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369" r:id="rId6"/>
    <p:sldId id="352" r:id="rId7"/>
    <p:sldId id="344" r:id="rId8"/>
    <p:sldId id="316" r:id="rId9"/>
    <p:sldId id="351" r:id="rId10"/>
    <p:sldId id="357" r:id="rId11"/>
    <p:sldId id="353" r:id="rId12"/>
    <p:sldId id="354" r:id="rId13"/>
    <p:sldId id="355" r:id="rId14"/>
    <p:sldId id="356" r:id="rId15"/>
  </p:sldIdLst>
  <p:sldSz cx="6858000" cy="5143500"/>
  <p:notesSz cx="6858000" cy="9144000"/>
  <p:embeddedFontLs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Kalam" panose="020B0604020202020204" charset="0"/>
      <p:regular r:id="rId21"/>
    </p:embeddedFont>
    <p:embeddedFont>
      <p:font typeface=".VnHelvetInsH" panose="020B7200000000000000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icrosoft YaHei" panose="020B0503020204020204" pitchFamily="34" charset="-122"/>
      <p:regular r:id="rId25"/>
      <p:bold r:id="rId26"/>
    </p:embeddedFont>
    <p:embeddedFont>
      <p:font typeface="Montserrat" panose="02000505000000020004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1112" y="6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</p:spPr>
        <p:txBody>
          <a:bodyPr/>
          <a:lstStyle/>
          <a:p>
            <a:fld id="{E7FE081F-4352-4F18-BEDA-C66D1965C30F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E8B505-E199-4EE1-89BB-D6D4CE5BF0E4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E0DDC58-D71B-4EB0-9A9E-73194519A35C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55D4407-992C-4B19-AD96-55EB4CA9E743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338A39-9C05-467C-9D4C-06E40BE69665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A4E55D4-B560-4BD0-82E6-E971D6F59BAF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7ADE2D4-A496-4164-AC51-879757307099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92FE558-C237-4001-AEC8-03BED4F31DC6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FF794A6-568D-4FBF-B027-6D89BEF782B1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D8915F-CD3E-45F8-8340-CDFEDE1947BF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8F886F-D2EA-45EB-A2E3-62F2DD26B495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E61227-34BA-4178-9608-7AB7F1A8D730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8804A3-E9CF-4CF9-8F68-FA7B01DFC2E7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3A1891F-996D-4C2A-AE4C-C82A7E113265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40FEF86-F7C8-4B6B-8417-BEE779523A78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3E5FC1-9604-422A-BE5B-51A5680E0F71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B61EA18-4E4F-4670-AC5E-1B51ECF8ACA8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9DBB83-E587-4CF7-9904-9C5DD9A89478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644A47-CE00-4E75-8EC0-5AD727B98789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F41F7F9-E7F6-43FA-8DAB-12434D5B54D4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285DFCE-EAFF-4F2F-9A90-733F85E13468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662A2B4-3381-4B52-A862-D6E1AF635B3F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0377-FD19-4163-9113-3C38B53265E9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4F5637-54CF-46AA-956F-1D280707E156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67DDE44-2787-4725-BB7F-09BD9FD1CD3A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3B5515E-01F9-4ECD-996B-24F9D32862FB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BF585DD-6FB9-4395-A943-1A0727257CC6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B43F478-F31E-420A-9085-65825AA45D3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CC1956C-001C-4EA7-86C3-DE0254271068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03C3E17-311F-4E68-A012-52F78DD536C6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D2C1536-A2C6-41A2-84F7-F56100090EF5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001047E-6CF1-45F9-84DB-F78EE825268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C75DFA6-24A3-47C1-B08D-BE48F58F85AE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887DC92-7E3A-4E2E-88E0-1BC2ADA98D25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EDACC6-FB1F-44FD-A5DB-4955418EA6B8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9C83AA3-BC40-4BD0-B1C7-6F3997A03DBD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36A72B7-1101-4F5F-BF9B-F3336FA552ED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6C90C22-4255-4058-A2EC-85742FDC5E69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C53F43-1158-4E1D-A252-BD145A7348DD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96D2612-AF32-428B-BCC7-721BD967ABF7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8B7C6F-612D-4F31-AC99-6ABC8D5E0E5A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D9AEB41-0087-4745-BC37-BACC9F7FC852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5E0D5E-A2B3-44B6-A6A4-C5E2DED01173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70FE18-59F3-4881-9776-5A25007ACEB3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FEEB2D-5514-480A-89A6-A49E1AD36083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B90747-3FF2-403F-AB48-3E56FFE3CFAD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EE8BFB7-1083-46DC-898F-1B09BD74200C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041E1E5-EFDF-4C41-9047-6A9D836A7543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8DE8B41-5225-4DEA-91FD-E6C6D66C02EE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5238A58-E1D2-48D4-86E6-DBE03AE35D9A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AD67C20-AD3E-43F2-846B-45C623DB9BAA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CFA18F-E021-4223-A5CD-32A695F1086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9B2E5FE-60C2-4E73-AE74-3A1288EBA14C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0FCAA8-A54D-4C05-AE0D-6566574F97B4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29C360-CB5E-43AD-AD32-BE36346014C4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7C8C9E-7CE1-4C2F-B69A-12E63D7691E7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75D7437-D93B-45DB-9A2B-E123439D539E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4A1B393-9C78-498D-A6C2-FE83029E48C3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1CA2581-1EE4-4360-A1EB-289C74EC39D7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0EE7D6-90CA-481B-A6BD-2EA8869D4106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8C1AD7D-B532-41F6-BDED-1B70C5577FEF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B5DD4D-8ED1-4ED8-9014-D09DE3C964DF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FBDEBE9-0AB5-4EB8-9074-4BA149DB48A1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A268-75D5-4664-B4AB-63DD0860A691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FAD9B5-2CBA-443E-A02D-0D274BA37B6F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ED620DE-29A8-4900-941B-2DBBFC6815DB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E30957D-06A7-4543-8597-B08EB2C21E3D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1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DA533EC6-EDA6-490B-9681-AED875C61BA0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534FA634-2F41-472F-9D89-B8F3227AC0D3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5803EB79-1BAE-4BCC-955D-FEA659E458CE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2897C5A6-0FAC-455F-9284-991EAFDEA455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58ADFDED-3432-4957-A80F-83C56923D1A5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DBEF8B56-EFB5-4F00-B613-F35C63AEC851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t>14/09/2023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t>‹#›</a:t>
            </a:fld>
            <a:endParaRPr lang="en-US" kern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0" y="2981136"/>
            <a:ext cx="6858000" cy="1519427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066919" y="3121486"/>
            <a:ext cx="1563410" cy="1346954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2943939" y="3583105"/>
            <a:ext cx="1220867" cy="885335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7" cstate="screen"/>
          <a:stretch>
            <a:fillRect/>
          </a:stretch>
        </p:blipFill>
        <p:spPr>
          <a:xfrm rot="1426081">
            <a:off x="5828331" y="935830"/>
            <a:ext cx="644463" cy="841181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8"/>
          <a:stretch>
            <a:fillRect/>
          </a:stretch>
        </p:blipFill>
        <p:spPr>
          <a:xfrm>
            <a:off x="107156" y="541277"/>
            <a:ext cx="1366242" cy="1366242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79963" y="811221"/>
            <a:ext cx="5274320" cy="57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1525856" y="2014977"/>
            <a:ext cx="3806596" cy="3981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5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654" y="2512100"/>
            <a:ext cx="5791081" cy="10382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5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5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ngữ chỉ sự vật, hoạt động.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5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 nêu hoạt động</a:t>
            </a:r>
          </a:p>
        </p:txBody>
      </p:sp>
      <p:sp>
        <p:nvSpPr>
          <p:cNvPr id="5" name="Rectangles 4"/>
          <p:cNvSpPr/>
          <p:nvPr/>
        </p:nvSpPr>
        <p:spPr>
          <a:xfrm>
            <a:off x="4990267" y="642938"/>
            <a:ext cx="1867733" cy="20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15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15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15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855" y="4204970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/>
            <p:cNvSpPr txBox="1"/>
            <p:nvPr/>
          </p:nvSpPr>
          <p:spPr>
            <a:xfrm>
              <a:off x="3188496" y="1439429"/>
              <a:ext cx="3185561" cy="1288634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2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vi-VN" sz="3600" b="1" i="1" kern="0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  <a:cs typeface="Arial" panose="020B0604020202020204"/>
                  <a:sym typeface="Arial" panose="020B0604020202020204"/>
                </a:rPr>
                <a:t>KHỞI ĐỘNG</a:t>
              </a:r>
            </a:p>
          </p:txBody>
        </p:sp>
        <p:sp>
          <p:nvSpPr>
            <p:cNvPr id="10" name="Cloud 9"/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/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/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/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/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/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/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/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/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/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/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/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/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/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/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/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/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/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/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/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/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/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/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/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/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/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66" name="TextBox1" r:id="rId2" imgW="5880240" imgH="438120"/>
        </mc:Choice>
        <mc:Fallback>
          <p:control name="TextBox1" r:id="rId2" imgW="5880240" imgH="438120">
            <p:pic>
              <p:nvPicPr>
                <p:cNvPr id="3" name="TextBox1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15732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7" name="TextBox2" r:id="rId3" imgW="5880240" imgH="438120"/>
        </mc:Choice>
        <mc:Fallback>
          <p:control name="TextBox2" r:id="rId3" imgW="5880240" imgH="438120">
            <p:pic>
              <p:nvPicPr>
                <p:cNvPr id="4" name="TextBox2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21113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8" name="TextBox3" r:id="rId4" imgW="5880240" imgH="438120"/>
        </mc:Choice>
        <mc:Fallback>
          <p:control name="TextBox3" r:id="rId4" imgW="5880240" imgH="438120">
            <p:pic>
              <p:nvPicPr>
                <p:cNvPr id="5" name="TextBox3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2647950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9" name="TextBox4" r:id="rId5" imgW="5880240" imgH="438120"/>
        </mc:Choice>
        <mc:Fallback>
          <p:control name="TextBox4" r:id="rId5" imgW="5880240" imgH="438120">
            <p:pic>
              <p:nvPicPr>
                <p:cNvPr id="6" name="TextBox4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31861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0" name="TextBox5" r:id="rId6" imgW="5880240" imgH="438120"/>
        </mc:Choice>
        <mc:Fallback>
          <p:control name="TextBox5" r:id="rId6" imgW="5880240" imgH="438120">
            <p:pic>
              <p:nvPicPr>
                <p:cNvPr id="7" name="TextBox5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1813" y="37242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26029" y="1208314"/>
            <a:ext cx="4005942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Vận dụng</a:t>
            </a:r>
            <a:endParaRPr lang="en-US" altLang="en-US" sz="5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51"/>
          <p:cNvGrpSpPr/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/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6629" y="2049067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quét nhà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35919" y="2763442"/>
            <a:ext cx="2143125" cy="5441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594123" y="876300"/>
            <a:ext cx="775096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lang="vi-VN" sz="2025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/>
          <p:cNvGrpSpPr/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/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1534715" y="639368"/>
            <a:ext cx="5357813" cy="726281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80" name="TextBox 50"/>
          <p:cNvSpPr txBox="1">
            <a:spLocks noChangeArrowheads="1"/>
          </p:cNvSpPr>
          <p:nvPr/>
        </p:nvSpPr>
        <p:spPr bwMode="auto">
          <a:xfrm>
            <a:off x="1635919" y="760810"/>
            <a:ext cx="505658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là từ chỉ sự vật?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07356" y="1200150"/>
            <a:ext cx="80963" cy="8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vi-VN" sz="1015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11111E-6 L -1.666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1"/>
          <p:cNvGrpSpPr/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/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35919" y="2732485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 Lan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hay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66875" y="2095500"/>
            <a:ext cx="2143125" cy="5441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/>
          <p:cNvGrpSpPr/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/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1500187" y="663179"/>
            <a:ext cx="5357813" cy="1152525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4" name="TextBox 50"/>
          <p:cNvSpPr txBox="1">
            <a:spLocks noChangeArrowheads="1"/>
          </p:cNvSpPr>
          <p:nvPr/>
        </p:nvSpPr>
        <p:spPr bwMode="auto">
          <a:xfrm>
            <a:off x="1624013" y="735807"/>
            <a:ext cx="505658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từ chỉ hoạt động trong câu văn sau: “Cô Lan hát rất hay.”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5" name="Group 51"/>
          <p:cNvGrpSpPr/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/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318647" y="2341960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34246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32341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318647" y="2350294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310313" y="234791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/>
          <p:cNvGrpSpPr/>
          <p:nvPr/>
        </p:nvGrpSpPr>
        <p:grpSpPr bwMode="auto">
          <a:xfrm>
            <a:off x="5952577" y="212204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/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1500187" y="663179"/>
            <a:ext cx="5357813" cy="773906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6" name="TextBox 50"/>
          <p:cNvSpPr txBox="1">
            <a:spLocks noChangeArrowheads="1"/>
          </p:cNvSpPr>
          <p:nvPr/>
        </p:nvSpPr>
        <p:spPr bwMode="auto">
          <a:xfrm>
            <a:off x="1602582" y="725091"/>
            <a:ext cx="505539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1 câu về việc làm của em khi ở trường?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6054" y="2867025"/>
            <a:ext cx="259556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sz="202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51&quot;/&gt;&lt;/object&gt;&lt;object type=&quot;3&quot; unique_id=&quot;10008&quot;&gt;&lt;property id=&quot;20148&quot; value=&quot;5&quot;/&gt;&lt;property id=&quot;20300&quot; value=&quot;Slide 7&quot;/&gt;&lt;property id=&quot;20307&quot; value=&quot;353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55&quot;/&gt;&lt;/object&gt;&lt;object type=&quot;3&quot; unique_id=&quot;10011&quot;&gt;&lt;property id=&quot;20148&quot; value=&quot;5&quot;/&gt;&lt;property id=&quot;20300&quot; value=&quot;Slide 10&quot;/&gt;&lt;property id=&quot;20307&quot; value=&quot;356&quot;/&gt;&lt;/object&gt;&lt;object type=&quot;3&quot; unique_id=&quot;10045&quot;&gt;&lt;property id=&quot;20148&quot; value=&quot;5&quot;/&gt;&lt;property id=&quot;20300&quot; value=&quot;Slide 6&quot;/&gt;&lt;property id=&quot;20307&quot; value=&quot;357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Custom</PresentationFormat>
  <Paragraphs>126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.VnTime</vt:lpstr>
      <vt:lpstr>UTM Avo</vt:lpstr>
      <vt:lpstr>Times New Roman</vt:lpstr>
      <vt:lpstr>Arial</vt:lpstr>
      <vt:lpstr>Kalam</vt:lpstr>
      <vt:lpstr>.VnHelvetInsH</vt:lpstr>
      <vt:lpstr>Calibri Light</vt:lpstr>
      <vt:lpstr>Microsoft YaHei</vt:lpstr>
      <vt:lpstr>Montserrat</vt:lpstr>
      <vt:lpstr>Calibri</vt:lpstr>
      <vt:lpstr>UTM Cookies</vt:lpstr>
      <vt:lpstr>Doodle Sketchbook by Slidesgo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67</cp:revision>
  <dcterms:created xsi:type="dcterms:W3CDTF">2022-09-11T02:57:44Z</dcterms:created>
  <dcterms:modified xsi:type="dcterms:W3CDTF">2023-09-14T02:13:51Z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64BB1677238F4A5ABF60395530F32335</vt:lpwstr>
  </property>
  <property fmtid="{D5CDD505-2E9C-101B-9397-08002B2CF9AE}" pid="3" name="KSOProductBuildVer">
    <vt:lpwstr>1033-11.2.0.11306</vt:lpwstr>
  </property>
</Properties>
</file>