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0"/>
  </p:notesMasterIdLst>
  <p:sldIdLst>
    <p:sldId id="308" r:id="rId3"/>
    <p:sldId id="265" r:id="rId4"/>
    <p:sldId id="269" r:id="rId5"/>
    <p:sldId id="290" r:id="rId6"/>
    <p:sldId id="282" r:id="rId7"/>
    <p:sldId id="283" r:id="rId8"/>
    <p:sldId id="289" r:id="rId9"/>
    <p:sldId id="266" r:id="rId10"/>
    <p:sldId id="273" r:id="rId11"/>
    <p:sldId id="270" r:id="rId12"/>
    <p:sldId id="285" r:id="rId13"/>
    <p:sldId id="288" r:id="rId14"/>
    <p:sldId id="279" r:id="rId15"/>
    <p:sldId id="287" r:id="rId16"/>
    <p:sldId id="281" r:id="rId17"/>
    <p:sldId id="26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386601" y="29917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 động trải nghiệm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0940" y="3322955"/>
            <a:ext cx="10295255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Nụ cười thân thiện</a:t>
            </a:r>
          </a:p>
        </p:txBody>
      </p:sp>
      <p:sp>
        <p:nvSpPr>
          <p:cNvPr id="5" name="Rectangles 4"/>
          <p:cNvSpPr/>
          <p:nvPr/>
        </p:nvSpPr>
        <p:spPr>
          <a:xfrm>
            <a:off x="8871585" y="0"/>
            <a:ext cx="3320415" cy="36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charset="0"/>
                <a:cs typeface="Calibri" panose="020F050202020403020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299</Words>
  <Application>Microsoft Office PowerPoint</Application>
  <PresentationFormat>Widescreen</PresentationFormat>
  <Paragraphs>42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.VnAvant</vt:lpstr>
      <vt:lpstr>Arial</vt:lpstr>
      <vt:lpstr>Calibri</vt:lpstr>
      <vt:lpstr>Calibri Light</vt:lpstr>
      <vt:lpstr>Times New Roman</vt:lpstr>
      <vt:lpstr>UTM Avo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23</cp:revision>
  <dcterms:created xsi:type="dcterms:W3CDTF">2021-06-07T06:59:00Z</dcterms:created>
  <dcterms:modified xsi:type="dcterms:W3CDTF">2024-09-08T13:59:04Z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315B4F3A67214B6181642AE52413165B</vt:lpwstr>
  </property>
  <property fmtid="{D5CDD505-2E9C-101B-9397-08002B2CF9AE}" pid="3" name="KSOProductBuildVer">
    <vt:lpwstr>1033-11.2.0.11306</vt:lpwstr>
  </property>
</Properties>
</file>