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6" r:id="rId3"/>
    <p:sldId id="257" r:id="rId5"/>
    <p:sldId id="268" r:id="rId6"/>
    <p:sldId id="265" r:id="rId7"/>
    <p:sldId id="266" r:id="rId8"/>
    <p:sldId id="267" r:id="rId9"/>
    <p:sldId id="27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48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14252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Đạo đức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Vẻ đẹp quê hương em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8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  <a:endParaRPr lang="en-US" sz="2800" dirty="0" smtClean="0"/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  <a:endParaRPr lang="en-US" sz="2800" dirty="0" smtClean="0"/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8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-1" fmla="*/ 891540 w 3261360"/>
                <a:gd name="connsiteY0-2" fmla="*/ 45720 h 3093720"/>
                <a:gd name="connsiteX1-3" fmla="*/ 617220 w 3261360"/>
                <a:gd name="connsiteY1-4" fmla="*/ 472440 h 3093720"/>
                <a:gd name="connsiteX2-5" fmla="*/ 1104900 w 3261360"/>
                <a:gd name="connsiteY2-6" fmla="*/ 1386840 h 3093720"/>
                <a:gd name="connsiteX3-7" fmla="*/ 960120 w 3261360"/>
                <a:gd name="connsiteY3-8" fmla="*/ 2156460 h 3093720"/>
                <a:gd name="connsiteX4-9" fmla="*/ 320040 w 3261360"/>
                <a:gd name="connsiteY4-10" fmla="*/ 2788920 h 3093720"/>
                <a:gd name="connsiteX5-11" fmla="*/ 0 w 3261360"/>
                <a:gd name="connsiteY5-12" fmla="*/ 3002280 h 3093720"/>
                <a:gd name="connsiteX6-13" fmla="*/ 845820 w 3261360"/>
                <a:gd name="connsiteY6-14" fmla="*/ 3093720 h 3093720"/>
                <a:gd name="connsiteX7-15" fmla="*/ 3261360 w 3261360"/>
                <a:gd name="connsiteY7-16" fmla="*/ 3070860 h 3093720"/>
                <a:gd name="connsiteX8-17" fmla="*/ 3261360 w 3261360"/>
                <a:gd name="connsiteY8-18" fmla="*/ 2575560 h 3093720"/>
                <a:gd name="connsiteX9-19" fmla="*/ 2788920 w 3261360"/>
                <a:gd name="connsiteY9-20" fmla="*/ 2575560 h 3093720"/>
                <a:gd name="connsiteX10-21" fmla="*/ 2674620 w 3261360"/>
                <a:gd name="connsiteY10-22" fmla="*/ 2461260 h 3093720"/>
                <a:gd name="connsiteX11-23" fmla="*/ 2667000 w 3261360"/>
                <a:gd name="connsiteY11-24" fmla="*/ 175260 h 3093720"/>
                <a:gd name="connsiteX12-25" fmla="*/ 2514600 w 3261360"/>
                <a:gd name="connsiteY12-26" fmla="*/ 0 h 3093720"/>
                <a:gd name="connsiteX13-27" fmla="*/ 891540 w 3261360"/>
                <a:gd name="connsiteY13-28" fmla="*/ 45720 h 3093720"/>
                <a:gd name="connsiteX0-29" fmla="*/ 891540 w 3261360"/>
                <a:gd name="connsiteY0-30" fmla="*/ 45720 h 3093720"/>
                <a:gd name="connsiteX1-31" fmla="*/ 617220 w 3261360"/>
                <a:gd name="connsiteY1-32" fmla="*/ 472440 h 3093720"/>
                <a:gd name="connsiteX2-33" fmla="*/ 1104900 w 3261360"/>
                <a:gd name="connsiteY2-34" fmla="*/ 1386840 h 3093720"/>
                <a:gd name="connsiteX3-35" fmla="*/ 960120 w 3261360"/>
                <a:gd name="connsiteY3-36" fmla="*/ 2156460 h 3093720"/>
                <a:gd name="connsiteX4-37" fmla="*/ 320040 w 3261360"/>
                <a:gd name="connsiteY4-38" fmla="*/ 2788920 h 3093720"/>
                <a:gd name="connsiteX5-39" fmla="*/ 0 w 3261360"/>
                <a:gd name="connsiteY5-40" fmla="*/ 3002280 h 3093720"/>
                <a:gd name="connsiteX6-41" fmla="*/ 845820 w 3261360"/>
                <a:gd name="connsiteY6-42" fmla="*/ 3093720 h 3093720"/>
                <a:gd name="connsiteX7-43" fmla="*/ 3261360 w 3261360"/>
                <a:gd name="connsiteY7-44" fmla="*/ 3070860 h 3093720"/>
                <a:gd name="connsiteX8-45" fmla="*/ 3261360 w 3261360"/>
                <a:gd name="connsiteY8-46" fmla="*/ 2575560 h 3093720"/>
                <a:gd name="connsiteX9-47" fmla="*/ 2788920 w 3261360"/>
                <a:gd name="connsiteY9-48" fmla="*/ 2575560 h 3093720"/>
                <a:gd name="connsiteX10-49" fmla="*/ 2674620 w 3261360"/>
                <a:gd name="connsiteY10-50" fmla="*/ 2461260 h 3093720"/>
                <a:gd name="connsiteX11-51" fmla="*/ 2667000 w 3261360"/>
                <a:gd name="connsiteY11-52" fmla="*/ 175260 h 3093720"/>
                <a:gd name="connsiteX12-53" fmla="*/ 2514600 w 3261360"/>
                <a:gd name="connsiteY12-54" fmla="*/ 0 h 3093720"/>
                <a:gd name="connsiteX13-55" fmla="*/ 891540 w 3261360"/>
                <a:gd name="connsiteY13-56" fmla="*/ 45720 h 3093720"/>
                <a:gd name="connsiteX0-57" fmla="*/ 891540 w 3261360"/>
                <a:gd name="connsiteY0-58" fmla="*/ 45720 h 3093720"/>
                <a:gd name="connsiteX1-59" fmla="*/ 617220 w 3261360"/>
                <a:gd name="connsiteY1-60" fmla="*/ 472440 h 3093720"/>
                <a:gd name="connsiteX2-61" fmla="*/ 1104900 w 3261360"/>
                <a:gd name="connsiteY2-62" fmla="*/ 1386840 h 3093720"/>
                <a:gd name="connsiteX3-63" fmla="*/ 960120 w 3261360"/>
                <a:gd name="connsiteY3-64" fmla="*/ 2156460 h 3093720"/>
                <a:gd name="connsiteX4-65" fmla="*/ 320040 w 3261360"/>
                <a:gd name="connsiteY4-66" fmla="*/ 2788920 h 3093720"/>
                <a:gd name="connsiteX5-67" fmla="*/ 0 w 3261360"/>
                <a:gd name="connsiteY5-68" fmla="*/ 3002280 h 3093720"/>
                <a:gd name="connsiteX6-69" fmla="*/ 845820 w 3261360"/>
                <a:gd name="connsiteY6-70" fmla="*/ 3093720 h 3093720"/>
                <a:gd name="connsiteX7-71" fmla="*/ 3261360 w 3261360"/>
                <a:gd name="connsiteY7-72" fmla="*/ 3070860 h 3093720"/>
                <a:gd name="connsiteX8-73" fmla="*/ 3261360 w 3261360"/>
                <a:gd name="connsiteY8-74" fmla="*/ 2575560 h 3093720"/>
                <a:gd name="connsiteX9-75" fmla="*/ 2788920 w 3261360"/>
                <a:gd name="connsiteY9-76" fmla="*/ 2575560 h 3093720"/>
                <a:gd name="connsiteX10-77" fmla="*/ 2674620 w 3261360"/>
                <a:gd name="connsiteY10-78" fmla="*/ 2461260 h 3093720"/>
                <a:gd name="connsiteX11-79" fmla="*/ 2667000 w 3261360"/>
                <a:gd name="connsiteY11-80" fmla="*/ 175260 h 3093720"/>
                <a:gd name="connsiteX12-81" fmla="*/ 2514600 w 3261360"/>
                <a:gd name="connsiteY12-82" fmla="*/ 0 h 3093720"/>
                <a:gd name="connsiteX13-83" fmla="*/ 891540 w 3261360"/>
                <a:gd name="connsiteY13-84" fmla="*/ 45720 h 3093720"/>
                <a:gd name="connsiteX0-85" fmla="*/ 891540 w 3261360"/>
                <a:gd name="connsiteY0-86" fmla="*/ 45720 h 3093720"/>
                <a:gd name="connsiteX1-87" fmla="*/ 617220 w 3261360"/>
                <a:gd name="connsiteY1-88" fmla="*/ 472440 h 3093720"/>
                <a:gd name="connsiteX2-89" fmla="*/ 1104900 w 3261360"/>
                <a:gd name="connsiteY2-90" fmla="*/ 1386840 h 3093720"/>
                <a:gd name="connsiteX3-91" fmla="*/ 960120 w 3261360"/>
                <a:gd name="connsiteY3-92" fmla="*/ 2156460 h 3093720"/>
                <a:gd name="connsiteX4-93" fmla="*/ 320040 w 3261360"/>
                <a:gd name="connsiteY4-94" fmla="*/ 2788920 h 3093720"/>
                <a:gd name="connsiteX5-95" fmla="*/ 0 w 3261360"/>
                <a:gd name="connsiteY5-96" fmla="*/ 3002280 h 3093720"/>
                <a:gd name="connsiteX6-97" fmla="*/ 845820 w 3261360"/>
                <a:gd name="connsiteY6-98" fmla="*/ 3093720 h 3093720"/>
                <a:gd name="connsiteX7-99" fmla="*/ 3261360 w 3261360"/>
                <a:gd name="connsiteY7-100" fmla="*/ 3070860 h 3093720"/>
                <a:gd name="connsiteX8-101" fmla="*/ 3261360 w 3261360"/>
                <a:gd name="connsiteY8-102" fmla="*/ 2575560 h 3093720"/>
                <a:gd name="connsiteX9-103" fmla="*/ 2788920 w 3261360"/>
                <a:gd name="connsiteY9-104" fmla="*/ 2575560 h 3093720"/>
                <a:gd name="connsiteX10-105" fmla="*/ 2674620 w 3261360"/>
                <a:gd name="connsiteY10-106" fmla="*/ 2461260 h 3093720"/>
                <a:gd name="connsiteX11-107" fmla="*/ 2667000 w 3261360"/>
                <a:gd name="connsiteY11-108" fmla="*/ 175260 h 3093720"/>
                <a:gd name="connsiteX12-109" fmla="*/ 2514600 w 3261360"/>
                <a:gd name="connsiteY12-110" fmla="*/ 0 h 3093720"/>
                <a:gd name="connsiteX13-111" fmla="*/ 891540 w 3261360"/>
                <a:gd name="connsiteY13-112" fmla="*/ 45720 h 3093720"/>
                <a:gd name="connsiteX0-113" fmla="*/ 891540 w 3261360"/>
                <a:gd name="connsiteY0-114" fmla="*/ 45720 h 3093720"/>
                <a:gd name="connsiteX1-115" fmla="*/ 617220 w 3261360"/>
                <a:gd name="connsiteY1-116" fmla="*/ 472440 h 3093720"/>
                <a:gd name="connsiteX2-117" fmla="*/ 1104900 w 3261360"/>
                <a:gd name="connsiteY2-118" fmla="*/ 1386840 h 3093720"/>
                <a:gd name="connsiteX3-119" fmla="*/ 960120 w 3261360"/>
                <a:gd name="connsiteY3-120" fmla="*/ 2156460 h 3093720"/>
                <a:gd name="connsiteX4-121" fmla="*/ 320040 w 3261360"/>
                <a:gd name="connsiteY4-122" fmla="*/ 2788920 h 3093720"/>
                <a:gd name="connsiteX5-123" fmla="*/ 0 w 3261360"/>
                <a:gd name="connsiteY5-124" fmla="*/ 3002280 h 3093720"/>
                <a:gd name="connsiteX6-125" fmla="*/ 845820 w 3261360"/>
                <a:gd name="connsiteY6-126" fmla="*/ 3093720 h 3093720"/>
                <a:gd name="connsiteX7-127" fmla="*/ 3261360 w 3261360"/>
                <a:gd name="connsiteY7-128" fmla="*/ 3070860 h 3093720"/>
                <a:gd name="connsiteX8-129" fmla="*/ 3261360 w 3261360"/>
                <a:gd name="connsiteY8-130" fmla="*/ 2575560 h 3093720"/>
                <a:gd name="connsiteX9-131" fmla="*/ 2788920 w 3261360"/>
                <a:gd name="connsiteY9-132" fmla="*/ 2575560 h 3093720"/>
                <a:gd name="connsiteX10-133" fmla="*/ 2674620 w 3261360"/>
                <a:gd name="connsiteY10-134" fmla="*/ 2461260 h 3093720"/>
                <a:gd name="connsiteX11-135" fmla="*/ 2667000 w 3261360"/>
                <a:gd name="connsiteY11-136" fmla="*/ 175260 h 3093720"/>
                <a:gd name="connsiteX12-137" fmla="*/ 2514600 w 3261360"/>
                <a:gd name="connsiteY12-138" fmla="*/ 0 h 3093720"/>
                <a:gd name="connsiteX13-139" fmla="*/ 891540 w 3261360"/>
                <a:gd name="connsiteY13-140" fmla="*/ 45720 h 3093720"/>
                <a:gd name="connsiteX0-141" fmla="*/ 891540 w 3261360"/>
                <a:gd name="connsiteY0-142" fmla="*/ 45720 h 3093720"/>
                <a:gd name="connsiteX1-143" fmla="*/ 617220 w 3261360"/>
                <a:gd name="connsiteY1-144" fmla="*/ 472440 h 3093720"/>
                <a:gd name="connsiteX2-145" fmla="*/ 1104900 w 3261360"/>
                <a:gd name="connsiteY2-146" fmla="*/ 1386840 h 3093720"/>
                <a:gd name="connsiteX3-147" fmla="*/ 960120 w 3261360"/>
                <a:gd name="connsiteY3-148" fmla="*/ 2156460 h 3093720"/>
                <a:gd name="connsiteX4-149" fmla="*/ 320040 w 3261360"/>
                <a:gd name="connsiteY4-150" fmla="*/ 2788920 h 3093720"/>
                <a:gd name="connsiteX5-151" fmla="*/ 0 w 3261360"/>
                <a:gd name="connsiteY5-152" fmla="*/ 3002280 h 3093720"/>
                <a:gd name="connsiteX6-153" fmla="*/ 845820 w 3261360"/>
                <a:gd name="connsiteY6-154" fmla="*/ 3093720 h 3093720"/>
                <a:gd name="connsiteX7-155" fmla="*/ 3261360 w 3261360"/>
                <a:gd name="connsiteY7-156" fmla="*/ 3070860 h 3093720"/>
                <a:gd name="connsiteX8-157" fmla="*/ 3261360 w 3261360"/>
                <a:gd name="connsiteY8-158" fmla="*/ 2575560 h 3093720"/>
                <a:gd name="connsiteX9-159" fmla="*/ 2788920 w 3261360"/>
                <a:gd name="connsiteY9-160" fmla="*/ 2575560 h 3093720"/>
                <a:gd name="connsiteX10-161" fmla="*/ 2674620 w 3261360"/>
                <a:gd name="connsiteY10-162" fmla="*/ 2461260 h 3093720"/>
                <a:gd name="connsiteX11-163" fmla="*/ 2667000 w 3261360"/>
                <a:gd name="connsiteY11-164" fmla="*/ 175260 h 3093720"/>
                <a:gd name="connsiteX12-165" fmla="*/ 2514600 w 3261360"/>
                <a:gd name="connsiteY12-166" fmla="*/ 0 h 3093720"/>
                <a:gd name="connsiteX13-167" fmla="*/ 891540 w 3261360"/>
                <a:gd name="connsiteY13-168" fmla="*/ 45720 h 3093720"/>
                <a:gd name="connsiteX0-169" fmla="*/ 891540 w 3261360"/>
                <a:gd name="connsiteY0-170" fmla="*/ 45720 h 3093720"/>
                <a:gd name="connsiteX1-171" fmla="*/ 617220 w 3261360"/>
                <a:gd name="connsiteY1-172" fmla="*/ 472440 h 3093720"/>
                <a:gd name="connsiteX2-173" fmla="*/ 1104900 w 3261360"/>
                <a:gd name="connsiteY2-174" fmla="*/ 1386840 h 3093720"/>
                <a:gd name="connsiteX3-175" fmla="*/ 960120 w 3261360"/>
                <a:gd name="connsiteY3-176" fmla="*/ 2156460 h 3093720"/>
                <a:gd name="connsiteX4-177" fmla="*/ 320040 w 3261360"/>
                <a:gd name="connsiteY4-178" fmla="*/ 2788920 h 3093720"/>
                <a:gd name="connsiteX5-179" fmla="*/ 0 w 3261360"/>
                <a:gd name="connsiteY5-180" fmla="*/ 3002280 h 3093720"/>
                <a:gd name="connsiteX6-181" fmla="*/ 845820 w 3261360"/>
                <a:gd name="connsiteY6-182" fmla="*/ 3093720 h 3093720"/>
                <a:gd name="connsiteX7-183" fmla="*/ 3261360 w 3261360"/>
                <a:gd name="connsiteY7-184" fmla="*/ 3070860 h 3093720"/>
                <a:gd name="connsiteX8-185" fmla="*/ 3261360 w 3261360"/>
                <a:gd name="connsiteY8-186" fmla="*/ 2575560 h 3093720"/>
                <a:gd name="connsiteX9-187" fmla="*/ 2788920 w 3261360"/>
                <a:gd name="connsiteY9-188" fmla="*/ 2575560 h 3093720"/>
                <a:gd name="connsiteX10-189" fmla="*/ 2674620 w 3261360"/>
                <a:gd name="connsiteY10-190" fmla="*/ 2461260 h 3093720"/>
                <a:gd name="connsiteX11-191" fmla="*/ 2667000 w 3261360"/>
                <a:gd name="connsiteY11-192" fmla="*/ 175260 h 3093720"/>
                <a:gd name="connsiteX12-193" fmla="*/ 2514600 w 3261360"/>
                <a:gd name="connsiteY12-194" fmla="*/ 0 h 3093720"/>
                <a:gd name="connsiteX13-195" fmla="*/ 891540 w 3261360"/>
                <a:gd name="connsiteY13-196" fmla="*/ 45720 h 3093720"/>
                <a:gd name="connsiteX0-197" fmla="*/ 891540 w 3261360"/>
                <a:gd name="connsiteY0-198" fmla="*/ 45720 h 3093720"/>
                <a:gd name="connsiteX1-199" fmla="*/ 617220 w 3261360"/>
                <a:gd name="connsiteY1-200" fmla="*/ 472440 h 3093720"/>
                <a:gd name="connsiteX2-201" fmla="*/ 1104900 w 3261360"/>
                <a:gd name="connsiteY2-202" fmla="*/ 1386840 h 3093720"/>
                <a:gd name="connsiteX3-203" fmla="*/ 960120 w 3261360"/>
                <a:gd name="connsiteY3-204" fmla="*/ 2156460 h 3093720"/>
                <a:gd name="connsiteX4-205" fmla="*/ 320040 w 3261360"/>
                <a:gd name="connsiteY4-206" fmla="*/ 2788920 h 3093720"/>
                <a:gd name="connsiteX5-207" fmla="*/ 0 w 3261360"/>
                <a:gd name="connsiteY5-208" fmla="*/ 3002280 h 3093720"/>
                <a:gd name="connsiteX6-209" fmla="*/ 845820 w 3261360"/>
                <a:gd name="connsiteY6-210" fmla="*/ 3093720 h 3093720"/>
                <a:gd name="connsiteX7-211" fmla="*/ 3261360 w 3261360"/>
                <a:gd name="connsiteY7-212" fmla="*/ 3070860 h 3093720"/>
                <a:gd name="connsiteX8-213" fmla="*/ 3261360 w 3261360"/>
                <a:gd name="connsiteY8-214" fmla="*/ 2575560 h 3093720"/>
                <a:gd name="connsiteX9-215" fmla="*/ 2788920 w 3261360"/>
                <a:gd name="connsiteY9-216" fmla="*/ 2575560 h 3093720"/>
                <a:gd name="connsiteX10-217" fmla="*/ 2674620 w 3261360"/>
                <a:gd name="connsiteY10-218" fmla="*/ 2461260 h 3093720"/>
                <a:gd name="connsiteX11-219" fmla="*/ 2667000 w 3261360"/>
                <a:gd name="connsiteY11-220" fmla="*/ 175260 h 3093720"/>
                <a:gd name="connsiteX12-221" fmla="*/ 2514600 w 3261360"/>
                <a:gd name="connsiteY12-222" fmla="*/ 0 h 3093720"/>
                <a:gd name="connsiteX13-223" fmla="*/ 891540 w 3261360"/>
                <a:gd name="connsiteY13-224" fmla="*/ 45720 h 3093720"/>
                <a:gd name="connsiteX0-225" fmla="*/ 891540 w 3261360"/>
                <a:gd name="connsiteY0-226" fmla="*/ 45720 h 3093720"/>
                <a:gd name="connsiteX1-227" fmla="*/ 617220 w 3261360"/>
                <a:gd name="connsiteY1-228" fmla="*/ 472440 h 3093720"/>
                <a:gd name="connsiteX2-229" fmla="*/ 1104900 w 3261360"/>
                <a:gd name="connsiteY2-230" fmla="*/ 1386840 h 3093720"/>
                <a:gd name="connsiteX3-231" fmla="*/ 960120 w 3261360"/>
                <a:gd name="connsiteY3-232" fmla="*/ 2156460 h 3093720"/>
                <a:gd name="connsiteX4-233" fmla="*/ 320040 w 3261360"/>
                <a:gd name="connsiteY4-234" fmla="*/ 2788920 h 3093720"/>
                <a:gd name="connsiteX5-235" fmla="*/ 0 w 3261360"/>
                <a:gd name="connsiteY5-236" fmla="*/ 3002280 h 3093720"/>
                <a:gd name="connsiteX6-237" fmla="*/ 845820 w 3261360"/>
                <a:gd name="connsiteY6-238" fmla="*/ 3093720 h 3093720"/>
                <a:gd name="connsiteX7-239" fmla="*/ 3261360 w 3261360"/>
                <a:gd name="connsiteY7-240" fmla="*/ 3070860 h 3093720"/>
                <a:gd name="connsiteX8-241" fmla="*/ 3261360 w 3261360"/>
                <a:gd name="connsiteY8-242" fmla="*/ 2575560 h 3093720"/>
                <a:gd name="connsiteX9-243" fmla="*/ 2788920 w 3261360"/>
                <a:gd name="connsiteY9-244" fmla="*/ 2575560 h 3093720"/>
                <a:gd name="connsiteX10-245" fmla="*/ 2674620 w 3261360"/>
                <a:gd name="connsiteY10-246" fmla="*/ 2461260 h 3093720"/>
                <a:gd name="connsiteX11-247" fmla="*/ 2667000 w 3261360"/>
                <a:gd name="connsiteY11-248" fmla="*/ 175260 h 3093720"/>
                <a:gd name="connsiteX12-249" fmla="*/ 2514600 w 3261360"/>
                <a:gd name="connsiteY12-250" fmla="*/ 0 h 3093720"/>
                <a:gd name="connsiteX13-251" fmla="*/ 891540 w 3261360"/>
                <a:gd name="connsiteY13-252" fmla="*/ 45720 h 3093720"/>
                <a:gd name="connsiteX0-253" fmla="*/ 891540 w 3261360"/>
                <a:gd name="connsiteY0-254" fmla="*/ 45720 h 3093720"/>
                <a:gd name="connsiteX1-255" fmla="*/ 617220 w 3261360"/>
                <a:gd name="connsiteY1-256" fmla="*/ 472440 h 3093720"/>
                <a:gd name="connsiteX2-257" fmla="*/ 1104900 w 3261360"/>
                <a:gd name="connsiteY2-258" fmla="*/ 1386840 h 3093720"/>
                <a:gd name="connsiteX3-259" fmla="*/ 960120 w 3261360"/>
                <a:gd name="connsiteY3-260" fmla="*/ 2156460 h 3093720"/>
                <a:gd name="connsiteX4-261" fmla="*/ 320040 w 3261360"/>
                <a:gd name="connsiteY4-262" fmla="*/ 2788920 h 3093720"/>
                <a:gd name="connsiteX5-263" fmla="*/ 0 w 3261360"/>
                <a:gd name="connsiteY5-264" fmla="*/ 3002280 h 3093720"/>
                <a:gd name="connsiteX6-265" fmla="*/ 845820 w 3261360"/>
                <a:gd name="connsiteY6-266" fmla="*/ 3093720 h 3093720"/>
                <a:gd name="connsiteX7-267" fmla="*/ 3261360 w 3261360"/>
                <a:gd name="connsiteY7-268" fmla="*/ 3070860 h 3093720"/>
                <a:gd name="connsiteX8-269" fmla="*/ 3261360 w 3261360"/>
                <a:gd name="connsiteY8-270" fmla="*/ 2575560 h 3093720"/>
                <a:gd name="connsiteX9-271" fmla="*/ 2788920 w 3261360"/>
                <a:gd name="connsiteY9-272" fmla="*/ 2575560 h 3093720"/>
                <a:gd name="connsiteX10-273" fmla="*/ 2674620 w 3261360"/>
                <a:gd name="connsiteY10-274" fmla="*/ 2461260 h 3093720"/>
                <a:gd name="connsiteX11-275" fmla="*/ 2667000 w 3261360"/>
                <a:gd name="connsiteY11-276" fmla="*/ 175260 h 3093720"/>
                <a:gd name="connsiteX12-277" fmla="*/ 2514600 w 3261360"/>
                <a:gd name="connsiteY12-278" fmla="*/ 0 h 3093720"/>
                <a:gd name="connsiteX13-279" fmla="*/ 891540 w 3261360"/>
                <a:gd name="connsiteY13-280" fmla="*/ 45720 h 3093720"/>
                <a:gd name="connsiteX0-281" fmla="*/ 891540 w 3261360"/>
                <a:gd name="connsiteY0-282" fmla="*/ 45720 h 3093720"/>
                <a:gd name="connsiteX1-283" fmla="*/ 617220 w 3261360"/>
                <a:gd name="connsiteY1-284" fmla="*/ 472440 h 3093720"/>
                <a:gd name="connsiteX2-285" fmla="*/ 1104900 w 3261360"/>
                <a:gd name="connsiteY2-286" fmla="*/ 1386840 h 3093720"/>
                <a:gd name="connsiteX3-287" fmla="*/ 960120 w 3261360"/>
                <a:gd name="connsiteY3-288" fmla="*/ 2156460 h 3093720"/>
                <a:gd name="connsiteX4-289" fmla="*/ 320040 w 3261360"/>
                <a:gd name="connsiteY4-290" fmla="*/ 2788920 h 3093720"/>
                <a:gd name="connsiteX5-291" fmla="*/ 0 w 3261360"/>
                <a:gd name="connsiteY5-292" fmla="*/ 3002280 h 3093720"/>
                <a:gd name="connsiteX6-293" fmla="*/ 845820 w 3261360"/>
                <a:gd name="connsiteY6-294" fmla="*/ 3093720 h 3093720"/>
                <a:gd name="connsiteX7-295" fmla="*/ 3261360 w 3261360"/>
                <a:gd name="connsiteY7-296" fmla="*/ 3070860 h 3093720"/>
                <a:gd name="connsiteX8-297" fmla="*/ 3261360 w 3261360"/>
                <a:gd name="connsiteY8-298" fmla="*/ 2575560 h 3093720"/>
                <a:gd name="connsiteX9-299" fmla="*/ 2788920 w 3261360"/>
                <a:gd name="connsiteY9-300" fmla="*/ 2575560 h 3093720"/>
                <a:gd name="connsiteX10-301" fmla="*/ 2674620 w 3261360"/>
                <a:gd name="connsiteY10-302" fmla="*/ 2461260 h 3093720"/>
                <a:gd name="connsiteX11-303" fmla="*/ 2667000 w 3261360"/>
                <a:gd name="connsiteY11-304" fmla="*/ 175260 h 3093720"/>
                <a:gd name="connsiteX12-305" fmla="*/ 2514600 w 3261360"/>
                <a:gd name="connsiteY12-306" fmla="*/ 0 h 3093720"/>
                <a:gd name="connsiteX13-307" fmla="*/ 891540 w 3261360"/>
                <a:gd name="connsiteY13-308" fmla="*/ 45720 h 3093720"/>
                <a:gd name="connsiteX0-309" fmla="*/ 891540 w 3261360"/>
                <a:gd name="connsiteY0-310" fmla="*/ 45720 h 3093720"/>
                <a:gd name="connsiteX1-311" fmla="*/ 617220 w 3261360"/>
                <a:gd name="connsiteY1-312" fmla="*/ 472440 h 3093720"/>
                <a:gd name="connsiteX2-313" fmla="*/ 1104900 w 3261360"/>
                <a:gd name="connsiteY2-314" fmla="*/ 1386840 h 3093720"/>
                <a:gd name="connsiteX3-315" fmla="*/ 960120 w 3261360"/>
                <a:gd name="connsiteY3-316" fmla="*/ 2156460 h 3093720"/>
                <a:gd name="connsiteX4-317" fmla="*/ 320040 w 3261360"/>
                <a:gd name="connsiteY4-318" fmla="*/ 2788920 h 3093720"/>
                <a:gd name="connsiteX5-319" fmla="*/ 0 w 3261360"/>
                <a:gd name="connsiteY5-320" fmla="*/ 3002280 h 3093720"/>
                <a:gd name="connsiteX6-321" fmla="*/ 845820 w 3261360"/>
                <a:gd name="connsiteY6-322" fmla="*/ 3093720 h 3093720"/>
                <a:gd name="connsiteX7-323" fmla="*/ 3261360 w 3261360"/>
                <a:gd name="connsiteY7-324" fmla="*/ 3070860 h 3093720"/>
                <a:gd name="connsiteX8-325" fmla="*/ 3261360 w 3261360"/>
                <a:gd name="connsiteY8-326" fmla="*/ 2575560 h 3093720"/>
                <a:gd name="connsiteX9-327" fmla="*/ 2788920 w 3261360"/>
                <a:gd name="connsiteY9-328" fmla="*/ 2575560 h 3093720"/>
                <a:gd name="connsiteX10-329" fmla="*/ 2674620 w 3261360"/>
                <a:gd name="connsiteY10-330" fmla="*/ 2461260 h 3093720"/>
                <a:gd name="connsiteX11-331" fmla="*/ 2667000 w 3261360"/>
                <a:gd name="connsiteY11-332" fmla="*/ 175260 h 3093720"/>
                <a:gd name="connsiteX12-333" fmla="*/ 2514600 w 3261360"/>
                <a:gd name="connsiteY12-334" fmla="*/ 0 h 3093720"/>
                <a:gd name="connsiteX13-335" fmla="*/ 891540 w 3261360"/>
                <a:gd name="connsiteY13-336" fmla="*/ 45720 h 3093720"/>
                <a:gd name="connsiteX0-337" fmla="*/ 891540 w 3261360"/>
                <a:gd name="connsiteY0-338" fmla="*/ 45720 h 3093720"/>
                <a:gd name="connsiteX1-339" fmla="*/ 617220 w 3261360"/>
                <a:gd name="connsiteY1-340" fmla="*/ 472440 h 3093720"/>
                <a:gd name="connsiteX2-341" fmla="*/ 1104900 w 3261360"/>
                <a:gd name="connsiteY2-342" fmla="*/ 1386840 h 3093720"/>
                <a:gd name="connsiteX3-343" fmla="*/ 960120 w 3261360"/>
                <a:gd name="connsiteY3-344" fmla="*/ 2156460 h 3093720"/>
                <a:gd name="connsiteX4-345" fmla="*/ 320040 w 3261360"/>
                <a:gd name="connsiteY4-346" fmla="*/ 2788920 h 3093720"/>
                <a:gd name="connsiteX5-347" fmla="*/ 0 w 3261360"/>
                <a:gd name="connsiteY5-348" fmla="*/ 3002280 h 3093720"/>
                <a:gd name="connsiteX6-349" fmla="*/ 845820 w 3261360"/>
                <a:gd name="connsiteY6-350" fmla="*/ 3093720 h 3093720"/>
                <a:gd name="connsiteX7-351" fmla="*/ 3261360 w 3261360"/>
                <a:gd name="connsiteY7-352" fmla="*/ 3070860 h 3093720"/>
                <a:gd name="connsiteX8-353" fmla="*/ 3261360 w 3261360"/>
                <a:gd name="connsiteY8-354" fmla="*/ 2575560 h 3093720"/>
                <a:gd name="connsiteX9-355" fmla="*/ 2788920 w 3261360"/>
                <a:gd name="connsiteY9-356" fmla="*/ 2575560 h 3093720"/>
                <a:gd name="connsiteX10-357" fmla="*/ 2674620 w 3261360"/>
                <a:gd name="connsiteY10-358" fmla="*/ 2461260 h 3093720"/>
                <a:gd name="connsiteX11-359" fmla="*/ 2667000 w 3261360"/>
                <a:gd name="connsiteY11-360" fmla="*/ 175260 h 3093720"/>
                <a:gd name="connsiteX12-361" fmla="*/ 2514600 w 3261360"/>
                <a:gd name="connsiteY12-362" fmla="*/ 0 h 3093720"/>
                <a:gd name="connsiteX13-363" fmla="*/ 891540 w 3261360"/>
                <a:gd name="connsiteY13-364" fmla="*/ 45720 h 3093720"/>
                <a:gd name="connsiteX0-365" fmla="*/ 891540 w 3261360"/>
                <a:gd name="connsiteY0-366" fmla="*/ 45720 h 3093720"/>
                <a:gd name="connsiteX1-367" fmla="*/ 617220 w 3261360"/>
                <a:gd name="connsiteY1-368" fmla="*/ 472440 h 3093720"/>
                <a:gd name="connsiteX2-369" fmla="*/ 1104900 w 3261360"/>
                <a:gd name="connsiteY2-370" fmla="*/ 1386840 h 3093720"/>
                <a:gd name="connsiteX3-371" fmla="*/ 960120 w 3261360"/>
                <a:gd name="connsiteY3-372" fmla="*/ 2156460 h 3093720"/>
                <a:gd name="connsiteX4-373" fmla="*/ 320040 w 3261360"/>
                <a:gd name="connsiteY4-374" fmla="*/ 2788920 h 3093720"/>
                <a:gd name="connsiteX5-375" fmla="*/ 0 w 3261360"/>
                <a:gd name="connsiteY5-376" fmla="*/ 3002280 h 3093720"/>
                <a:gd name="connsiteX6-377" fmla="*/ 845820 w 3261360"/>
                <a:gd name="connsiteY6-378" fmla="*/ 3093720 h 3093720"/>
                <a:gd name="connsiteX7-379" fmla="*/ 3261360 w 3261360"/>
                <a:gd name="connsiteY7-380" fmla="*/ 3070860 h 3093720"/>
                <a:gd name="connsiteX8-381" fmla="*/ 3261360 w 3261360"/>
                <a:gd name="connsiteY8-382" fmla="*/ 2575560 h 3093720"/>
                <a:gd name="connsiteX9-383" fmla="*/ 2788920 w 3261360"/>
                <a:gd name="connsiteY9-384" fmla="*/ 2575560 h 3093720"/>
                <a:gd name="connsiteX10-385" fmla="*/ 2674620 w 3261360"/>
                <a:gd name="connsiteY10-386" fmla="*/ 2461260 h 3093720"/>
                <a:gd name="connsiteX11-387" fmla="*/ 2667000 w 3261360"/>
                <a:gd name="connsiteY11-388" fmla="*/ 175260 h 3093720"/>
                <a:gd name="connsiteX12-389" fmla="*/ 2514600 w 3261360"/>
                <a:gd name="connsiteY12-390" fmla="*/ 0 h 3093720"/>
                <a:gd name="connsiteX13-391" fmla="*/ 891540 w 3261360"/>
                <a:gd name="connsiteY13-392" fmla="*/ 45720 h 3093720"/>
                <a:gd name="connsiteX0-393" fmla="*/ 891540 w 3261360"/>
                <a:gd name="connsiteY0-394" fmla="*/ 45720 h 3093720"/>
                <a:gd name="connsiteX1-395" fmla="*/ 617220 w 3261360"/>
                <a:gd name="connsiteY1-396" fmla="*/ 472440 h 3093720"/>
                <a:gd name="connsiteX2-397" fmla="*/ 1104900 w 3261360"/>
                <a:gd name="connsiteY2-398" fmla="*/ 1386840 h 3093720"/>
                <a:gd name="connsiteX3-399" fmla="*/ 960120 w 3261360"/>
                <a:gd name="connsiteY3-400" fmla="*/ 2156460 h 3093720"/>
                <a:gd name="connsiteX4-401" fmla="*/ 320040 w 3261360"/>
                <a:gd name="connsiteY4-402" fmla="*/ 2788920 h 3093720"/>
                <a:gd name="connsiteX5-403" fmla="*/ 0 w 3261360"/>
                <a:gd name="connsiteY5-404" fmla="*/ 3002280 h 3093720"/>
                <a:gd name="connsiteX6-405" fmla="*/ 845820 w 3261360"/>
                <a:gd name="connsiteY6-406" fmla="*/ 3093720 h 3093720"/>
                <a:gd name="connsiteX7-407" fmla="*/ 3261360 w 3261360"/>
                <a:gd name="connsiteY7-408" fmla="*/ 3070860 h 3093720"/>
                <a:gd name="connsiteX8-409" fmla="*/ 3261360 w 3261360"/>
                <a:gd name="connsiteY8-410" fmla="*/ 2575560 h 3093720"/>
                <a:gd name="connsiteX9-411" fmla="*/ 2788920 w 3261360"/>
                <a:gd name="connsiteY9-412" fmla="*/ 2575560 h 3093720"/>
                <a:gd name="connsiteX10-413" fmla="*/ 2674620 w 3261360"/>
                <a:gd name="connsiteY10-414" fmla="*/ 2461260 h 3093720"/>
                <a:gd name="connsiteX11-415" fmla="*/ 2667000 w 3261360"/>
                <a:gd name="connsiteY11-416" fmla="*/ 175260 h 3093720"/>
                <a:gd name="connsiteX12-417" fmla="*/ 2514600 w 3261360"/>
                <a:gd name="connsiteY12-418" fmla="*/ 0 h 3093720"/>
                <a:gd name="connsiteX13-419" fmla="*/ 891540 w 3261360"/>
                <a:gd name="connsiteY13-420" fmla="*/ 45720 h 3093720"/>
                <a:gd name="connsiteX0-421" fmla="*/ 891540 w 3261360"/>
                <a:gd name="connsiteY0-422" fmla="*/ 45720 h 3093720"/>
                <a:gd name="connsiteX1-423" fmla="*/ 617220 w 3261360"/>
                <a:gd name="connsiteY1-424" fmla="*/ 472440 h 3093720"/>
                <a:gd name="connsiteX2-425" fmla="*/ 1104900 w 3261360"/>
                <a:gd name="connsiteY2-426" fmla="*/ 1386840 h 3093720"/>
                <a:gd name="connsiteX3-427" fmla="*/ 960120 w 3261360"/>
                <a:gd name="connsiteY3-428" fmla="*/ 2156460 h 3093720"/>
                <a:gd name="connsiteX4-429" fmla="*/ 320040 w 3261360"/>
                <a:gd name="connsiteY4-430" fmla="*/ 2788920 h 3093720"/>
                <a:gd name="connsiteX5-431" fmla="*/ 0 w 3261360"/>
                <a:gd name="connsiteY5-432" fmla="*/ 3002280 h 3093720"/>
                <a:gd name="connsiteX6-433" fmla="*/ 845820 w 3261360"/>
                <a:gd name="connsiteY6-434" fmla="*/ 3093720 h 3093720"/>
                <a:gd name="connsiteX7-435" fmla="*/ 3261360 w 3261360"/>
                <a:gd name="connsiteY7-436" fmla="*/ 3070860 h 3093720"/>
                <a:gd name="connsiteX8-437" fmla="*/ 3261360 w 3261360"/>
                <a:gd name="connsiteY8-438" fmla="*/ 2575560 h 3093720"/>
                <a:gd name="connsiteX9-439" fmla="*/ 2788920 w 3261360"/>
                <a:gd name="connsiteY9-440" fmla="*/ 2575560 h 3093720"/>
                <a:gd name="connsiteX10-441" fmla="*/ 2674620 w 3261360"/>
                <a:gd name="connsiteY10-442" fmla="*/ 2461260 h 3093720"/>
                <a:gd name="connsiteX11-443" fmla="*/ 2667000 w 3261360"/>
                <a:gd name="connsiteY11-444" fmla="*/ 175260 h 3093720"/>
                <a:gd name="connsiteX12-445" fmla="*/ 2514600 w 3261360"/>
                <a:gd name="connsiteY12-446" fmla="*/ 0 h 3093720"/>
                <a:gd name="connsiteX13-447" fmla="*/ 891540 w 3261360"/>
                <a:gd name="connsiteY13-448" fmla="*/ 45720 h 3093720"/>
                <a:gd name="connsiteX0-449" fmla="*/ 891540 w 3261360"/>
                <a:gd name="connsiteY0-450" fmla="*/ 45720 h 3093720"/>
                <a:gd name="connsiteX1-451" fmla="*/ 617220 w 3261360"/>
                <a:gd name="connsiteY1-452" fmla="*/ 472440 h 3093720"/>
                <a:gd name="connsiteX2-453" fmla="*/ 1104900 w 3261360"/>
                <a:gd name="connsiteY2-454" fmla="*/ 1386840 h 3093720"/>
                <a:gd name="connsiteX3-455" fmla="*/ 960120 w 3261360"/>
                <a:gd name="connsiteY3-456" fmla="*/ 2156460 h 3093720"/>
                <a:gd name="connsiteX4-457" fmla="*/ 320040 w 3261360"/>
                <a:gd name="connsiteY4-458" fmla="*/ 2788920 h 3093720"/>
                <a:gd name="connsiteX5-459" fmla="*/ 0 w 3261360"/>
                <a:gd name="connsiteY5-460" fmla="*/ 3002280 h 3093720"/>
                <a:gd name="connsiteX6-461" fmla="*/ 845820 w 3261360"/>
                <a:gd name="connsiteY6-462" fmla="*/ 3093720 h 3093720"/>
                <a:gd name="connsiteX7-463" fmla="*/ 3261360 w 3261360"/>
                <a:gd name="connsiteY7-464" fmla="*/ 3070860 h 3093720"/>
                <a:gd name="connsiteX8-465" fmla="*/ 3261360 w 3261360"/>
                <a:gd name="connsiteY8-466" fmla="*/ 2575560 h 3093720"/>
                <a:gd name="connsiteX9-467" fmla="*/ 2788920 w 3261360"/>
                <a:gd name="connsiteY9-468" fmla="*/ 2575560 h 3093720"/>
                <a:gd name="connsiteX10-469" fmla="*/ 2674620 w 3261360"/>
                <a:gd name="connsiteY10-470" fmla="*/ 2461260 h 3093720"/>
                <a:gd name="connsiteX11-471" fmla="*/ 2667000 w 3261360"/>
                <a:gd name="connsiteY11-472" fmla="*/ 175260 h 3093720"/>
                <a:gd name="connsiteX12-473" fmla="*/ 2514600 w 3261360"/>
                <a:gd name="connsiteY12-474" fmla="*/ 0 h 3093720"/>
                <a:gd name="connsiteX13-475" fmla="*/ 891540 w 3261360"/>
                <a:gd name="connsiteY13-476" fmla="*/ 45720 h 30937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  <a:endParaRPr lang="vi-VN" sz="2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>
              <a:fillRect/>
            </a:stretch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 rot="580595">
            <a:off x="694446" y="1159031"/>
            <a:ext cx="11524061" cy="54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 rot="1205241">
            <a:off x="2732025" y="3744524"/>
            <a:ext cx="65106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3" y="326437"/>
            <a:ext cx="1258600" cy="125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WPS Presentation</Application>
  <PresentationFormat>Widescreen</PresentationFormat>
  <Paragraphs>38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SimSun</vt:lpstr>
      <vt:lpstr>Wingdings</vt:lpstr>
      <vt:lpstr>Arial</vt:lpstr>
      <vt:lpstr>Times New Roman</vt:lpstr>
      <vt:lpstr>.VnAvant</vt:lpstr>
      <vt:lpstr>#9Slide03 NettoOTLight</vt:lpstr>
      <vt:lpstr>UTM Avo</vt:lpstr>
      <vt:lpstr>Microsoft YaHei</vt:lpstr>
      <vt:lpstr>Arial Unicode MS</vt:lpstr>
      <vt:lpstr>Calibri</vt:lpstr>
      <vt:lpstr>UTM Cookies</vt:lpstr>
      <vt:lpstr>Cute Sticker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22</cp:revision>
  <dcterms:created xsi:type="dcterms:W3CDTF">2021-06-11T02:39:00Z</dcterms:created>
  <dcterms:modified xsi:type="dcterms:W3CDTF">2022-09-11T02:54:04Z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7E8FA8C0322C40C6A0E279D1A9A137FA</vt:lpwstr>
  </property>
  <property fmtid="{D5CDD505-2E9C-101B-9397-08002B2CF9AE}" pid="3" name="KSOProductBuildVer">
    <vt:lpwstr>1033-11.2.0.11306</vt:lpwstr>
  </property>
</Properties>
</file>