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86" r:id="rId5"/>
    <p:sldId id="283" r:id="rId6"/>
    <p:sldId id="287" r:id="rId7"/>
    <p:sldId id="275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8EA"/>
    <a:srgbClr val="C198E0"/>
    <a:srgbClr val="F4EE00"/>
    <a:srgbClr val="FFFF61"/>
    <a:srgbClr val="FF9FCF"/>
    <a:srgbClr val="FF3399"/>
    <a:srgbClr val="30C230"/>
    <a:srgbClr val="249024"/>
    <a:srgbClr val="269A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5" Type="http://schemas.openxmlformats.org/officeDocument/2006/relationships/tags" Target="../tags/tag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06478" y="2017687"/>
            <a:ext cx="11972108" cy="3451546"/>
            <a:chOff x="-390" y="1359"/>
            <a:chExt cx="19542" cy="6228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0" y="1359"/>
              <a:ext cx="19542" cy="6228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930" y="3083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705" y="3002"/>
              <a:ext cx="3888" cy="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  <a:sym typeface="+mn-ea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915" y="3083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  <a:sym typeface="+mn-ea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ECA4089F-2F46-47C1-9AAB-47B1476723DD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172035-401D-42D7-A661-1457C233118A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3A20E170-AB98-440A-B572-515159F5B49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DC66C1-8B56-4340-8643-94746BA26BD7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5EFAAA-4C95-4001-99D3-F0DC04D3A067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id="{239FA229-F9E3-42F3-91CD-4F48EB815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925811-B7F0-4D2D-94ED-25E69A1EA8A7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63 - 8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C12C08-772C-47B8-A59C-37C2A4EFEA9D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id="{0C9307D0-2226-48C9-B917-6F73A93C2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B38894-F2C4-40A1-AA90-A07B626D1913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22E1C2-1F1C-460F-B214-FACA4223EF5D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id="{4E7ACFBD-D9DF-4AE4-933C-9F46843D5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4B7D16-F0F2-43DD-A299-31ACE0A6C4F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40 - 2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12BC2F-D92D-42F3-9EE4-9757E9310147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id="{BA2909F5-2AE4-44ED-B4B2-55665D527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2A7FE2-5C8B-4C9D-A138-E005E479CF4D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92 - 4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32BD19-E89A-430D-9B28-B9F82E2E5A48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69A8CCA-0707-43A7-9638-98BADA5DAB91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B1487D-E862-4BA5-B59D-5B087A7077EE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EB40D1-71F9-403F-9B80-89BE15F5CC9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EE4636-87F1-40CA-9EC5-46D2AD8FA8E0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E5D405-0EB0-425D-BF47-3F092FC46A4C}"/>
                </a:ext>
              </a:extLst>
            </p:cNvPr>
            <p:cNvSpPr txBox="1"/>
            <p:nvPr/>
          </p:nvSpPr>
          <p:spPr>
            <a:xfrm>
              <a:off x="2124917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55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B62C2B-411F-4FE7-BF56-25124EDF5127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D79A156-0F45-48B2-85FC-F30C4B0FE1FC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8DD4BB-0E01-47A4-9EAF-F5A722E4553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AEF45E-50BF-478A-8F63-AAA85F73763A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731B277-1FE9-4298-89C6-BA96055244DB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286F70-A253-4CA7-9EFC-764B88E0A760}"/>
                </a:ext>
              </a:extLst>
            </p:cNvPr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1D0C51-33F9-402A-A4BD-C2CC0DE3F966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08E505A-81D2-4783-80BC-FAC8BE22176F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C3F940-33C1-42B4-8BDC-4904C1A61AC0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1FB2534-8D27-4BB7-B2C0-C8AB542AAAE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32FE160-28D0-47D8-AC24-CC2C17FEE7C4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F197775-6375-4144-BE21-7A20099113B9}"/>
                </a:ext>
              </a:extLst>
            </p:cNvPr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8CEF4D-9EE3-4D47-B7D1-1A907EDFA8A2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383847-D7B0-45FC-A0B6-F76485D2B2DD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61EBE6-29D9-4732-84CB-3BD1067C2887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66776C7-CE4C-42AB-917C-483E8450A35C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DE36AB9-5311-43A3-A6A2-28B0E2EA0DC4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0110C91-9AA4-4C74-93BD-DF93EB5F8ABA}"/>
                </a:ext>
              </a:extLst>
            </p:cNvPr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88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503DEE-4537-46A3-ADF3-48D6B3CAE46C}"/>
              </a:ext>
            </a:extLst>
          </p:cNvPr>
          <p:cNvSpPr/>
          <p:nvPr/>
        </p:nvSpPr>
        <p:spPr>
          <a:xfrm>
            <a:off x="9645182" y="1584236"/>
            <a:ext cx="1152000" cy="1152000"/>
          </a:xfrm>
          <a:prstGeom prst="ellipse">
            <a:avLst/>
          </a:prstGeom>
          <a:solidFill>
            <a:srgbClr val="FF9FCF"/>
          </a:solidFill>
          <a:ln w="28575">
            <a:solidFill>
              <a:srgbClr val="FF9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B9CBA7-B266-498E-811D-EDE6F569A9B5}"/>
              </a:ext>
            </a:extLst>
          </p:cNvPr>
          <p:cNvCxnSpPr>
            <a:cxnSpLocks/>
          </p:cNvCxnSpPr>
          <p:nvPr/>
        </p:nvCxnSpPr>
        <p:spPr>
          <a:xfrm>
            <a:off x="3310532" y="2221956"/>
            <a:ext cx="251529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CBCAE93-B8E6-4030-B99B-4C0F31268CA4}"/>
              </a:ext>
            </a:extLst>
          </p:cNvPr>
          <p:cNvSpPr txBox="1"/>
          <p:nvPr/>
        </p:nvSpPr>
        <p:spPr>
          <a:xfrm>
            <a:off x="4087622" y="153861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F06C152-BD80-4694-AE98-ED94517E76C9}"/>
              </a:ext>
            </a:extLst>
          </p:cNvPr>
          <p:cNvSpPr/>
          <p:nvPr/>
        </p:nvSpPr>
        <p:spPr>
          <a:xfrm>
            <a:off x="5620216" y="1514156"/>
            <a:ext cx="1545852" cy="1208364"/>
          </a:xfrm>
          <a:prstGeom prst="triangle">
            <a:avLst/>
          </a:prstGeom>
          <a:solidFill>
            <a:srgbClr val="F4EE00"/>
          </a:solidFill>
          <a:ln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E911A0-CD98-4834-9A51-B1C8F255DB0F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31" name="MH_Other_2">
              <a:extLst>
                <a:ext uri="{FF2B5EF4-FFF2-40B4-BE49-F238E27FC236}">
                  <a16:creationId xmlns:a16="http://schemas.microsoft.com/office/drawing/2014/main" id="{FBDBD02E-5459-45D0-8CAA-FFA158CC021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643615-02F2-48A1-B016-EFA90F5B3674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48C0F890-EE74-4CBB-890D-FD501614C3A7}"/>
              </a:ext>
            </a:extLst>
          </p:cNvPr>
          <p:cNvSpPr/>
          <p:nvPr/>
        </p:nvSpPr>
        <p:spPr>
          <a:xfrm>
            <a:off x="9536342" y="4333296"/>
            <a:ext cx="1152000" cy="1152000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54D68E-2B13-4E72-B6A9-D5A57A3D1074}"/>
              </a:ext>
            </a:extLst>
          </p:cNvPr>
          <p:cNvSpPr/>
          <p:nvPr/>
        </p:nvSpPr>
        <p:spPr>
          <a:xfrm>
            <a:off x="5878259" y="4370174"/>
            <a:ext cx="1115122" cy="11151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B6F7D19-AA37-42ED-86AE-414ACA2BFA1C}"/>
              </a:ext>
            </a:extLst>
          </p:cNvPr>
          <p:cNvSpPr/>
          <p:nvPr/>
        </p:nvSpPr>
        <p:spPr>
          <a:xfrm>
            <a:off x="2193732" y="1642057"/>
            <a:ext cx="1115122" cy="11151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606CFB3-B560-475A-B11C-FB92308506AD}"/>
              </a:ext>
            </a:extLst>
          </p:cNvPr>
          <p:cNvSpPr/>
          <p:nvPr/>
        </p:nvSpPr>
        <p:spPr>
          <a:xfrm>
            <a:off x="1778173" y="4266329"/>
            <a:ext cx="1569379" cy="1208364"/>
          </a:xfrm>
          <a:prstGeom prst="triangle">
            <a:avLst/>
          </a:prstGeom>
          <a:solidFill>
            <a:srgbClr val="D5B8EA"/>
          </a:solidFill>
          <a:ln>
            <a:solidFill>
              <a:srgbClr val="D5B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F9C41B-7E79-4B86-8768-42B963420D7D}"/>
              </a:ext>
            </a:extLst>
          </p:cNvPr>
          <p:cNvCxnSpPr>
            <a:cxnSpLocks/>
          </p:cNvCxnSpPr>
          <p:nvPr/>
        </p:nvCxnSpPr>
        <p:spPr>
          <a:xfrm>
            <a:off x="6907510" y="2221956"/>
            <a:ext cx="272424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F2013E8-44A7-4FB0-872E-284DFBAE215C}"/>
              </a:ext>
            </a:extLst>
          </p:cNvPr>
          <p:cNvSpPr txBox="1"/>
          <p:nvPr/>
        </p:nvSpPr>
        <p:spPr>
          <a:xfrm>
            <a:off x="7915170" y="153861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64530B-1E33-4ED6-953C-DC027EEE7668}"/>
              </a:ext>
            </a:extLst>
          </p:cNvPr>
          <p:cNvCxnSpPr>
            <a:cxnSpLocks/>
          </p:cNvCxnSpPr>
          <p:nvPr/>
        </p:nvCxnSpPr>
        <p:spPr>
          <a:xfrm>
            <a:off x="3101589" y="4976541"/>
            <a:ext cx="272424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2E693D4-64C6-49EE-9018-4FFF7F76EDEB}"/>
              </a:ext>
            </a:extLst>
          </p:cNvPr>
          <p:cNvSpPr txBox="1"/>
          <p:nvPr/>
        </p:nvSpPr>
        <p:spPr>
          <a:xfrm>
            <a:off x="3863120" y="425755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2D72CB-7233-4970-BA02-B2728C2BFB07}"/>
              </a:ext>
            </a:extLst>
          </p:cNvPr>
          <p:cNvCxnSpPr>
            <a:cxnSpLocks/>
            <a:stCxn id="4" idx="3"/>
            <a:endCxn id="33" idx="2"/>
          </p:cNvCxnSpPr>
          <p:nvPr/>
        </p:nvCxnSpPr>
        <p:spPr>
          <a:xfrm flipV="1">
            <a:off x="6993381" y="4909296"/>
            <a:ext cx="2542961" cy="184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896A486-AC86-4640-A38F-69EE7FBADB5E}"/>
              </a:ext>
            </a:extLst>
          </p:cNvPr>
          <p:cNvSpPr txBox="1"/>
          <p:nvPr/>
        </p:nvSpPr>
        <p:spPr>
          <a:xfrm>
            <a:off x="7734478" y="4268655"/>
            <a:ext cx="138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+ 38</a:t>
            </a: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89C4A6B-8DE5-44B5-99B6-4285B4CF5FD1}"/>
              </a:ext>
            </a:extLst>
          </p:cNvPr>
          <p:cNvSpPr/>
          <p:nvPr/>
        </p:nvSpPr>
        <p:spPr>
          <a:xfrm>
            <a:off x="5627599" y="1514155"/>
            <a:ext cx="1545852" cy="1208364"/>
          </a:xfrm>
          <a:prstGeom prst="triangle">
            <a:avLst/>
          </a:prstGeom>
          <a:solidFill>
            <a:srgbClr val="F4EE00"/>
          </a:solidFill>
          <a:ln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DD592C0-CD57-41AA-860A-3254FA4F706F}"/>
              </a:ext>
            </a:extLst>
          </p:cNvPr>
          <p:cNvSpPr/>
          <p:nvPr/>
        </p:nvSpPr>
        <p:spPr>
          <a:xfrm>
            <a:off x="5892348" y="4351735"/>
            <a:ext cx="1115122" cy="11151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D4975FB-D9D4-42B6-B9B7-31CAD9880B0F}"/>
              </a:ext>
            </a:extLst>
          </p:cNvPr>
          <p:cNvSpPr/>
          <p:nvPr/>
        </p:nvSpPr>
        <p:spPr>
          <a:xfrm>
            <a:off x="9645182" y="1565488"/>
            <a:ext cx="1152000" cy="1152000"/>
          </a:xfrm>
          <a:prstGeom prst="ellipse">
            <a:avLst/>
          </a:prstGeom>
          <a:solidFill>
            <a:srgbClr val="FF9FCF"/>
          </a:solidFill>
          <a:ln w="28575">
            <a:solidFill>
              <a:srgbClr val="FF9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53AB59E-0547-46BB-B94C-37829C4860E3}"/>
              </a:ext>
            </a:extLst>
          </p:cNvPr>
          <p:cNvSpPr/>
          <p:nvPr/>
        </p:nvSpPr>
        <p:spPr>
          <a:xfrm>
            <a:off x="9550431" y="4333296"/>
            <a:ext cx="1152000" cy="1152000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6421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9" grpId="0" animBg="1"/>
      <p:bldP spid="33" grpId="0" animBg="1"/>
      <p:bldP spid="4" grpId="0" animBg="1"/>
      <p:bldP spid="37" grpId="0" animBg="1"/>
      <p:bldP spid="38" grpId="0" animBg="1"/>
      <p:bldP spid="40" grpId="0"/>
      <p:bldP spid="42" grpId="0"/>
      <p:bldP spid="44" grpId="0"/>
      <p:bldP spid="45" grpId="0" animBg="1"/>
      <p:bldP spid="46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77CEF-9CDA-476C-AA63-715C7962243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21" t="22033" r="-4518" b="3993"/>
          <a:stretch/>
        </p:blipFill>
        <p:spPr>
          <a:xfrm rot="5721080">
            <a:off x="8643511" y="1349240"/>
            <a:ext cx="1815613" cy="1544311"/>
          </a:xfrm>
          <a:prstGeom prst="flowChartOnlineStorage">
            <a:avLst/>
          </a:prstGeom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C7E227-C2C2-41BE-8A40-5ED0FA382687}"/>
              </a:ext>
            </a:extLst>
          </p:cNvPr>
          <p:cNvGrpSpPr/>
          <p:nvPr/>
        </p:nvGrpSpPr>
        <p:grpSpPr>
          <a:xfrm>
            <a:off x="251164" y="283508"/>
            <a:ext cx="10804325" cy="1077218"/>
            <a:chOff x="-293832" y="1301721"/>
            <a:chExt cx="10804325" cy="1077218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id="{44E45089-85CA-4454-9C86-BFD5D6A4EA3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-293832" y="1419492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79A522-EFB7-47C1-BCDD-61209DB909D0}"/>
                </a:ext>
              </a:extLst>
            </p:cNvPr>
            <p:cNvSpPr txBox="1"/>
            <p:nvPr/>
          </p:nvSpPr>
          <p:spPr>
            <a:xfrm>
              <a:off x="551646" y="1301721"/>
              <a:ext cx="99588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E069618-B5E8-44DE-B83D-7ECA8B709AD8}"/>
              </a:ext>
            </a:extLst>
          </p:cNvPr>
          <p:cNvGrpSpPr/>
          <p:nvPr/>
        </p:nvGrpSpPr>
        <p:grpSpPr>
          <a:xfrm>
            <a:off x="589150" y="2489522"/>
            <a:ext cx="4039580" cy="4128022"/>
            <a:chOff x="836240" y="2800752"/>
            <a:chExt cx="4039580" cy="41280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1805B1-DB1E-4F3B-9CC7-2E1D14BF9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" t="56417" r="56599"/>
            <a:stretch/>
          </p:blipFill>
          <p:spPr>
            <a:xfrm>
              <a:off x="836240" y="2800752"/>
              <a:ext cx="4039580" cy="412802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1D316B-CF0C-461F-8344-A0C1B60FE2B7}"/>
                </a:ext>
              </a:extLst>
            </p:cNvPr>
            <p:cNvSpPr txBox="1"/>
            <p:nvPr/>
          </p:nvSpPr>
          <p:spPr>
            <a:xfrm>
              <a:off x="2290185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40 - 7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501068-C4C4-4433-B904-56EEF8B075D9}"/>
              </a:ext>
            </a:extLst>
          </p:cNvPr>
          <p:cNvGrpSpPr/>
          <p:nvPr/>
        </p:nvGrpSpPr>
        <p:grpSpPr>
          <a:xfrm>
            <a:off x="3870113" y="2489522"/>
            <a:ext cx="4039580" cy="4128022"/>
            <a:chOff x="4117203" y="2800752"/>
            <a:chExt cx="4039580" cy="41280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808B019-DEF6-4037-8E11-98A94419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" t="56417" r="56599"/>
            <a:stretch/>
          </p:blipFill>
          <p:spPr>
            <a:xfrm>
              <a:off x="4117203" y="2800752"/>
              <a:ext cx="4039580" cy="412802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D81917-CC87-46C3-B5B0-01411EE443D8}"/>
                </a:ext>
              </a:extLst>
            </p:cNvPr>
            <p:cNvSpPr txBox="1"/>
            <p:nvPr/>
          </p:nvSpPr>
          <p:spPr>
            <a:xfrm>
              <a:off x="5604405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305494-EE0B-4D00-A253-0B34DA5C8F39}"/>
              </a:ext>
            </a:extLst>
          </p:cNvPr>
          <p:cNvGrpSpPr/>
          <p:nvPr/>
        </p:nvGrpSpPr>
        <p:grpSpPr>
          <a:xfrm>
            <a:off x="7173821" y="2489522"/>
            <a:ext cx="4039580" cy="4128022"/>
            <a:chOff x="7420911" y="2800752"/>
            <a:chExt cx="4039580" cy="412802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AB1A0A8-D91B-44B4-A95A-95ECB1722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" t="56417" r="56599"/>
            <a:stretch/>
          </p:blipFill>
          <p:spPr>
            <a:xfrm>
              <a:off x="7420911" y="2800752"/>
              <a:ext cx="4039580" cy="412802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31C06-9BF7-4F45-BA40-02CECE398EB3}"/>
                </a:ext>
              </a:extLst>
            </p:cNvPr>
            <p:cNvSpPr txBox="1"/>
            <p:nvPr/>
          </p:nvSpPr>
          <p:spPr>
            <a:xfrm>
              <a:off x="8944953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A4C534-6A88-499A-A741-1A48516E3AB2}"/>
              </a:ext>
            </a:extLst>
          </p:cNvPr>
          <p:cNvSpPr txBox="1"/>
          <p:nvPr/>
        </p:nvSpPr>
        <p:spPr>
          <a:xfrm>
            <a:off x="2028198" y="4624229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5956BD-D7CA-49AA-9014-A2D2BCBCD928}"/>
              </a:ext>
            </a:extLst>
          </p:cNvPr>
          <p:cNvSpPr txBox="1"/>
          <p:nvPr/>
        </p:nvSpPr>
        <p:spPr>
          <a:xfrm>
            <a:off x="5348719" y="4640384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2ACDA4-D7D4-48FD-B183-E2116B301414}"/>
              </a:ext>
            </a:extLst>
          </p:cNvPr>
          <p:cNvSpPr txBox="1"/>
          <p:nvPr/>
        </p:nvSpPr>
        <p:spPr>
          <a:xfrm>
            <a:off x="8665309" y="4635915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pic>
        <p:nvPicPr>
          <p:cNvPr id="30" name="do 2">
            <a:extLst>
              <a:ext uri="{FF2B5EF4-FFF2-40B4-BE49-F238E27FC236}">
                <a16:creationId xmlns:a16="http://schemas.microsoft.com/office/drawing/2014/main" id="{C9B1E828-EA3A-4CE8-9035-B5135C7279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986577" y="2618683"/>
            <a:ext cx="1334765" cy="901179"/>
          </a:xfrm>
          <a:prstGeom prst="rect">
            <a:avLst/>
          </a:prstGeom>
        </p:spPr>
      </p:pic>
      <p:pic>
        <p:nvPicPr>
          <p:cNvPr id="31" name="do 2">
            <a:extLst>
              <a:ext uri="{FF2B5EF4-FFF2-40B4-BE49-F238E27FC236}">
                <a16:creationId xmlns:a16="http://schemas.microsoft.com/office/drawing/2014/main" id="{FFDF2EE8-CD7A-4C71-A240-ABEEDAC392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358774" y="2650802"/>
            <a:ext cx="1334765" cy="901179"/>
          </a:xfrm>
          <a:prstGeom prst="rect">
            <a:avLst/>
          </a:prstGeom>
        </p:spPr>
      </p:pic>
      <p:pic>
        <p:nvPicPr>
          <p:cNvPr id="7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id="{5E175E26-1752-41BA-8FCF-3C9114794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65920" y="5864908"/>
            <a:ext cx="406400" cy="406400"/>
          </a:xfrm>
          <a:prstGeom prst="rect">
            <a:avLst/>
          </a:prstGeom>
        </p:spPr>
      </p:pic>
      <p:pic>
        <p:nvPicPr>
          <p:cNvPr id="11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6403B41D-EB02-4734-BAE0-89BDD6E967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55501" y="4600495"/>
            <a:ext cx="406400" cy="406400"/>
          </a:xfrm>
          <a:prstGeom prst="rect">
            <a:avLst/>
          </a:prstGeom>
        </p:spPr>
      </p:pic>
      <p:pic>
        <p:nvPicPr>
          <p:cNvPr id="33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568AE3DB-204F-4D39-9103-43A6782E4F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65920" y="5203978"/>
            <a:ext cx="406400" cy="406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DBFD61-A4AD-4F53-A027-174166AB647C}"/>
              </a:ext>
            </a:extLst>
          </p:cNvPr>
          <p:cNvSpPr txBox="1"/>
          <p:nvPr/>
        </p:nvSpPr>
        <p:spPr>
          <a:xfrm>
            <a:off x="2429269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F95D78-34E3-4EE5-BDB2-0E0862F5A896}"/>
              </a:ext>
            </a:extLst>
          </p:cNvPr>
          <p:cNvSpPr txBox="1"/>
          <p:nvPr/>
        </p:nvSpPr>
        <p:spPr>
          <a:xfrm>
            <a:off x="5795409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45715B-0DAE-4669-B80E-4366FD7BFC4B}"/>
              </a:ext>
            </a:extLst>
          </p:cNvPr>
          <p:cNvSpPr txBox="1"/>
          <p:nvPr/>
        </p:nvSpPr>
        <p:spPr>
          <a:xfrm>
            <a:off x="9069286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64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6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BB4732-BD20-4266-86DE-0DC519C41F23}"/>
              </a:ext>
            </a:extLst>
          </p:cNvPr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BCA28E6-DF8D-477C-AB40-8079067D82C2}"/>
                </a:ext>
              </a:extLst>
            </p:cNvPr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AB5143-4179-43AB-B2BC-1CE3090F2940}"/>
                </a:ext>
              </a:extLst>
            </p:cNvPr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588676-7C3E-4BED-BA1F-71CF81D71F64}"/>
                </a:ext>
              </a:extLst>
            </p:cNvPr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463CB-7169-40DA-A0F2-D671E0F7C6CE}"/>
                </a:ext>
              </a:extLst>
            </p:cNvPr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4C59E9-6624-4D7A-8BA4-0D4B84081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91CAD-7496-44C6-8F3A-B267E41AF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A994D-8BAB-417B-BFB1-C327DE6C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8149FB31-E2FF-4879-8E14-297859F9A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DD33C9-E411-4660-9FAA-1B77B5FFAC1E}"/>
              </a:ext>
            </a:extLst>
          </p:cNvPr>
          <p:cNvSpPr txBox="1"/>
          <p:nvPr/>
        </p:nvSpPr>
        <p:spPr>
          <a:xfrm>
            <a:off x="6637578" y="2342533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7E750-AD11-4422-AA90-309C303694A7}"/>
              </a:ext>
            </a:extLst>
          </p:cNvPr>
          <p:cNvSpPr txBox="1"/>
          <p:nvPr/>
        </p:nvSpPr>
        <p:spPr>
          <a:xfrm>
            <a:off x="6637578" y="450383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83BF6-9D67-43B3-8CD0-AC9788D34009}"/>
              </a:ext>
            </a:extLst>
          </p:cNvPr>
          <p:cNvSpPr txBox="1"/>
          <p:nvPr/>
        </p:nvSpPr>
        <p:spPr>
          <a:xfrm>
            <a:off x="2572387" y="4481554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67D3E9-E1E8-4688-B920-4484D84B17E9}"/>
              </a:ext>
            </a:extLst>
          </p:cNvPr>
          <p:cNvGrpSpPr/>
          <p:nvPr/>
        </p:nvGrpSpPr>
        <p:grpSpPr>
          <a:xfrm>
            <a:off x="538819" y="226956"/>
            <a:ext cx="8866587" cy="1077218"/>
            <a:chOff x="30507" y="1325014"/>
            <a:chExt cx="8866587" cy="1077218"/>
          </a:xfrm>
        </p:grpSpPr>
        <p:sp>
          <p:nvSpPr>
            <p:cNvPr id="31" name="MH_Other_2">
              <a:extLst>
                <a:ext uri="{FF2B5EF4-FFF2-40B4-BE49-F238E27FC236}">
                  <a16:creationId xmlns:a16="http://schemas.microsoft.com/office/drawing/2014/main" id="{ECFD7D8F-2C3F-4549-B171-CE4B5D436EF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3829C3-2481-4BFE-9D67-2C3BA802B474}"/>
                </a:ext>
              </a:extLst>
            </p:cNvPr>
            <p:cNvSpPr txBox="1"/>
            <p:nvPr/>
          </p:nvSpPr>
          <p:spPr>
            <a:xfrm>
              <a:off x="1157475" y="1325014"/>
              <a:ext cx="773961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ô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10, 20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40. </a:t>
              </a:r>
            </a:p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ED06F35-3CA3-454C-9320-0804A6056E01}"/>
              </a:ext>
            </a:extLst>
          </p:cNvPr>
          <p:cNvSpPr txBox="1"/>
          <p:nvPr/>
        </p:nvSpPr>
        <p:spPr>
          <a:xfrm>
            <a:off x="2654962" y="2387455"/>
            <a:ext cx="823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		- 	 				=     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004A2E-46B3-4A27-BDB0-00A1C89449CC}"/>
              </a:ext>
            </a:extLst>
          </p:cNvPr>
          <p:cNvSpPr txBox="1"/>
          <p:nvPr/>
        </p:nvSpPr>
        <p:spPr>
          <a:xfrm>
            <a:off x="2666114" y="4528292"/>
            <a:ext cx="808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	 				=    20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B066F44-A888-4C8D-AD3C-ABC667E260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32073" r="11618" b="25438"/>
          <a:stretch/>
        </p:blipFill>
        <p:spPr>
          <a:xfrm>
            <a:off x="5905703" y="2163064"/>
            <a:ext cx="2337205" cy="11455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646CA5-4EBE-4B28-B3A1-ADBBB25A44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9" r="4000" b="32974"/>
          <a:stretch/>
        </p:blipFill>
        <p:spPr>
          <a:xfrm flipH="1">
            <a:off x="5819331" y="4190736"/>
            <a:ext cx="2596602" cy="12104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1C210E4-39A5-41E6-9276-A62ACC6AC0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77" y="3655089"/>
            <a:ext cx="3384141" cy="19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70781 -2.5925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697 4.4444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9883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BA4DC2-1B74-4DB0-8B34-1BDC24CC3E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04" b="84444" l="41250" r="72708">
                        <a14:foregroundMark x1="50833" y1="36852" x2="51875" y2="37593"/>
                        <a14:foregroundMark x1="49479" y1="43704" x2="48906" y2="48704"/>
                        <a14:foregroundMark x1="44479" y1="65833" x2="44792" y2="70000"/>
                        <a14:foregroundMark x1="48021" y1="63981" x2="47969" y2="68796"/>
                        <a14:foregroundMark x1="58438" y1="49259" x2="63490" y2="72593"/>
                        <a14:foregroundMark x1="60990" y1="54167" x2="63958" y2="67593"/>
                        <a14:foregroundMark x1="58802" y1="58426" x2="60000" y2="63426"/>
                        <a14:foregroundMark x1="60260" y1="67130" x2="60625" y2="77963"/>
                        <a14:foregroundMark x1="64010" y1="70926" x2="63490" y2="78796"/>
                        <a14:foregroundMark x1="59375" y1="67685" x2="59219" y2="68611"/>
                        <a14:foregroundMark x1="59219" y1="68611" x2="59219" y2="68611"/>
                        <a14:foregroundMark x1="60000" y1="70093" x2="59740" y2="72222"/>
                        <a14:foregroundMark x1="59740" y1="72500" x2="59792" y2="76759"/>
                        <a14:foregroundMark x1="55677" y1="63333" x2="57188" y2="62870"/>
                        <a14:foregroundMark x1="57240" y1="47407" x2="58854" y2="46944"/>
                        <a14:foregroundMark x1="59219" y1="45741" x2="59948" y2="46296"/>
                        <a14:foregroundMark x1="62135" y1="73148" x2="62604" y2="75463"/>
                        <a14:foregroundMark x1="64896" y1="74259" x2="64896" y2="76296"/>
                        <a14:foregroundMark x1="61927" y1="73148" x2="61875" y2="75833"/>
                        <a14:backgroundMark x1="62187" y1="74259" x2="62187" y2="75648"/>
                        <a14:backgroundMark x1="62031" y1="73704" x2="62135" y2="74444"/>
                        <a14:backgroundMark x1="62031" y1="73333" x2="62500" y2="75463"/>
                      </a14:backgroundRemoval>
                    </a14:imgEffect>
                  </a14:imgLayer>
                </a14:imgProps>
              </a:ext>
            </a:extLst>
          </a:blip>
          <a:srcRect l="41250" t="31852" r="27604" b="16111"/>
          <a:stretch/>
        </p:blipFill>
        <p:spPr>
          <a:xfrm>
            <a:off x="8955599" y="158579"/>
            <a:ext cx="3638419" cy="341938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EE608-3D08-474D-A918-23DD96B01BF1}"/>
              </a:ext>
            </a:extLst>
          </p:cNvPr>
          <p:cNvGrpSpPr/>
          <p:nvPr/>
        </p:nvGrpSpPr>
        <p:grpSpPr>
          <a:xfrm>
            <a:off x="331822" y="388706"/>
            <a:ext cx="8646454" cy="954107"/>
            <a:chOff x="30507" y="1265017"/>
            <a:chExt cx="8646454" cy="954107"/>
          </a:xfrm>
        </p:grpSpPr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C6DDFBD5-A75C-435C-AF94-A98ADBA3F8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9F7637-D84E-41F8-90B3-039B0D2D248C}"/>
                </a:ext>
              </a:extLst>
            </p:cNvPr>
            <p:cNvSpPr txBox="1"/>
            <p:nvPr/>
          </p:nvSpPr>
          <p:spPr>
            <a:xfrm>
              <a:off x="926121" y="1265017"/>
              <a:ext cx="77508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23kg.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5kg.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61406DBA-081E-4050-B5D9-0C1A43600D2C}"/>
              </a:ext>
            </a:extLst>
          </p:cNvPr>
          <p:cNvSpPr/>
          <p:nvPr/>
        </p:nvSpPr>
        <p:spPr>
          <a:xfrm>
            <a:off x="3432018" y="1759986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F51EE459-8288-4CAB-8442-2ACB422AC0E6}"/>
              </a:ext>
            </a:extLst>
          </p:cNvPr>
          <p:cNvSpPr/>
          <p:nvPr/>
        </p:nvSpPr>
        <p:spPr>
          <a:xfrm>
            <a:off x="1808286" y="2247934"/>
            <a:ext cx="5846513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23 kg</a:t>
            </a: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	: 5 kg</a:t>
            </a: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… kg?</a:t>
            </a: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D56B4EEB-0A80-40DF-997F-6486DEBBD5D8}"/>
              </a:ext>
            </a:extLst>
          </p:cNvPr>
          <p:cNvSpPr/>
          <p:nvPr/>
        </p:nvSpPr>
        <p:spPr>
          <a:xfrm>
            <a:off x="5412053" y="409282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194B0810-8235-4176-8B48-D13A4758E054}"/>
              </a:ext>
            </a:extLst>
          </p:cNvPr>
          <p:cNvSpPr/>
          <p:nvPr/>
        </p:nvSpPr>
        <p:spPr>
          <a:xfrm>
            <a:off x="1463158" y="4533949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ki –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– gam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23 – 5 = 18 (kg)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18 kg</a:t>
            </a:r>
          </a:p>
        </p:txBody>
      </p:sp>
    </p:spTree>
    <p:extLst>
      <p:ext uri="{BB962C8B-B14F-4D97-AF65-F5344CB8AC3E}">
        <p14:creationId xmlns:p14="http://schemas.microsoft.com/office/powerpoint/2010/main" val="42263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2395496" y="1813252"/>
            <a:ext cx="79427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87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88”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317</Words>
  <Application>Microsoft Office PowerPoint</Application>
  <PresentationFormat>Widescreen</PresentationFormat>
  <Paragraphs>86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74</cp:revision>
  <dcterms:created xsi:type="dcterms:W3CDTF">2021-06-02T14:16:16Z</dcterms:created>
  <dcterms:modified xsi:type="dcterms:W3CDTF">2021-06-24T09:32:37Z</dcterms:modified>
</cp:coreProperties>
</file>