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56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6944-4EE4-4225-BF9A-476EDC842080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706C-6493-4B68-AFE3-DAF9CC8B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3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26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 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VIẾT: CHỮ HOA L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1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8881"/>
              </p:ext>
            </p:extLst>
          </p:nvPr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13" y="2899228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854182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868723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lv-LV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bŗg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L, h, b,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966" y="3253939"/>
            <a:ext cx="997488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xmlns="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35" y="3438957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924984" y="3643052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8924983" y="986905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352188" y="410166"/>
            <a:ext cx="2877158" cy="37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5062847" y="2131039"/>
            <a:ext cx="1973566" cy="203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xmlns="" id="{6DAC5761-24FD-4C1B-952F-F86F54BEE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858060"/>
              </p:ext>
            </p:extLst>
          </p:nvPr>
        </p:nvGraphicFramePr>
        <p:xfrm>
          <a:off x="529738" y="4521225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xmlns="" id="{2EB6646F-34A9-4728-83E2-C3E638C9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38" y="4375247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L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xmlns="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xmlns="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xmlns="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xmlns="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xmlns="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xmlns="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xmlns="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xmlns="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xmlns="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xmlns="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xmlns="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xmlns="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xmlns="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096000" y="1971171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588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xmlns="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1876" y="997204"/>
            <a:ext cx="6523669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018" y="5425284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xmlns="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383297"/>
              </p:ext>
            </p:extLst>
          </p:nvPr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lv-LV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A72310-9D4B-4A99-AE87-45D94949F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7" r="11835" b="864"/>
          <a:stretch/>
        </p:blipFill>
        <p:spPr>
          <a:xfrm>
            <a:off x="185582" y="1869686"/>
            <a:ext cx="4229100" cy="3118627"/>
          </a:xfrm>
          <a:prstGeom prst="snip2DiagRect">
            <a:avLst>
              <a:gd name="adj1" fmla="val 34615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785EB4D-93B7-45EA-86BE-FE72506DD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44" y="3876463"/>
            <a:ext cx="4726212" cy="2930737"/>
          </a:xfrm>
          <a:prstGeom prst="snip2DiagRect">
            <a:avLst>
              <a:gd name="adj1" fmla="val 38671"/>
              <a:gd name="adj2" fmla="val 36909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087B5F-7D44-415F-9AAE-B31812C76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1846961"/>
            <a:ext cx="4572000" cy="3118625"/>
          </a:xfrm>
          <a:prstGeom prst="snip2DiagRect">
            <a:avLst>
              <a:gd name="adj1" fmla="val 0"/>
              <a:gd name="adj2" fmla="val 36913"/>
            </a:avLst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313</Words>
  <Application>Microsoft Office PowerPoint</Application>
  <PresentationFormat>Widescreen</PresentationFormat>
  <Paragraphs>39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Microsoft YaHei</vt:lpstr>
      <vt:lpstr>宋体</vt:lpstr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174</cp:revision>
  <dcterms:created xsi:type="dcterms:W3CDTF">2021-05-29T04:52:35Z</dcterms:created>
  <dcterms:modified xsi:type="dcterms:W3CDTF">2022-11-20T07:26:12Z</dcterms:modified>
</cp:coreProperties>
</file>