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7" r:id="rId3"/>
    <p:sldId id="258" r:id="rId4"/>
    <p:sldId id="273" r:id="rId5"/>
    <p:sldId id="298" r:id="rId6"/>
    <p:sldId id="299" r:id="rId7"/>
    <p:sldId id="290" r:id="rId8"/>
    <p:sldId id="291" r:id="rId9"/>
    <p:sldId id="301" r:id="rId10"/>
    <p:sldId id="302" r:id="rId11"/>
    <p:sldId id="292" r:id="rId12"/>
    <p:sldId id="303" r:id="rId13"/>
    <p:sldId id="304" r:id="rId14"/>
    <p:sldId id="305" r:id="rId15"/>
    <p:sldId id="256" r:id="rId16"/>
    <p:sldId id="268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>
        <p:scale>
          <a:sx n="63" d="100"/>
          <a:sy n="6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22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TỚ LÀ LÊ - GÔ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C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672653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ng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5" y="629917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khối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gô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hon.</a:t>
            </a:r>
            <a:endParaRPr lang="en-US" sz="28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9964" y="150190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2044" y="150190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9244" y="445846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38284" y="486788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7870" y="5678897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02935" y="339357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001" y="2116611"/>
            <a:ext cx="9549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301" y="3317671"/>
            <a:ext cx="919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92038" y="20843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9049" y="20670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04984" y="385628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50962" y="385627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1030</Words>
  <Application>Microsoft Office PowerPoint</Application>
  <PresentationFormat>Custom</PresentationFormat>
  <Paragraphs>92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75</cp:revision>
  <dcterms:created xsi:type="dcterms:W3CDTF">2021-06-17T09:40:01Z</dcterms:created>
  <dcterms:modified xsi:type="dcterms:W3CDTF">2021-11-23T02:55:35Z</dcterms:modified>
</cp:coreProperties>
</file>