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99" r:id="rId3"/>
    <p:sldId id="300" r:id="rId4"/>
    <p:sldId id="368" r:id="rId6"/>
    <p:sldId id="370" r:id="rId7"/>
    <p:sldId id="358" r:id="rId8"/>
    <p:sldId id="371" r:id="rId9"/>
    <p:sldId id="369" r:id="rId10"/>
    <p:sldId id="374" r:id="rId11"/>
    <p:sldId id="372" r:id="rId12"/>
    <p:sldId id="363" r:id="rId13"/>
    <p:sldId id="373" r:id="rId14"/>
    <p:sldId id="338" r:id="rId15"/>
    <p:sldId id="339" r:id="rId16"/>
    <p:sldId id="375" r:id="rId17"/>
    <p:sldId id="376" r:id="rId18"/>
    <p:sldId id="377" r:id="rId19"/>
    <p:sldId id="378" r:id="rId20"/>
    <p:sldId id="256" r:id="rId21"/>
    <p:sldId id="268" r:id="rId22"/>
    <p:sldId id="379" r:id="rId23"/>
    <p:sldId id="380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>
        <p:scale>
          <a:sx n="40" d="100"/>
          <a:sy n="40" d="100"/>
        </p:scale>
        <p:origin x="11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a</a:t>
          </a:r>
          <a:r>
            <a: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/>
          </a:r>
          <a:endParaRPr lang="en-US" sz="360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gm:t>
    </dgm:pt>
    <dgm:pt modelId="{AC85BF0F-E59E-46B4-B778-00B80C508F77}" cxnId="{01B80BBB-3FC1-4080-A909-DD7190846D63}" type="parTrans">
      <dgm:prSet/>
      <dgm:spPr/>
      <dgm:t>
        <a:bodyPr/>
        <a:lstStyle/>
        <a:p>
          <a:endParaRPr lang="en-US"/>
        </a:p>
      </dgm:t>
    </dgm:pt>
    <dgm:pt modelId="{CE1E0CD5-306B-4AE7-96DD-3435DC4EC7E6}" cxnId="{01B80BBB-3FC1-4080-A909-DD7190846D63}" type="sibTrans">
      <dgm:prSet/>
      <dgm:spPr/>
      <dgm:t>
        <a:bodyPr/>
        <a:lstStyle/>
        <a:p>
          <a:endParaRPr lang="en-US"/>
        </a:p>
      </dgm:t>
    </dgm:pt>
    <dgm:pt modelId="{B51DE016-FCE4-4EF4-8EDB-11FA7AF13298}">
      <dgm:prSet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32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Vào</a:t>
          </a:r>
          <a:r>
            <a:rPr lang="en-US" sz="32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buổi</a:t>
          </a:r>
          <a:r>
            <a:rPr lang="en-US" sz="32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sáng</a:t>
          </a:r>
          <a:r>
            <a: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/>
          </a:r>
          <a:endParaRPr lang="en-US" sz="320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gm:t>
    </dgm:pt>
    <dgm:pt modelId="{A77B308E-D61E-4426-ADA9-35428F292B36}" cxnId="{9B577D29-AE1F-49FD-A7DE-CE1AC1D97D8E}" type="parTrans">
      <dgm:prSet/>
      <dgm:spPr/>
      <dgm:t>
        <a:bodyPr/>
        <a:lstStyle/>
        <a:p>
          <a:endParaRPr lang="en-US"/>
        </a:p>
      </dgm:t>
    </dgm:pt>
    <dgm:pt modelId="{75BEA560-443C-4AA9-A796-5B7F41BBF955}" cxnId="{9B577D29-AE1F-49FD-A7DE-CE1AC1D97D8E}" type="sibTrans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</a:t>
          </a:r>
          <a:r>
            <a:rPr lang="en-US" sz="3600" b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/>
          </a:r>
          <a:endParaRPr lang="en-US" sz="3600" b="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gm:t>
    </dgm:pt>
    <dgm:pt modelId="{D627A03F-899B-4955-B7C6-6F8EC01AF18F}" cxnId="{1C3ACD8C-5C77-4B1D-B413-B484DB3F2B7C}" type="parTrans">
      <dgm:prSet/>
      <dgm:spPr/>
      <dgm:t>
        <a:bodyPr/>
        <a:lstStyle/>
        <a:p>
          <a:endParaRPr lang="en-US"/>
        </a:p>
      </dgm:t>
    </dgm:pt>
    <dgm:pt modelId="{64350E13-C95B-455F-A3AC-D7F1FEDE7B86}" cxnId="{1C3ACD8C-5C77-4B1D-B413-B484DB3F2B7C}" type="sibTrans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phldr="0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32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vào</a:t>
          </a:r>
          <a:r>
            <a:rPr lang="en-US" sz="32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buổi</a:t>
          </a:r>
          <a:r>
            <a:rPr lang="en-US" sz="32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chiều</a:t>
          </a:r>
          <a:r>
            <a: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/>
          </a:r>
          <a:endParaRPr lang="en-US" sz="320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gm:t>
    </dgm:pt>
    <dgm:pt modelId="{049846D3-FCC3-446D-AC15-CEC1F77ACF52}" cxnId="{C56080B5-55AA-426F-82D1-421CD5A3B1B9}" type="parTrans">
      <dgm:prSet/>
      <dgm:spPr/>
      <dgm:t>
        <a:bodyPr/>
        <a:lstStyle/>
        <a:p>
          <a:endParaRPr lang="en-US"/>
        </a:p>
      </dgm:t>
    </dgm:pt>
    <dgm:pt modelId="{67696EF5-8173-4768-B5F8-50921BA9A5B6}" cxnId="{C56080B5-55AA-426F-82D1-421CD5A3B1B9}" type="sibTrans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phldr="0" custT="1"/>
      <dgm:spPr>
        <a:solidFill>
          <a:srgbClr val="FFC000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F83DE-30FF-45DA-B1EA-A064A7BCDEA8}" cxnId="{26753B50-CD25-4FAF-A568-D86363C349F0}" type="parTrans">
      <dgm:prSet/>
      <dgm:spPr/>
      <dgm:t>
        <a:bodyPr/>
        <a:lstStyle/>
        <a:p>
          <a:endParaRPr lang="en-US"/>
        </a:p>
      </dgm:t>
    </dgm:pt>
    <dgm:pt modelId="{CDB78741-C500-4A70-A307-0BC9676F2022}" cxnId="{26753B50-CD25-4FAF-A568-D86363C349F0}" type="sibTrans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phldr="0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32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Vào</a:t>
          </a:r>
          <a:r>
            <a:rPr lang="en-US" sz="32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buổi</a:t>
          </a:r>
          <a:r>
            <a:rPr lang="en-US" sz="32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đêm</a:t>
          </a:r>
          <a:r>
            <a: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/>
          </a:r>
          <a:endParaRPr lang="en-US" sz="320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gm:t>
    </dgm:pt>
    <dgm:pt modelId="{960C11EF-C2F8-40B2-B449-38CC5BD3F920}" cxnId="{88B06FC3-BE2F-457D-A420-10F8AE92B9C2}" type="parTrans">
      <dgm:prSet/>
      <dgm:spPr/>
      <dgm:t>
        <a:bodyPr/>
        <a:lstStyle/>
        <a:p>
          <a:endParaRPr lang="en-US"/>
        </a:p>
      </dgm:t>
    </dgm:pt>
    <dgm:pt modelId="{A0F70ABD-2FFA-4AFA-A061-45BE346F2030}" cxnId="{88B06FC3-BE2F-457D-A420-10F8AE92B9C2}" type="sibTrans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B80BBB-3FC1-4080-A909-DD7190846D63}" srcId="{30D335FD-66CD-4B1C-9D15-844C3865C5C1}" destId="{15C8F95F-E289-475A-ABD0-F12D43C124FB}" srcOrd="0" destOrd="0" parTransId="{AC85BF0F-E59E-46B4-B778-00B80C508F77}" sibTransId="{CE1E0CD5-306B-4AE7-96DD-3435DC4EC7E6}"/>
    <dgm:cxn modelId="{9B577D29-AE1F-49FD-A7DE-CE1AC1D97D8E}" srcId="{15C8F95F-E289-475A-ABD0-F12D43C124FB}" destId="{B51DE016-FCE4-4EF4-8EDB-11FA7AF13298}" srcOrd="0" destOrd="0" parTransId="{A77B308E-D61E-4426-ADA9-35428F292B36}" sibTransId="{75BEA560-443C-4AA9-A796-5B7F41BBF955}"/>
    <dgm:cxn modelId="{1C3ACD8C-5C77-4B1D-B413-B484DB3F2B7C}" srcId="{30D335FD-66CD-4B1C-9D15-844C3865C5C1}" destId="{5908B2EF-6E3A-4C8A-8163-951D01BF8004}" srcOrd="1" destOrd="0" parTransId="{D627A03F-899B-4955-B7C6-6F8EC01AF18F}" sibTransId="{64350E13-C95B-455F-A3AC-D7F1FEDE7B86}"/>
    <dgm:cxn modelId="{C56080B5-55AA-426F-82D1-421CD5A3B1B9}" srcId="{5908B2EF-6E3A-4C8A-8163-951D01BF8004}" destId="{5B518ABB-5A88-4802-A79A-970DDE302758}" srcOrd="0" destOrd="1" parTransId="{049846D3-FCC3-446D-AC15-CEC1F77ACF52}" sibTransId="{67696EF5-8173-4768-B5F8-50921BA9A5B6}"/>
    <dgm:cxn modelId="{26753B50-CD25-4FAF-A568-D86363C349F0}" srcId="{30D335FD-66CD-4B1C-9D15-844C3865C5C1}" destId="{EF0241B4-7799-42F5-B2C8-E01121B00556}" srcOrd="2" destOrd="0" parTransId="{75AF83DE-30FF-45DA-B1EA-A064A7BCDEA8}" sibTransId="{CDB78741-C500-4A70-A307-0BC9676F2022}"/>
    <dgm:cxn modelId="{88B06FC3-BE2F-457D-A420-10F8AE92B9C2}" srcId="{EF0241B4-7799-42F5-B2C8-E01121B00556}" destId="{2B7D1503-AAF2-4A67-9CAA-0D278F7456A5}" srcOrd="0" destOrd="2" parTransId="{960C11EF-C2F8-40B2-B449-38CC5BD3F920}" sibTransId="{A0F70ABD-2FFA-4AFA-A061-45BE346F2030}"/>
    <dgm:cxn modelId="{38D89906-181E-4DB6-952C-7D1131F91662}" type="presOf" srcId="{30D335FD-66CD-4B1C-9D15-844C3865C5C1}" destId="{0C62F8F9-B0A6-40F1-BD58-644C5877B489}" srcOrd="0" destOrd="0" presId="urn:microsoft.com/office/officeart/2005/8/layout/chevron2"/>
    <dgm:cxn modelId="{AECDACD4-920C-405B-94AA-F9125C29B30C}" type="presParOf" srcId="{0C62F8F9-B0A6-40F1-BD58-644C5877B489}" destId="{4E300F9B-060F-4601-B1AF-559622F58350}" srcOrd="0" destOrd="0" presId="urn:microsoft.com/office/officeart/2005/8/layout/chevron2"/>
    <dgm:cxn modelId="{702636E2-391D-4452-9D27-A0DF9B4CB070}" type="presParOf" srcId="{4E300F9B-060F-4601-B1AF-559622F58350}" destId="{52137A45-0247-4A0D-A7D2-0B88CD508724}" srcOrd="0" destOrd="0" presId="urn:microsoft.com/office/officeart/2005/8/layout/chevron2"/>
    <dgm:cxn modelId="{F8072420-7D20-4539-95FE-59C033A4C4CB}" type="presOf" srcId="{15C8F95F-E289-475A-ABD0-F12D43C124FB}" destId="{52137A45-0247-4A0D-A7D2-0B88CD508724}" srcOrd="0" destOrd="0" presId="urn:microsoft.com/office/officeart/2005/8/layout/chevron2"/>
    <dgm:cxn modelId="{B7280029-A376-40E2-B94D-480B92709A29}" type="presParOf" srcId="{4E300F9B-060F-4601-B1AF-559622F58350}" destId="{2B7E39F9-ED99-49BB-8E58-3331DBE8C709}" srcOrd="1" destOrd="0" presId="urn:microsoft.com/office/officeart/2005/8/layout/chevron2"/>
    <dgm:cxn modelId="{3E69E9A2-359A-46D1-A53C-8392BAEC8952}" type="presOf" srcId="{B51DE016-FCE4-4EF4-8EDB-11FA7AF13298}" destId="{2B7E39F9-ED99-49BB-8E58-3331DBE8C709}" srcOrd="0" destOrd="0" presId="urn:microsoft.com/office/officeart/2005/8/layout/chevron2"/>
    <dgm:cxn modelId="{ABE1CEB0-9FE1-462F-9DDC-A18D770C873A}" type="presParOf" srcId="{0C62F8F9-B0A6-40F1-BD58-644C5877B489}" destId="{B115F3D0-F79A-4306-9532-9494BE58497B}" srcOrd="1" destOrd="0" presId="urn:microsoft.com/office/officeart/2005/8/layout/chevron2"/>
    <dgm:cxn modelId="{C642617D-383D-48BC-8895-80E1520AF303}" type="presOf" srcId="{CE1E0CD5-306B-4AE7-96DD-3435DC4EC7E6}" destId="{B115F3D0-F79A-4306-9532-9494BE58497B}" srcOrd="0" destOrd="0" presId="urn:microsoft.com/office/officeart/2005/8/layout/chevron2"/>
    <dgm:cxn modelId="{EAC2ACB0-8E4E-42CF-A649-092D283CECC4}" type="presParOf" srcId="{0C62F8F9-B0A6-40F1-BD58-644C5877B489}" destId="{42CE1534-5C28-4587-A95C-79DDE9EA5741}" srcOrd="2" destOrd="0" presId="urn:microsoft.com/office/officeart/2005/8/layout/chevron2"/>
    <dgm:cxn modelId="{C211A752-D50A-4A48-9E17-6529532CA47C}" type="presParOf" srcId="{42CE1534-5C28-4587-A95C-79DDE9EA5741}" destId="{B0CADE4E-0402-4AED-A590-AA4AD283AC28}" srcOrd="0" destOrd="2" presId="urn:microsoft.com/office/officeart/2005/8/layout/chevron2"/>
    <dgm:cxn modelId="{718B9372-5464-434E-B2BD-5ECAADA89332}" type="presOf" srcId="{5908B2EF-6E3A-4C8A-8163-951D01BF8004}" destId="{B0CADE4E-0402-4AED-A590-AA4AD283AC28}" srcOrd="0" destOrd="0" presId="urn:microsoft.com/office/officeart/2005/8/layout/chevron2"/>
    <dgm:cxn modelId="{E2E8217D-9F4F-4C18-9235-97BA5B96E152}" type="presParOf" srcId="{42CE1534-5C28-4587-A95C-79DDE9EA5741}" destId="{A7B25981-D98F-4944-A27D-56BE4A218DD4}" srcOrd="1" destOrd="2" presId="urn:microsoft.com/office/officeart/2005/8/layout/chevron2"/>
    <dgm:cxn modelId="{B3DF370B-F222-428C-8C74-37B21E840CF8}" type="presOf" srcId="{5B518ABB-5A88-4802-A79A-970DDE302758}" destId="{A7B25981-D98F-4944-A27D-56BE4A218DD4}" srcOrd="0" destOrd="0" presId="urn:microsoft.com/office/officeart/2005/8/layout/chevron2"/>
    <dgm:cxn modelId="{68C7AC1C-5E31-495B-94B3-813F30776D66}" type="presParOf" srcId="{0C62F8F9-B0A6-40F1-BD58-644C5877B489}" destId="{9AF85BF8-2651-46EB-B949-7D4FE6086A2E}" srcOrd="3" destOrd="0" presId="urn:microsoft.com/office/officeart/2005/8/layout/chevron2"/>
    <dgm:cxn modelId="{3C808AF2-1E19-4B3F-9527-48FEAD25C0FC}" type="presOf" srcId="{64350E13-C95B-455F-A3AC-D7F1FEDE7B86}" destId="{9AF85BF8-2651-46EB-B949-7D4FE6086A2E}" srcOrd="0" destOrd="0" presId="urn:microsoft.com/office/officeart/2005/8/layout/chevron2"/>
    <dgm:cxn modelId="{4854B603-50B3-46BF-AFBF-AD6749F921C6}" type="presParOf" srcId="{0C62F8F9-B0A6-40F1-BD58-644C5877B489}" destId="{D6D4E1F1-351E-44F2-A323-0133D56ECFDD}" srcOrd="4" destOrd="0" presId="urn:microsoft.com/office/officeart/2005/8/layout/chevron2"/>
    <dgm:cxn modelId="{0D1986E8-3525-4978-8B03-02D2F63A1798}" type="presParOf" srcId="{D6D4E1F1-351E-44F2-A323-0133D56ECFDD}" destId="{F2C24893-FCA0-40B3-A559-789B8309547C}" srcOrd="0" destOrd="4" presId="urn:microsoft.com/office/officeart/2005/8/layout/chevron2"/>
    <dgm:cxn modelId="{36CDAB23-796C-405C-8EB9-0F9C9B24D548}" type="presOf" srcId="{EF0241B4-7799-42F5-B2C8-E01121B00556}" destId="{F2C24893-FCA0-40B3-A559-789B8309547C}" srcOrd="0" destOrd="0" presId="urn:microsoft.com/office/officeart/2005/8/layout/chevron2"/>
    <dgm:cxn modelId="{DB32ED1D-C18F-467B-B39C-7AA1B6FD6495}" type="presParOf" srcId="{D6D4E1F1-351E-44F2-A323-0133D56ECFDD}" destId="{92843141-70CB-44F3-BF9C-1BB48817FDB7}" srcOrd="1" destOrd="4" presId="urn:microsoft.com/office/officeart/2005/8/layout/chevron2"/>
    <dgm:cxn modelId="{8C8C3F86-2A59-4942-B8EE-DE4252A4E6FD}" type="presOf" srcId="{2B7D1503-AAF2-4A67-9CAA-0D278F7456A5}" destId="{92843141-70CB-44F3-BF9C-1BB48817FDB7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a</a:t>
          </a:r>
          <a:r>
            <a: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/>
          </a:r>
          <a:endParaRPr lang="en-US" sz="360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gm:t>
    </dgm:pt>
    <dgm:pt modelId="{AC85BF0F-E59E-46B4-B778-00B80C508F77}" cxnId="{2B04BAEB-514D-471E-A780-A732C83CECCF}" type="parTrans">
      <dgm:prSet/>
      <dgm:spPr/>
      <dgm:t>
        <a:bodyPr/>
        <a:lstStyle/>
        <a:p>
          <a:endParaRPr lang="en-US"/>
        </a:p>
      </dgm:t>
    </dgm:pt>
    <dgm:pt modelId="{CE1E0CD5-306B-4AE7-96DD-3435DC4EC7E6}" cxnId="{2B04BAEB-514D-471E-A780-A732C83CECCF}" type="sibTrans">
      <dgm:prSet/>
      <dgm:spPr/>
      <dgm:t>
        <a:bodyPr/>
        <a:lstStyle/>
        <a:p>
          <a:endParaRPr lang="en-US"/>
        </a:p>
      </dgm:t>
    </dgm:pt>
    <dgm:pt modelId="{B51DE016-FCE4-4EF4-8EDB-11FA7AF13298}">
      <dgm:prSet phldr="0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Cánh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diều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làm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thôn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quê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thêm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vui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hơn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.</a:t>
          </a:r>
          <a:r>
            <a: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/>
          </a:r>
          <a:endParaRPr lang="en-US" sz="280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gm:t>
    </dgm:pt>
    <dgm:pt modelId="{A77B308E-D61E-4426-ADA9-35428F292B36}" cxnId="{C5A8D96F-D883-4EB7-A7EB-CD34C43E0561}" type="parTrans">
      <dgm:prSet/>
      <dgm:spPr/>
      <dgm:t>
        <a:bodyPr/>
        <a:lstStyle/>
        <a:p>
          <a:endParaRPr lang="en-US"/>
        </a:p>
      </dgm:t>
    </dgm:pt>
    <dgm:pt modelId="{75BEA560-443C-4AA9-A796-5B7F41BBF955}" cxnId="{C5A8D96F-D883-4EB7-A7EB-CD34C43E0561}" type="sibTrans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</a:t>
          </a:r>
          <a:r>
            <a:rPr lang="en-US" sz="3600" b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/>
          </a:r>
          <a:endParaRPr lang="en-US" sz="3600" b="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gm:t>
    </dgm:pt>
    <dgm:pt modelId="{D627A03F-899B-4955-B7C6-6F8EC01AF18F}" cxnId="{215FEFAB-5ED4-4DC5-A74E-990B67181F7F}" type="parTrans">
      <dgm:prSet/>
      <dgm:spPr/>
      <dgm:t>
        <a:bodyPr/>
        <a:lstStyle/>
        <a:p>
          <a:endParaRPr lang="en-US"/>
        </a:p>
      </dgm:t>
    </dgm:pt>
    <dgm:pt modelId="{64350E13-C95B-455F-A3AC-D7F1FEDE7B86}" cxnId="{215FEFAB-5ED4-4DC5-A74E-990B67181F7F}" type="sibTrans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phldr="0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Cánh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diều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làm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thôn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quê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thêm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giàu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có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hơn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.</a:t>
          </a:r>
          <a:r>
            <a: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/>
          </a:r>
          <a:endParaRPr lang="en-US" sz="280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gm:t>
    </dgm:pt>
    <dgm:pt modelId="{049846D3-FCC3-446D-AC15-CEC1F77ACF52}" cxnId="{83A30B0C-4779-4D14-ADC0-5C339ED0FE81}" type="parTrans">
      <dgm:prSet/>
      <dgm:spPr/>
      <dgm:t>
        <a:bodyPr/>
        <a:lstStyle/>
        <a:p>
          <a:endParaRPr lang="en-US"/>
        </a:p>
      </dgm:t>
    </dgm:pt>
    <dgm:pt modelId="{67696EF5-8173-4768-B5F8-50921BA9A5B6}" cxnId="{83A30B0C-4779-4D14-ADC0-5C339ED0FE81}" type="sibTrans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phldr="0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F83DE-30FF-45DA-B1EA-A064A7BCDEA8}" cxnId="{EAC22007-9902-4A3D-B36C-34BCE20F585F}" type="parTrans">
      <dgm:prSet/>
      <dgm:spPr/>
      <dgm:t>
        <a:bodyPr/>
        <a:lstStyle/>
        <a:p>
          <a:endParaRPr lang="en-US"/>
        </a:p>
      </dgm:t>
    </dgm:pt>
    <dgm:pt modelId="{CDB78741-C500-4A70-A307-0BC9676F2022}" cxnId="{EAC22007-9902-4A3D-B36C-34BCE20F585F}" type="sibTrans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phldr="0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Cánh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diều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làm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thôn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quê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tươi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đẹp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hơn</a:t>
          </a:r>
          <a:r>
            <a:rPr lang="en-US" sz="28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.</a:t>
          </a:r>
          <a:r>
            <a: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/>
          </a:r>
          <a:endParaRPr lang="en-US" sz="320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gm:t>
    </dgm:pt>
    <dgm:pt modelId="{960C11EF-C2F8-40B2-B449-38CC5BD3F920}" cxnId="{62F77353-B10C-4676-B5D9-0105708C0F4C}" type="parTrans">
      <dgm:prSet/>
      <dgm:spPr/>
      <dgm:t>
        <a:bodyPr/>
        <a:lstStyle/>
        <a:p>
          <a:endParaRPr lang="en-US"/>
        </a:p>
      </dgm:t>
    </dgm:pt>
    <dgm:pt modelId="{A0F70ABD-2FFA-4AFA-A061-45BE346F2030}" cxnId="{62F77353-B10C-4676-B5D9-0105708C0F4C}" type="sibTrans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4BAEB-514D-471E-A780-A732C83CECCF}" srcId="{30D335FD-66CD-4B1C-9D15-844C3865C5C1}" destId="{15C8F95F-E289-475A-ABD0-F12D43C124FB}" srcOrd="0" destOrd="0" parTransId="{AC85BF0F-E59E-46B4-B778-00B80C508F77}" sibTransId="{CE1E0CD5-306B-4AE7-96DD-3435DC4EC7E6}"/>
    <dgm:cxn modelId="{C5A8D96F-D883-4EB7-A7EB-CD34C43E0561}" srcId="{15C8F95F-E289-475A-ABD0-F12D43C124FB}" destId="{B51DE016-FCE4-4EF4-8EDB-11FA7AF13298}" srcOrd="0" destOrd="0" parTransId="{A77B308E-D61E-4426-ADA9-35428F292B36}" sibTransId="{75BEA560-443C-4AA9-A796-5B7F41BBF955}"/>
    <dgm:cxn modelId="{215FEFAB-5ED4-4DC5-A74E-990B67181F7F}" srcId="{30D335FD-66CD-4B1C-9D15-844C3865C5C1}" destId="{5908B2EF-6E3A-4C8A-8163-951D01BF8004}" srcOrd="1" destOrd="0" parTransId="{D627A03F-899B-4955-B7C6-6F8EC01AF18F}" sibTransId="{64350E13-C95B-455F-A3AC-D7F1FEDE7B86}"/>
    <dgm:cxn modelId="{83A30B0C-4779-4D14-ADC0-5C339ED0FE81}" srcId="{5908B2EF-6E3A-4C8A-8163-951D01BF8004}" destId="{5B518ABB-5A88-4802-A79A-970DDE302758}" srcOrd="0" destOrd="1" parTransId="{049846D3-FCC3-446D-AC15-CEC1F77ACF52}" sibTransId="{67696EF5-8173-4768-B5F8-50921BA9A5B6}"/>
    <dgm:cxn modelId="{EAC22007-9902-4A3D-B36C-34BCE20F585F}" srcId="{30D335FD-66CD-4B1C-9D15-844C3865C5C1}" destId="{EF0241B4-7799-42F5-B2C8-E01121B00556}" srcOrd="2" destOrd="0" parTransId="{75AF83DE-30FF-45DA-B1EA-A064A7BCDEA8}" sibTransId="{CDB78741-C500-4A70-A307-0BC9676F2022}"/>
    <dgm:cxn modelId="{62F77353-B10C-4676-B5D9-0105708C0F4C}" srcId="{EF0241B4-7799-42F5-B2C8-E01121B00556}" destId="{2B7D1503-AAF2-4A67-9CAA-0D278F7456A5}" srcOrd="0" destOrd="2" parTransId="{960C11EF-C2F8-40B2-B449-38CC5BD3F920}" sibTransId="{A0F70ABD-2FFA-4AFA-A061-45BE346F2030}"/>
    <dgm:cxn modelId="{8ED29A4F-0EB9-4C71-B6C9-B95D24A0C323}" type="presOf" srcId="{30D335FD-66CD-4B1C-9D15-844C3865C5C1}" destId="{0C62F8F9-B0A6-40F1-BD58-644C5877B489}" srcOrd="0" destOrd="0" presId="urn:microsoft.com/office/officeart/2005/8/layout/chevron2"/>
    <dgm:cxn modelId="{D04F776D-D906-4EB6-B26B-AC6FFD2A78EA}" type="presParOf" srcId="{0C62F8F9-B0A6-40F1-BD58-644C5877B489}" destId="{4E300F9B-060F-4601-B1AF-559622F58350}" srcOrd="0" destOrd="0" presId="urn:microsoft.com/office/officeart/2005/8/layout/chevron2"/>
    <dgm:cxn modelId="{04E98D95-7850-407A-AB73-06B7D4E09BA8}" type="presParOf" srcId="{4E300F9B-060F-4601-B1AF-559622F58350}" destId="{52137A45-0247-4A0D-A7D2-0B88CD508724}" srcOrd="0" destOrd="0" presId="urn:microsoft.com/office/officeart/2005/8/layout/chevron2"/>
    <dgm:cxn modelId="{3F673D09-F973-4C90-9F85-6044A0C19225}" type="presOf" srcId="{15C8F95F-E289-475A-ABD0-F12D43C124FB}" destId="{52137A45-0247-4A0D-A7D2-0B88CD508724}" srcOrd="0" destOrd="0" presId="urn:microsoft.com/office/officeart/2005/8/layout/chevron2"/>
    <dgm:cxn modelId="{B1A64CE2-3DE0-425E-B3FD-B802DF828256}" type="presParOf" srcId="{4E300F9B-060F-4601-B1AF-559622F58350}" destId="{2B7E39F9-ED99-49BB-8E58-3331DBE8C709}" srcOrd="1" destOrd="0" presId="urn:microsoft.com/office/officeart/2005/8/layout/chevron2"/>
    <dgm:cxn modelId="{728F12AC-9D43-4361-B29E-41FFA6F06DC8}" type="presOf" srcId="{B51DE016-FCE4-4EF4-8EDB-11FA7AF13298}" destId="{2B7E39F9-ED99-49BB-8E58-3331DBE8C709}" srcOrd="0" destOrd="0" presId="urn:microsoft.com/office/officeart/2005/8/layout/chevron2"/>
    <dgm:cxn modelId="{FD4A142D-B61F-4BC1-8738-E90F86FC3C47}" type="presParOf" srcId="{0C62F8F9-B0A6-40F1-BD58-644C5877B489}" destId="{B115F3D0-F79A-4306-9532-9494BE58497B}" srcOrd="1" destOrd="0" presId="urn:microsoft.com/office/officeart/2005/8/layout/chevron2"/>
    <dgm:cxn modelId="{045238B9-912A-4384-83FF-AECF3C46036F}" type="presOf" srcId="{CE1E0CD5-306B-4AE7-96DD-3435DC4EC7E6}" destId="{B115F3D0-F79A-4306-9532-9494BE58497B}" srcOrd="0" destOrd="0" presId="urn:microsoft.com/office/officeart/2005/8/layout/chevron2"/>
    <dgm:cxn modelId="{E9DA47E9-B5F8-4828-BC38-32DC536D0EA2}" type="presParOf" srcId="{0C62F8F9-B0A6-40F1-BD58-644C5877B489}" destId="{42CE1534-5C28-4587-A95C-79DDE9EA5741}" srcOrd="2" destOrd="0" presId="urn:microsoft.com/office/officeart/2005/8/layout/chevron2"/>
    <dgm:cxn modelId="{AC6F52EF-CBBA-416F-A6C1-41303CBF124B}" type="presParOf" srcId="{42CE1534-5C28-4587-A95C-79DDE9EA5741}" destId="{B0CADE4E-0402-4AED-A590-AA4AD283AC28}" srcOrd="0" destOrd="2" presId="urn:microsoft.com/office/officeart/2005/8/layout/chevron2"/>
    <dgm:cxn modelId="{8D45CF3A-8B1F-4354-89D0-6F419C64A800}" type="presOf" srcId="{5908B2EF-6E3A-4C8A-8163-951D01BF8004}" destId="{B0CADE4E-0402-4AED-A590-AA4AD283AC28}" srcOrd="0" destOrd="0" presId="urn:microsoft.com/office/officeart/2005/8/layout/chevron2"/>
    <dgm:cxn modelId="{8084AE78-8D1C-40E2-828A-9D39E8346E38}" type="presParOf" srcId="{42CE1534-5C28-4587-A95C-79DDE9EA5741}" destId="{A7B25981-D98F-4944-A27D-56BE4A218DD4}" srcOrd="1" destOrd="2" presId="urn:microsoft.com/office/officeart/2005/8/layout/chevron2"/>
    <dgm:cxn modelId="{FDE3A0F5-74ED-41D8-A3A8-A607CCD18C47}" type="presOf" srcId="{5B518ABB-5A88-4802-A79A-970DDE302758}" destId="{A7B25981-D98F-4944-A27D-56BE4A218DD4}" srcOrd="0" destOrd="0" presId="urn:microsoft.com/office/officeart/2005/8/layout/chevron2"/>
    <dgm:cxn modelId="{6962F591-536A-470F-BC58-8E2319A57DB4}" type="presParOf" srcId="{0C62F8F9-B0A6-40F1-BD58-644C5877B489}" destId="{9AF85BF8-2651-46EB-B949-7D4FE6086A2E}" srcOrd="3" destOrd="0" presId="urn:microsoft.com/office/officeart/2005/8/layout/chevron2"/>
    <dgm:cxn modelId="{8C176C71-F8F2-48A8-B76B-ED5853CCD886}" type="presOf" srcId="{64350E13-C95B-455F-A3AC-D7F1FEDE7B86}" destId="{9AF85BF8-2651-46EB-B949-7D4FE6086A2E}" srcOrd="0" destOrd="0" presId="urn:microsoft.com/office/officeart/2005/8/layout/chevron2"/>
    <dgm:cxn modelId="{9471911B-2090-4669-B399-88556250EF9A}" type="presParOf" srcId="{0C62F8F9-B0A6-40F1-BD58-644C5877B489}" destId="{D6D4E1F1-351E-44F2-A323-0133D56ECFDD}" srcOrd="4" destOrd="0" presId="urn:microsoft.com/office/officeart/2005/8/layout/chevron2"/>
    <dgm:cxn modelId="{E8184173-0C06-4566-9772-40CF03691346}" type="presParOf" srcId="{D6D4E1F1-351E-44F2-A323-0133D56ECFDD}" destId="{F2C24893-FCA0-40B3-A559-789B8309547C}" srcOrd="0" destOrd="4" presId="urn:microsoft.com/office/officeart/2005/8/layout/chevron2"/>
    <dgm:cxn modelId="{2747B93E-7C33-4F8D-B402-B6741D2233F2}" type="presOf" srcId="{EF0241B4-7799-42F5-B2C8-E01121B00556}" destId="{F2C24893-FCA0-40B3-A559-789B8309547C}" srcOrd="0" destOrd="0" presId="urn:microsoft.com/office/officeart/2005/8/layout/chevron2"/>
    <dgm:cxn modelId="{108F6BEE-41C5-4725-8447-EA00E2750A18}" type="presParOf" srcId="{D6D4E1F1-351E-44F2-A323-0133D56ECFDD}" destId="{92843141-70CB-44F3-BF9C-1BB48817FDB7}" srcOrd="1" destOrd="4" presId="urn:microsoft.com/office/officeart/2005/8/layout/chevron2"/>
    <dgm:cxn modelId="{A113A130-169D-4DF4-B9CF-EB4F4CFE2F0F}" type="presOf" srcId="{2B7D1503-AAF2-4A67-9CAA-0D278F7456A5}" destId="{92843141-70CB-44F3-BF9C-1BB48817FDB7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081026" cy="4389583"/>
        <a:chOff x="0" y="0"/>
        <a:chExt cx="7081026" cy="4389583"/>
      </a:xfrm>
    </dsp:grpSpPr>
    <dsp:sp modelId="{52137A45-0247-4A0D-A7D2-0B88CD508724}">
      <dsp:nvSpPr>
        <dsp:cNvPr id="3" name="Chevron 2"/>
        <dsp:cNvSpPr/>
      </dsp:nvSpPr>
      <dsp:spPr bwMode="white">
        <a:xfrm rot="5400000">
          <a:off x="-238916" y="238916"/>
          <a:ext cx="1592777" cy="1114944"/>
        </a:xfrm>
        <a:prstGeom prst="chevron">
          <a:avLst/>
        </a:prstGeom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a</a:t>
          </a:r>
          <a:endParaRPr lang="en-US" sz="360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sp:txBody>
      <dsp:txXfrm rot="5400000">
        <a:off x="-238916" y="238916"/>
        <a:ext cx="1592777" cy="1114944"/>
      </dsp:txXfrm>
    </dsp:sp>
    <dsp:sp modelId="{2B7E39F9-ED99-49BB-8E58-3331DBE8C709}">
      <dsp:nvSpPr>
        <dsp:cNvPr id="4" name="Round Same Side Corner Rectangle 3"/>
        <dsp:cNvSpPr/>
      </dsp:nvSpPr>
      <dsp:spPr bwMode="white">
        <a:xfrm rot="5400000">
          <a:off x="3580332" y="-2465389"/>
          <a:ext cx="1035305" cy="596608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27584" tIns="20320" rIns="20320" bIns="203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Vào</a:t>
          </a:r>
          <a:r>
            <a:rPr lang="en-US" sz="32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buổi</a:t>
          </a:r>
          <a:r>
            <a:rPr lang="en-US" sz="32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sáng</a:t>
          </a:r>
          <a:endParaRPr lang="en-US" sz="3200" dirty="0">
            <a:solidFill>
              <a:schemeClr val="dk1"/>
            </a:solidFill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sp:txBody>
      <dsp:txXfrm rot="5400000">
        <a:off x="3580332" y="-2465389"/>
        <a:ext cx="1035305" cy="5966082"/>
      </dsp:txXfrm>
    </dsp:sp>
    <dsp:sp modelId="{B0CADE4E-0402-4AED-A590-AA4AD283AC28}">
      <dsp:nvSpPr>
        <dsp:cNvPr id="5" name="Chevron 4"/>
        <dsp:cNvSpPr/>
      </dsp:nvSpPr>
      <dsp:spPr bwMode="white">
        <a:xfrm rot="5400000">
          <a:off x="-238916" y="1637320"/>
          <a:ext cx="1592777" cy="1114944"/>
        </a:xfrm>
        <a:prstGeom prst="chevron">
          <a:avLst/>
        </a:prstGeom>
      </dsp:spPr>
      <dsp:style>
        <a:lnRef idx="2">
          <a:schemeClr val="accent2">
            <a:hueOff val="-750000"/>
            <a:satOff val="-41960"/>
            <a:lumOff val="4314"/>
            <a:alpha val="100000"/>
          </a:schemeClr>
        </a:lnRef>
        <a:fillRef idx="1">
          <a:schemeClr val="accent2">
            <a:hueOff val="-750000"/>
            <a:satOff val="-41960"/>
            <a:lumOff val="4314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</a:t>
          </a:r>
          <a:endParaRPr lang="en-US" sz="3600" b="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sp:txBody>
      <dsp:txXfrm rot="5400000">
        <a:off x="-238916" y="1637320"/>
        <a:ext cx="1592777" cy="1114944"/>
      </dsp:txXfrm>
    </dsp:sp>
    <dsp:sp modelId="{A7B25981-D98F-4944-A27D-56BE4A218DD4}">
      <dsp:nvSpPr>
        <dsp:cNvPr id="6" name="Round Same Side Corner Rectangle 5"/>
        <dsp:cNvSpPr/>
      </dsp:nvSpPr>
      <dsp:spPr bwMode="white">
        <a:xfrm rot="5400000">
          <a:off x="3580332" y="-1066986"/>
          <a:ext cx="1035305" cy="5966082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accent2">
            <a:hueOff val="-750000"/>
            <a:satOff val="-41960"/>
            <a:lumOff val="431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27584" tIns="20320" rIns="20320" bIns="203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vào</a:t>
          </a:r>
          <a:r>
            <a:rPr lang="en-US" sz="32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buổi</a:t>
          </a:r>
          <a:r>
            <a:rPr lang="en-US" sz="32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chiều</a:t>
          </a:r>
          <a:endParaRPr lang="en-US" sz="3200" dirty="0">
            <a:solidFill>
              <a:schemeClr val="dk1"/>
            </a:solidFill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sp:txBody>
      <dsp:txXfrm rot="5400000">
        <a:off x="3580332" y="-1066986"/>
        <a:ext cx="1035305" cy="5966082"/>
      </dsp:txXfrm>
    </dsp:sp>
    <dsp:sp modelId="{F2C24893-FCA0-40B3-A559-789B8309547C}">
      <dsp:nvSpPr>
        <dsp:cNvPr id="7" name="Chevron 6"/>
        <dsp:cNvSpPr/>
      </dsp:nvSpPr>
      <dsp:spPr bwMode="white">
        <a:xfrm rot="5400000">
          <a:off x="-238916" y="3035723"/>
          <a:ext cx="1592777" cy="1114944"/>
        </a:xfrm>
        <a:prstGeom prst="chevron">
          <a:avLst/>
        </a:prstGeom>
        <a:solidFill>
          <a:srgbClr val="FFC000"/>
        </a:solidFill>
      </dsp:spPr>
      <dsp:style>
        <a:lnRef idx="2">
          <a:schemeClr val="accent2">
            <a:hueOff val="-1500000"/>
            <a:satOff val="-83921"/>
            <a:lumOff val="8627"/>
            <a:alpha val="100000"/>
          </a:schemeClr>
        </a:lnRef>
        <a:fillRef idx="1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238916" y="3035723"/>
        <a:ext cx="1592777" cy="1114944"/>
      </dsp:txXfrm>
    </dsp:sp>
    <dsp:sp modelId="{92843141-70CB-44F3-BF9C-1BB48817FDB7}">
      <dsp:nvSpPr>
        <dsp:cNvPr id="8" name="Round Same Side Corner Rectangle 7"/>
        <dsp:cNvSpPr/>
      </dsp:nvSpPr>
      <dsp:spPr bwMode="white">
        <a:xfrm rot="5400000">
          <a:off x="3580332" y="331418"/>
          <a:ext cx="1035305" cy="5966082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</dsp:spPr>
      <dsp:style>
        <a:lnRef idx="2">
          <a:schemeClr val="accent2">
            <a:hueOff val="-1500000"/>
            <a:satOff val="-83921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27584" tIns="20320" rIns="20320" bIns="2032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Vào</a:t>
          </a:r>
          <a:r>
            <a:rPr lang="en-US" sz="32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buổi</a:t>
          </a:r>
          <a:r>
            <a:rPr lang="en-US" sz="32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đêm</a:t>
          </a:r>
          <a:endParaRPr lang="en-US" sz="3200" dirty="0">
            <a:solidFill>
              <a:schemeClr val="dk1"/>
            </a:solidFill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sp:txBody>
      <dsp:txXfrm rot="5400000">
        <a:off x="3580332" y="331418"/>
        <a:ext cx="1035305" cy="5966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552987" cy="4389583"/>
        <a:chOff x="0" y="0"/>
        <a:chExt cx="8552987" cy="4389583"/>
      </a:xfrm>
    </dsp:grpSpPr>
    <dsp:sp modelId="{52137A45-0247-4A0D-A7D2-0B88CD508724}">
      <dsp:nvSpPr>
        <dsp:cNvPr id="3" name="Chevron 2"/>
        <dsp:cNvSpPr/>
      </dsp:nvSpPr>
      <dsp:spPr bwMode="white">
        <a:xfrm rot="5400000">
          <a:off x="-238916" y="238916"/>
          <a:ext cx="1592777" cy="1114944"/>
        </a:xfrm>
        <a:prstGeom prst="chevron">
          <a:avLst/>
        </a:prstGeom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a</a:t>
          </a:r>
          <a:endParaRPr lang="en-US" sz="360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sp:txBody>
      <dsp:txXfrm rot="5400000">
        <a:off x="-238916" y="238916"/>
        <a:ext cx="1592777" cy="1114944"/>
      </dsp:txXfrm>
    </dsp:sp>
    <dsp:sp modelId="{2B7E39F9-ED99-49BB-8E58-3331DBE8C709}">
      <dsp:nvSpPr>
        <dsp:cNvPr id="4" name="Round Same Side Corner Rectangle 3"/>
        <dsp:cNvSpPr/>
      </dsp:nvSpPr>
      <dsp:spPr bwMode="white">
        <a:xfrm rot="5400000">
          <a:off x="4316313" y="-3201369"/>
          <a:ext cx="1035305" cy="7438043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Cánh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diều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làm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thôn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quê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thêm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vui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hơn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chemeClr val="dk1"/>
            </a:solidFill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sp:txBody>
      <dsp:txXfrm rot="5400000">
        <a:off x="4316313" y="-3201369"/>
        <a:ext cx="1035305" cy="7438043"/>
      </dsp:txXfrm>
    </dsp:sp>
    <dsp:sp modelId="{B0CADE4E-0402-4AED-A590-AA4AD283AC28}">
      <dsp:nvSpPr>
        <dsp:cNvPr id="5" name="Chevron 4"/>
        <dsp:cNvSpPr/>
      </dsp:nvSpPr>
      <dsp:spPr bwMode="white">
        <a:xfrm rot="5400000">
          <a:off x="-238916" y="1637320"/>
          <a:ext cx="1592777" cy="1114944"/>
        </a:xfrm>
        <a:prstGeom prst="chevron">
          <a:avLst/>
        </a:prstGeom>
      </dsp:spPr>
      <dsp:style>
        <a:lnRef idx="2">
          <a:schemeClr val="accent2">
            <a:hueOff val="-750000"/>
            <a:satOff val="-41960"/>
            <a:lumOff val="4314"/>
            <a:alpha val="100000"/>
          </a:schemeClr>
        </a:lnRef>
        <a:fillRef idx="1">
          <a:schemeClr val="accent2">
            <a:hueOff val="-750000"/>
            <a:satOff val="-41960"/>
            <a:lumOff val="4314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b</a:t>
          </a:r>
          <a:endParaRPr lang="en-US" sz="3600" b="0" dirty="0"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sp:txBody>
      <dsp:txXfrm rot="5400000">
        <a:off x="-238916" y="1637320"/>
        <a:ext cx="1592777" cy="1114944"/>
      </dsp:txXfrm>
    </dsp:sp>
    <dsp:sp modelId="{A7B25981-D98F-4944-A27D-56BE4A218DD4}">
      <dsp:nvSpPr>
        <dsp:cNvPr id="6" name="Round Same Side Corner Rectangle 5"/>
        <dsp:cNvSpPr/>
      </dsp:nvSpPr>
      <dsp:spPr bwMode="white">
        <a:xfrm rot="5400000">
          <a:off x="4316313" y="-1802966"/>
          <a:ext cx="1035305" cy="7438043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accent2">
            <a:hueOff val="-750000"/>
            <a:satOff val="-41960"/>
            <a:lumOff val="431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Cánh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diều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làm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thôn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quê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thêm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giàu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có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hơn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chemeClr val="dk1"/>
            </a:solidFill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sp:txBody>
      <dsp:txXfrm rot="5400000">
        <a:off x="4316313" y="-1802966"/>
        <a:ext cx="1035305" cy="7438043"/>
      </dsp:txXfrm>
    </dsp:sp>
    <dsp:sp modelId="{F2C24893-FCA0-40B3-A559-789B8309547C}">
      <dsp:nvSpPr>
        <dsp:cNvPr id="7" name="Chevron 6"/>
        <dsp:cNvSpPr/>
      </dsp:nvSpPr>
      <dsp:spPr bwMode="white">
        <a:xfrm rot="5400000">
          <a:off x="-238916" y="3035723"/>
          <a:ext cx="1592777" cy="1114944"/>
        </a:xfrm>
        <a:prstGeom prst="chevron">
          <a:avLst/>
        </a:prstGeom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sp:spPr>
      <dsp:style>
        <a:lnRef idx="2">
          <a:schemeClr val="accent2">
            <a:hueOff val="-1500000"/>
            <a:satOff val="-83921"/>
            <a:lumOff val="8627"/>
            <a:alpha val="100000"/>
          </a:schemeClr>
        </a:lnRef>
        <a:fillRef idx="1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238916" y="3035723"/>
        <a:ext cx="1592777" cy="1114944"/>
      </dsp:txXfrm>
    </dsp:sp>
    <dsp:sp modelId="{92843141-70CB-44F3-BF9C-1BB48817FDB7}">
      <dsp:nvSpPr>
        <dsp:cNvPr id="8" name="Round Same Side Corner Rectangle 7"/>
        <dsp:cNvSpPr/>
      </dsp:nvSpPr>
      <dsp:spPr bwMode="white">
        <a:xfrm rot="5400000">
          <a:off x="4316313" y="-404563"/>
          <a:ext cx="1035305" cy="7438043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</dsp:spPr>
      <dsp:style>
        <a:lnRef idx="2">
          <a:schemeClr val="accent2">
            <a:hueOff val="-1500000"/>
            <a:satOff val="-83921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Cánh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diều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làm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thôn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quê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tươi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đẹp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hơn</a:t>
          </a:r>
          <a:r>
            <a:rPr lang="en-US" sz="2800" dirty="0" smtClean="0">
              <a:solidFill>
                <a:schemeClr val="dk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rPr>
            <a:t>.</a:t>
          </a:r>
          <a:endParaRPr lang="en-US" sz="3200" dirty="0">
            <a:solidFill>
              <a:schemeClr val="dk1"/>
            </a:solidFill>
            <a:latin typeface="Times New Roman" panose="02020603050405020304" pitchFamily="18" charset="0"/>
            <a:ea typeface="Arial-Rounded" panose="020B0500000000000000" pitchFamily="34" charset="0"/>
            <a:cs typeface="Times New Roman" panose="02020603050405020304" pitchFamily="18" charset="0"/>
          </a:endParaRPr>
        </a:p>
      </dsp:txBody>
      <dsp:txXfrm rot="5400000">
        <a:off x="4316313" y="-404563"/>
        <a:ext cx="1035305" cy="7438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hdphoto" Target="../media/image34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image39.wdp"/><Relationship Id="rId4" Type="http://schemas.openxmlformats.org/officeDocument/2006/relationships/image" Target="../media/image38.png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265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Times New Roman" panose="02020603050405020304" pitchFamily="18" charset="0"/>
              </a:rPr>
              <a:t>21</a:t>
            </a:r>
            <a:endParaRPr lang="en-US" sz="4265" b="1" dirty="0">
              <a:solidFill>
                <a:schemeClr val="bg1"/>
              </a:solidFill>
              <a:latin typeface="iCiel Cadena" panose="02000503000000020004" pitchFamily="2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DIỀU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20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20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  <a:endParaRPr lang="en-US" sz="2420" dirty="0">
              <a:ln w="9525" cmpd="sng">
                <a:noFill/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346" y="5510898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4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Cung cấp các loại cau tươi, cau khô xuất khẩ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58" y="1812595"/>
            <a:ext cx="4295553" cy="31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ớ những mùa cau | Báo dân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712" y="1273061"/>
            <a:ext cx="3230745" cy="4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018" y="5433078"/>
            <a:ext cx="212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1" y="5452389"/>
            <a:ext cx="911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phận bằng sắt của cái liềm, hình cong, nhọn, có răng. 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Historic Sickle Cutting Grass Stock Photo (Edit Now) 16018416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>
            <a:fillRect/>
          </a:stretch>
        </p:blipFill>
        <p:spPr bwMode="auto">
          <a:xfrm>
            <a:off x="3328987" y="1479006"/>
            <a:ext cx="5534025" cy="367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3047" y="661110"/>
            <a:ext cx="1036590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Nghỉ hè của con, nỗi lo của cha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53" y="1892572"/>
            <a:ext cx="6533982" cy="363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46637" y="1769455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6637" y="302141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6637" y="421483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46636" y="5374838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39391" y="411052"/>
            <a:ext cx="10313217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Hai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/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609384" y="1966612"/>
          <a:ext cx="7081026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839765" y="5319131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63138" y="304027"/>
            <a:ext cx="6989126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691191" y="5128182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42" y="8371"/>
            <a:ext cx="12148599" cy="6833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60295" y="1902015"/>
            <a:ext cx="5472974" cy="1282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59596" y="3499593"/>
            <a:ext cx="6989126" cy="52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>
            <a:fillRect/>
          </a:stretch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Microsoft YaHei" panose="020B050302020402020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Microsoft YaHei" panose="020B0503020204020204" charset="-122"/>
            </a:endParaRPr>
          </a:p>
        </p:txBody>
      </p:sp>
      <p:pic>
        <p:nvPicPr>
          <p:cNvPr id="10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122809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>
            <a:fillRect/>
          </a:stretch>
        </p:blipFill>
        <p:spPr>
          <a:xfrm>
            <a:off x="307975" y="3108706"/>
            <a:ext cx="10392109" cy="1727587"/>
          </a:xfrm>
          <a:prstGeom prst="rect">
            <a:avLst/>
          </a:prstGeom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05" y="2854786"/>
            <a:ext cx="825119" cy="8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2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67437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7857" y="1578963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22894" y="4353295"/>
            <a:ext cx="8459200" cy="1034664"/>
            <a:chOff x="1113668" y="2511"/>
            <a:chExt cx="7439318" cy="1034664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5995" y="-3199816"/>
              <a:ext cx="1034664" cy="743931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 txBox="1"/>
            <p:nvPr/>
          </p:nvSpPr>
          <p:spPr>
            <a:xfrm>
              <a:off x="1113668" y="53019"/>
              <a:ext cx="7388810" cy="93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M: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diều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cong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cong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lưỡi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liềm</a:t>
              </a:r>
              <a:r>
                <a:rPr lang="en-US" sz="3600" kern="12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600" kern="1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ều ơi… - Báo Đắk Lắk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4" y="1397534"/>
            <a:ext cx="7796518" cy="519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>
            <a:fillRect/>
          </a:stretch>
        </p:blipFill>
        <p:spPr>
          <a:xfrm>
            <a:off x="167286" y="193910"/>
            <a:ext cx="1391479" cy="894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765" y="193910"/>
            <a:ext cx="925791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85147" y="474226"/>
            <a:ext cx="105129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4000" b="1" dirty="0">
              <a:solidFill>
                <a:srgbClr val="FF6600"/>
              </a:solidFill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4062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31925" y="1099947"/>
            <a:ext cx="10512956" cy="492695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16904" y="1237647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4000" b="1" dirty="0">
              <a:solidFill>
                <a:srgbClr val="FF6600"/>
              </a:solidFill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375" y="155987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4062" y="259306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59498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328903" y="4626630"/>
            <a:ext cx="1753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27779" y="4403346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825891" y="2967951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694486" y="4638725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4156827" y="98470"/>
            <a:ext cx="4064000" cy="6300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34" y="2546498"/>
            <a:ext cx="4854519" cy="4854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3951" y="1583815"/>
            <a:ext cx="5955231" cy="3690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7675" y="787467"/>
            <a:ext cx="4064000" cy="630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750228" y="1663995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78483" y="2619557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21755" y="3428999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55132" y="4400476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" y="3029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921044" y="982757"/>
            <a:ext cx="10512956" cy="506540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06023" y="107734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4000" b="1" dirty="0">
              <a:solidFill>
                <a:srgbClr val="FF6600"/>
              </a:solidFill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7972" y="158113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01659" y="261432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8366" y="161624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45521" y="109769"/>
            <a:ext cx="4064000" cy="6300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570" y="5211583"/>
            <a:ext cx="454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364" y="5694688"/>
            <a:ext cx="10353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vắt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8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00" name="Picture 4" descr="Cầu vồng được tạo thành từ 1000 tỷ ngôi sao của Dải Ngân Hà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7" y="1416744"/>
            <a:ext cx="5715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458" y="5423842"/>
            <a:ext cx="133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0" y="5452389"/>
            <a:ext cx="983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Cái nong - Báo Gia Lai điện tử - Tin nhanh - Chính x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85" y="1417247"/>
            <a:ext cx="5715000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2404</Words>
  <Application>WPS Presentation</Application>
  <PresentationFormat>Widescreen</PresentationFormat>
  <Paragraphs>188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SimSun</vt:lpstr>
      <vt:lpstr>Wingdings</vt:lpstr>
      <vt:lpstr>Arial-Rounded</vt:lpstr>
      <vt:lpstr>Yellowtail</vt:lpstr>
      <vt:lpstr>iCiel Cadena</vt:lpstr>
      <vt:lpstr>Times New Roman</vt:lpstr>
      <vt:lpstr>r0c0i Linotte</vt:lpstr>
      <vt:lpstr>SVN-Gretoon</vt:lpstr>
      <vt:lpstr>Segoe Print</vt:lpstr>
      <vt:lpstr>方正粗圆_GBK</vt:lpstr>
      <vt:lpstr>#9Slide03 NettoOTLight</vt:lpstr>
      <vt:lpstr>Calibri</vt:lpstr>
      <vt:lpstr>Microsoft YaHei</vt:lpstr>
      <vt:lpstr>Arial Unicode MS</vt:lpstr>
      <vt:lpstr>Calibri Light</vt:lpstr>
      <vt:lpstr>iCiel Crocante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194</cp:revision>
  <dcterms:created xsi:type="dcterms:W3CDTF">2021-06-17T09:40:00Z</dcterms:created>
  <dcterms:modified xsi:type="dcterms:W3CDTF">2022-11-21T09:17:22Z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CCFE71AC35E24B7FBCF0A48FC08200B9</vt:lpwstr>
  </property>
  <property fmtid="{D5CDD505-2E9C-101B-9397-08002B2CF9AE}" pid="3" name="KSOProductBuildVer">
    <vt:lpwstr>1033-11.2.0.11380</vt:lpwstr>
  </property>
</Properties>
</file>