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3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4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1" r:id="rId1"/>
    <p:sldMasterId id="2147483827" r:id="rId2"/>
    <p:sldMasterId id="2147483859" r:id="rId3"/>
    <p:sldMasterId id="2147483873" r:id="rId4"/>
    <p:sldMasterId id="2147483950" r:id="rId5"/>
  </p:sldMasterIdLst>
  <p:notesMasterIdLst>
    <p:notesMasterId r:id="rId12"/>
  </p:notesMasterIdLst>
  <p:sldIdLst>
    <p:sldId id="2007577117" r:id="rId6"/>
    <p:sldId id="514" r:id="rId7"/>
    <p:sldId id="3397" r:id="rId8"/>
    <p:sldId id="496" r:id="rId9"/>
    <p:sldId id="2007577114" r:id="rId10"/>
    <p:sldId id="2007577116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17" autoAdjust="0"/>
    <p:restoredTop sz="94660"/>
  </p:normalViewPr>
  <p:slideViewPr>
    <p:cSldViewPr snapToGrid="0">
      <p:cViewPr varScale="1">
        <p:scale>
          <a:sx n="43" d="100"/>
          <a:sy n="43" d="100"/>
        </p:scale>
        <p:origin x="740" y="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theme" Target="theme/theme1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DC5C0A-0D26-4132-B61F-2E06C1498E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9187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47476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3.xml"/><Relationship Id="rId7" Type="http://schemas.openxmlformats.org/officeDocument/2006/relationships/image" Target="../media/image5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slideMaster" Target="../slideMasters/slideMaster2.xml"/><Relationship Id="rId9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7.png"/><Relationship Id="rId5" Type="http://schemas.openxmlformats.org/officeDocument/2006/relationships/image" Target="../media/image14.png"/><Relationship Id="rId4" Type="http://schemas.openxmlformats.org/officeDocument/2006/relationships/image" Target="../media/image26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9.png"/><Relationship Id="rId4" Type="http://schemas.openxmlformats.org/officeDocument/2006/relationships/image" Target="../media/image28.jpg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7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45.gif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70.svg"/><Relationship Id="rId4" Type="http://schemas.openxmlformats.org/officeDocument/2006/relationships/image" Target="../media/image46.png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0A404991-DC8B-44E9-97DB-783310D506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xmlns="" id="{925B1FBD-A72F-4401-8221-9042861C1EB0}"/>
              </a:ext>
            </a:extLst>
          </p:cNvPr>
          <p:cNvSpPr/>
          <p:nvPr userDrawn="1"/>
        </p:nvSpPr>
        <p:spPr>
          <a:xfrm>
            <a:off x="192910" y="196770"/>
            <a:ext cx="11806177" cy="6464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xmlns="" id="{0F73B100-4B5E-4F9E-8674-58E9344AFC50}"/>
              </a:ext>
            </a:extLst>
          </p:cNvPr>
          <p:cNvSpPr/>
          <p:nvPr userDrawn="1"/>
        </p:nvSpPr>
        <p:spPr>
          <a:xfrm>
            <a:off x="360742" y="344346"/>
            <a:ext cx="11470511" cy="6169306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1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0137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757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:blinds/>
      </p:transition>
    </mc:Choice>
    <mc:Fallback xmlns="">
      <p:transition spd="slow" advTm="0">
        <p:blinds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2"/>
          <p:cNvSpPr txBox="1"/>
          <p:nvPr userDrawn="1"/>
        </p:nvSpPr>
        <p:spPr>
          <a:xfrm>
            <a:off x="353484" y="342796"/>
            <a:ext cx="1521524" cy="35898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zh-CN" altLang="en-US" sz="1733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年度工作概述</a:t>
            </a:r>
          </a:p>
        </p:txBody>
      </p:sp>
      <p:sp>
        <p:nvSpPr>
          <p:cNvPr id="4" name="文本框 33"/>
          <p:cNvSpPr txBox="1"/>
          <p:nvPr userDrawn="1"/>
        </p:nvSpPr>
        <p:spPr>
          <a:xfrm>
            <a:off x="353485" y="619994"/>
            <a:ext cx="1899833" cy="27697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Annual work summary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342796"/>
            <a:ext cx="213784" cy="556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defTabSz="914096">
              <a:defRPr/>
            </a:pPr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  <a:pPr>
                <a:defRPr/>
              </a:pPr>
              <a:t>2022/12/11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0622764"/>
      </p:ext>
    </p:extLst>
  </p:cSld>
  <p:clrMapOvr>
    <a:masterClrMapping/>
  </p:clrMapOvr>
  <p:transition spd="med" advClick="0" advTm="0">
    <p:push dir="r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56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gallery dir="l"/>
      </p:transition>
    </mc:Choice>
    <mc:Fallback xmlns="">
      <p:transition spd="slow" advClick="0" advTm="200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xmlns="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xmlns="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xmlns="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xmlns="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xmlns="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xmlns="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xmlns="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xmlns="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xmlns="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xmlns="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xmlns="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xmlns="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xmlns="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xmlns="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xmlns="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xmlns="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xmlns="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xmlns="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xmlns="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xmlns="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xmlns="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xmlns="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xmlns="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xmlns="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xmlns="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xmlns="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xmlns="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xmlns="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xmlns="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xmlns="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xmlns="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xmlns="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xmlns="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xmlns="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xmlns="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xmlns="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5515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47423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17938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54505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87842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10651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98479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086052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24735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29555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8152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17368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587819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70192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0745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55187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20677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30366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46480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01252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9578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46522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3756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69684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0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0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4CBEAF9-9E58-4CC8-A6FF-6DD8A58DEEA4}" type="datetimeFigureOut">
              <a:rPr lang="en-US" smtClean="0"/>
              <a:pPr eaLnBrk="1" latinLnBrk="0" hangingPunct="1"/>
              <a:t>12/11/2022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 eaLnBrk="1" latinLnBrk="0" hangingPunct="1"/>
              <a:t>‹#›</a:t>
            </a:fld>
            <a:endParaRPr kumimoji="0"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CC1F2-EC4C-438A-A626-EF38FEB19E62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pic>
        <p:nvPicPr>
          <p:cNvPr id="8" name="image 101">
            <a:extLst>
              <a:ext uri="{FF2B5EF4-FFF2-40B4-BE49-F238E27FC236}">
                <a16:creationId xmlns:a16="http://schemas.microsoft.com/office/drawing/2014/main" xmlns="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9" name="任意形状 34">
            <a:extLst>
              <a:ext uri="{FF2B5EF4-FFF2-40B4-BE49-F238E27FC236}">
                <a16:creationId xmlns:a16="http://schemas.microsoft.com/office/drawing/2014/main" xmlns="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7">
            <a:extLst>
              <a:ext uri="{FF2B5EF4-FFF2-40B4-BE49-F238E27FC236}">
                <a16:creationId xmlns:a16="http://schemas.microsoft.com/office/drawing/2014/main" xmlns="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5">
            <a:extLst>
              <a:ext uri="{FF2B5EF4-FFF2-40B4-BE49-F238E27FC236}">
                <a16:creationId xmlns:a16="http://schemas.microsoft.com/office/drawing/2014/main" xmlns="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矩形 8">
            <a:extLst>
              <a:ext uri="{FF2B5EF4-FFF2-40B4-BE49-F238E27FC236}">
                <a16:creationId xmlns:a16="http://schemas.microsoft.com/office/drawing/2014/main" xmlns="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13">
            <a:extLst>
              <a:ext uri="{FF2B5EF4-FFF2-40B4-BE49-F238E27FC236}">
                <a16:creationId xmlns:a16="http://schemas.microsoft.com/office/drawing/2014/main" xmlns="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4" name="椭圆 14">
            <a:extLst>
              <a:ext uri="{FF2B5EF4-FFF2-40B4-BE49-F238E27FC236}">
                <a16:creationId xmlns:a16="http://schemas.microsoft.com/office/drawing/2014/main" xmlns="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5" name="图片 29">
            <a:extLst>
              <a:ext uri="{FF2B5EF4-FFF2-40B4-BE49-F238E27FC236}">
                <a16:creationId xmlns:a16="http://schemas.microsoft.com/office/drawing/2014/main" xmlns="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6" name="image 102">
            <a:extLst>
              <a:ext uri="{FF2B5EF4-FFF2-40B4-BE49-F238E27FC236}">
                <a16:creationId xmlns:a16="http://schemas.microsoft.com/office/drawing/2014/main" xmlns="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7" name="椭圆 24">
            <a:extLst>
              <a:ext uri="{FF2B5EF4-FFF2-40B4-BE49-F238E27FC236}">
                <a16:creationId xmlns:a16="http://schemas.microsoft.com/office/drawing/2014/main" xmlns="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6">
            <a:extLst>
              <a:ext uri="{FF2B5EF4-FFF2-40B4-BE49-F238E27FC236}">
                <a16:creationId xmlns:a16="http://schemas.microsoft.com/office/drawing/2014/main" xmlns="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椭圆 37">
            <a:extLst>
              <a:ext uri="{FF2B5EF4-FFF2-40B4-BE49-F238E27FC236}">
                <a16:creationId xmlns:a16="http://schemas.microsoft.com/office/drawing/2014/main" xmlns="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0" name="组合 6">
            <a:extLst>
              <a:ext uri="{FF2B5EF4-FFF2-40B4-BE49-F238E27FC236}">
                <a16:creationId xmlns:a16="http://schemas.microsoft.com/office/drawing/2014/main" xmlns="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1" name="圆角矩形 38">
              <a:extLst>
                <a:ext uri="{FF2B5EF4-FFF2-40B4-BE49-F238E27FC236}">
                  <a16:creationId xmlns:a16="http://schemas.microsoft.com/office/drawing/2014/main" xmlns="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" name="圆角矩形 39">
              <a:extLst>
                <a:ext uri="{FF2B5EF4-FFF2-40B4-BE49-F238E27FC236}">
                  <a16:creationId xmlns:a16="http://schemas.microsoft.com/office/drawing/2014/main" xmlns="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3" name="圆角矩形 40">
            <a:extLst>
              <a:ext uri="{FF2B5EF4-FFF2-40B4-BE49-F238E27FC236}">
                <a16:creationId xmlns:a16="http://schemas.microsoft.com/office/drawing/2014/main" xmlns="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1">
            <a:extLst>
              <a:ext uri="{FF2B5EF4-FFF2-40B4-BE49-F238E27FC236}">
                <a16:creationId xmlns:a16="http://schemas.microsoft.com/office/drawing/2014/main" xmlns="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5" name="圆角矩形 42">
            <a:extLst>
              <a:ext uri="{FF2B5EF4-FFF2-40B4-BE49-F238E27FC236}">
                <a16:creationId xmlns:a16="http://schemas.microsoft.com/office/drawing/2014/main" xmlns="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6" name="椭圆 23">
            <a:extLst>
              <a:ext uri="{FF2B5EF4-FFF2-40B4-BE49-F238E27FC236}">
                <a16:creationId xmlns:a16="http://schemas.microsoft.com/office/drawing/2014/main" xmlns="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5">
            <a:extLst>
              <a:ext uri="{FF2B5EF4-FFF2-40B4-BE49-F238E27FC236}">
                <a16:creationId xmlns:a16="http://schemas.microsoft.com/office/drawing/2014/main" xmlns="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251" y="4203592"/>
            <a:ext cx="383523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427" y="4075290"/>
            <a:ext cx="7392687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7" y="4087562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19" y="4074175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0" y="4058555"/>
            <a:ext cx="11631168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0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3" y="143744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4CBEAF9-9E58-4CC8-A6FF-6DD8A58DEEA4}" type="datetimeFigureOut">
              <a:rPr lang="en-US" smtClean="0"/>
              <a:pPr eaLnBrk="1" latinLnBrk="0" hangingPunct="1"/>
              <a:t>12/11/2022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4CBEAF9-9E58-4CC8-A6FF-6DD8A58DEEA4}" type="datetimeFigureOut">
              <a:rPr lang="en-US" smtClean="0"/>
              <a:pPr eaLnBrk="1" latinLnBrk="0" hangingPunct="1"/>
              <a:t>12/11/2022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14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0" y="3429001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13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001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4CBEAF9-9E58-4CC8-A6FF-6DD8A58DEEA4}" type="datetimeFigureOut">
              <a:rPr lang="en-US" smtClean="0"/>
              <a:pPr eaLnBrk="1" latinLnBrk="0" hangingPunct="1"/>
              <a:t>12/11/2022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 eaLnBrk="1" latinLnBrk="0" hangingPunct="1"/>
              <a:t>‹#›</a:t>
            </a:fld>
            <a:endParaRPr kumimoji="0"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4CBEAF9-9E58-4CC8-A6FF-6DD8A58DEEA4}" type="datetimeFigureOut">
              <a:rPr lang="en-US" smtClean="0"/>
              <a:pPr eaLnBrk="1" latinLnBrk="0" hangingPunct="1"/>
              <a:t>12/11/2022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4CBEAF9-9E58-4CC8-A6FF-6DD8A58DEEA4}" type="datetimeFigureOut">
              <a:rPr lang="en-US" smtClean="0"/>
              <a:pPr eaLnBrk="1" latinLnBrk="0" hangingPunct="1"/>
              <a:t>12/11/2022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  <p:pic>
        <p:nvPicPr>
          <p:cNvPr id="13" name="image 101">
            <a:extLst>
              <a:ext uri="{FF2B5EF4-FFF2-40B4-BE49-F238E27FC236}">
                <a16:creationId xmlns:a16="http://schemas.microsoft.com/office/drawing/2014/main" xmlns="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4" name="矩形 2">
            <a:extLst>
              <a:ext uri="{FF2B5EF4-FFF2-40B4-BE49-F238E27FC236}">
                <a16:creationId xmlns:a16="http://schemas.microsoft.com/office/drawing/2014/main" xmlns="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4">
            <a:extLst>
              <a:ext uri="{FF2B5EF4-FFF2-40B4-BE49-F238E27FC236}">
                <a16:creationId xmlns:a16="http://schemas.microsoft.com/office/drawing/2014/main" xmlns="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任意形状 6">
            <a:extLst>
              <a:ext uri="{FF2B5EF4-FFF2-40B4-BE49-F238E27FC236}">
                <a16:creationId xmlns:a16="http://schemas.microsoft.com/office/drawing/2014/main" xmlns="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7">
            <a:extLst>
              <a:ext uri="{FF2B5EF4-FFF2-40B4-BE49-F238E27FC236}">
                <a16:creationId xmlns:a16="http://schemas.microsoft.com/office/drawing/2014/main" xmlns="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8" name="图片 8">
            <a:extLst>
              <a:ext uri="{FF2B5EF4-FFF2-40B4-BE49-F238E27FC236}">
                <a16:creationId xmlns:a16="http://schemas.microsoft.com/office/drawing/2014/main" xmlns="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9" name="椭圆 9">
            <a:extLst>
              <a:ext uri="{FF2B5EF4-FFF2-40B4-BE49-F238E27FC236}">
                <a16:creationId xmlns:a16="http://schemas.microsoft.com/office/drawing/2014/main" xmlns="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24" name="图片 9">
            <a:extLst>
              <a:ext uri="{FF2B5EF4-FFF2-40B4-BE49-F238E27FC236}">
                <a16:creationId xmlns:a16="http://schemas.microsoft.com/office/drawing/2014/main" xmlns="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4CBEAF9-9E58-4CC8-A6FF-6DD8A58DEEA4}" type="datetimeFigureOut">
              <a:rPr lang="en-US" smtClean="0"/>
              <a:pPr eaLnBrk="1" latinLnBrk="0" hangingPunct="1"/>
              <a:t>12/11/2022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3581401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0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16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0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8874" y="338667"/>
            <a:ext cx="5083527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112" y="2785533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4CBEAF9-9E58-4CC8-A6FF-6DD8A58DEEA4}" type="datetimeFigureOut">
              <a:rPr lang="en-US" smtClean="0"/>
              <a:pPr eaLnBrk="1" latinLnBrk="0" hangingPunct="1"/>
              <a:t>12/11/2022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4CBEAF9-9E58-4CC8-A6FF-6DD8A58DEEA4}" type="datetimeFigureOut">
              <a:rPr lang="en-US" smtClean="0"/>
              <a:pPr eaLnBrk="1" latinLnBrk="0" hangingPunct="1"/>
              <a:t>12/11/2022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4CBEAF9-9E58-4CC8-A6FF-6DD8A58DEEA4}" type="datetimeFigureOut">
              <a:rPr lang="en-US" smtClean="0"/>
              <a:pPr eaLnBrk="1" latinLnBrk="0" hangingPunct="1"/>
              <a:t>12/11/2022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01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00"/>
            <a:ext cx="80264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0A404991-DC8B-44E9-97DB-783310D506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xmlns="" id="{925B1FBD-A72F-4401-8221-9042861C1EB0}"/>
              </a:ext>
            </a:extLst>
          </p:cNvPr>
          <p:cNvSpPr/>
          <p:nvPr userDrawn="1"/>
        </p:nvSpPr>
        <p:spPr>
          <a:xfrm>
            <a:off x="192910" y="196770"/>
            <a:ext cx="11806177" cy="6464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xmlns="" id="{0F73B100-4B5E-4F9E-8674-58E9344AFC50}"/>
              </a:ext>
            </a:extLst>
          </p:cNvPr>
          <p:cNvSpPr/>
          <p:nvPr userDrawn="1"/>
        </p:nvSpPr>
        <p:spPr>
          <a:xfrm>
            <a:off x="360742" y="344346"/>
            <a:ext cx="11470511" cy="6169306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1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xmlns="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5440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3736875"/>
      </p:ext>
    </p:extLst>
  </p:cSld>
  <p:clrMapOvr>
    <a:masterClrMapping/>
  </p:clrMapOvr>
  <p:transition spd="slow">
    <p:random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xmlns="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xmlns="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xmlns="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xmlns="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xmlns="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xmlns="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xmlns="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xmlns="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xmlns="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xmlns="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xmlns="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xmlns="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xmlns="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xmlns="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xmlns="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xmlns="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xmlns="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902229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xmlns="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xmlns="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xmlns="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xmlns="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xmlns="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xmlns="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34921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xmlns="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xmlns="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xmlns="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xmlns="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xmlns="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xmlns="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xmlns="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806482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xmlns="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xmlns="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xmlns="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xmlns="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xmlns="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xmlns="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xmlns="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xmlns="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62993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xmlns="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xmlns="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xmlns="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xmlns="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xmlns="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xmlns="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xmlns="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xmlns="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915035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xmlns="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xmlns="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xmlns="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xmlns="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xmlns="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xmlns="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xmlns="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xmlns="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xmlns="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xmlns="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xmlns="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xmlns="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xmlns="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xmlns="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xmlns="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xmlns="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xmlns="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xmlns="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xmlns="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xmlns="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xmlns="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xmlns="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xmlns="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xmlns="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xmlns="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xmlns="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xmlns="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xmlns="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xmlns="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xmlns="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xmlns="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xmlns="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xmlns="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xmlns="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xmlns="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xmlns="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xmlns="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xmlns="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xmlns="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xmlns="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xmlns="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xmlns="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xmlns="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xmlns="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xmlns="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xmlns="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xmlns="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xmlns="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xmlns="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xmlns="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xmlns="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xmlns="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xmlns="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xmlns="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xmlns="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xmlns="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xmlns="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xmlns="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xmlns="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xmlns="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xmlns="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xmlns="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xmlns="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xmlns="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xmlns="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xmlns="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xmlns="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xmlns="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xmlns="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xmlns="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xmlns="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xmlns="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xmlns="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xmlns="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xmlns="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xmlns="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xmlns="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xmlns="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xmlns="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xmlns="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xmlns="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xmlns="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xmlns="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xmlns="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xmlns="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xmlns="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xmlns="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xmlns="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xmlns="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xmlns="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xmlns="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xmlns="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xmlns="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xmlns="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xmlns="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xmlns="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xmlns="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xmlns="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xmlns="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xmlns="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xmlns="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xmlns="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xmlns="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xmlns="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xmlns="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xmlns="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xmlns="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xmlns="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xmlns="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xmlns="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xmlns="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xmlns="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xmlns="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xmlns="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xmlns="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xmlns="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xmlns="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xmlns="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xmlns="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xmlns="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xmlns="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179486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64749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5499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image" Target="../media/image31.jpg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slideLayout" Target="../slideLayouts/slideLayout85.xml"/><Relationship Id="rId18" Type="http://schemas.openxmlformats.org/officeDocument/2006/relationships/slideLayout" Target="../slideLayouts/slideLayout90.xml"/><Relationship Id="rId3" Type="http://schemas.openxmlformats.org/officeDocument/2006/relationships/slideLayout" Target="../slideLayouts/slideLayout75.xml"/><Relationship Id="rId21" Type="http://schemas.openxmlformats.org/officeDocument/2006/relationships/slideLayout" Target="../slideLayouts/slideLayout93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17" Type="http://schemas.openxmlformats.org/officeDocument/2006/relationships/slideLayout" Target="../slideLayouts/slideLayout89.xml"/><Relationship Id="rId2" Type="http://schemas.openxmlformats.org/officeDocument/2006/relationships/slideLayout" Target="../slideLayouts/slideLayout74.xml"/><Relationship Id="rId16" Type="http://schemas.openxmlformats.org/officeDocument/2006/relationships/slideLayout" Target="../slideLayouts/slideLayout88.xml"/><Relationship Id="rId20" Type="http://schemas.openxmlformats.org/officeDocument/2006/relationships/slideLayout" Target="../slideLayouts/slideLayout92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5" Type="http://schemas.openxmlformats.org/officeDocument/2006/relationships/slideLayout" Target="../slideLayouts/slideLayout87.xml"/><Relationship Id="rId23" Type="http://schemas.openxmlformats.org/officeDocument/2006/relationships/theme" Target="../theme/theme5.xml"/><Relationship Id="rId10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91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slideLayout" Target="../slideLayouts/slideLayout86.xml"/><Relationship Id="rId22" Type="http://schemas.openxmlformats.org/officeDocument/2006/relationships/slideLayout" Target="../slideLayouts/slideLayout9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  <p:sldLayoutId id="2147483914" r:id="rId12"/>
    <p:sldLayoutId id="2147483915" r:id="rId13"/>
    <p:sldLayoutId id="2147483745" r:id="rId14"/>
    <p:sldLayoutId id="2147483746" r:id="rId15"/>
    <p:sldLayoutId id="2147483747" r:id="rId16"/>
    <p:sldLayoutId id="2147483748" r:id="rId17"/>
    <p:sldLayoutId id="2147483665" r:id="rId18"/>
    <p:sldLayoutId id="2147483666" r:id="rId19"/>
    <p:sldLayoutId id="2147483659" r:id="rId20"/>
    <p:sldLayoutId id="2147483650" r:id="rId21"/>
    <p:sldLayoutId id="2147483651" r:id="rId22"/>
    <p:sldLayoutId id="2147483652" r:id="rId23"/>
    <p:sldLayoutId id="2147483653" r:id="rId24"/>
    <p:sldLayoutId id="2147483654" r:id="rId25"/>
    <p:sldLayoutId id="2147483656" r:id="rId26"/>
    <p:sldLayoutId id="2147483657" r:id="rId27"/>
    <p:sldLayoutId id="2147483661" r:id="rId28"/>
    <p:sldLayoutId id="2147483667" r:id="rId29"/>
    <p:sldLayoutId id="2147483668" r:id="rId30"/>
    <p:sldLayoutId id="2147483669" r:id="rId31"/>
    <p:sldLayoutId id="2147483660" r:id="rId32"/>
    <p:sldLayoutId id="2147483658" r:id="rId33"/>
    <p:sldLayoutId id="2147483663" r:id="rId34"/>
    <p:sldLayoutId id="2147483662" r:id="rId35"/>
    <p:sldLayoutId id="2147483897" r:id="rId36"/>
    <p:sldLayoutId id="2147483898" r:id="rId3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340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  <p:sldLayoutId id="2147483871" r:id="rId12"/>
    <p:sldLayoutId id="2147483872" r:id="rId13"/>
  </p:sldLayoutIdLs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86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0" y="1679429"/>
            <a:ext cx="11631168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6" y="6250165"/>
            <a:ext cx="50489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185" y="6250165"/>
            <a:ext cx="50489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1" y="6250164"/>
            <a:ext cx="15491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757" y="2675467"/>
            <a:ext cx="9877777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1" r:id="rId1"/>
    <p:sldLayoutId id="2147483952" r:id="rId2"/>
    <p:sldLayoutId id="2147483953" r:id="rId3"/>
    <p:sldLayoutId id="2147483954" r:id="rId4"/>
    <p:sldLayoutId id="2147483955" r:id="rId5"/>
    <p:sldLayoutId id="2147483956" r:id="rId6"/>
    <p:sldLayoutId id="2147483957" r:id="rId7"/>
    <p:sldLayoutId id="2147483958" r:id="rId8"/>
    <p:sldLayoutId id="2147483959" r:id="rId9"/>
    <p:sldLayoutId id="2147483960" r:id="rId10"/>
    <p:sldLayoutId id="2147483961" r:id="rId11"/>
    <p:sldLayoutId id="2147483963" r:id="rId12"/>
    <p:sldLayoutId id="2147483964" r:id="rId13"/>
    <p:sldLayoutId id="2147483965" r:id="rId14"/>
    <p:sldLayoutId id="2147483900" r:id="rId15"/>
    <p:sldLayoutId id="2147483902" r:id="rId16"/>
    <p:sldLayoutId id="2147483905" r:id="rId17"/>
    <p:sldLayoutId id="2147483906" r:id="rId18"/>
    <p:sldLayoutId id="2147483908" r:id="rId19"/>
    <p:sldLayoutId id="2147483909" r:id="rId20"/>
    <p:sldLayoutId id="2147483910" r:id="rId21"/>
    <p:sldLayoutId id="2147483911" r:id="rId2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51.emf"/><Relationship Id="rId5" Type="http://schemas.openxmlformats.org/officeDocument/2006/relationships/image" Target="../media/image50.emf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4.xml"/><Relationship Id="rId4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6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8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929" b="8206"/>
          <a:stretch>
            <a:fillRect/>
          </a:stretch>
        </p:blipFill>
        <p:spPr>
          <a:xfrm>
            <a:off x="-1009" y="-44180"/>
            <a:ext cx="12193009" cy="6902180"/>
          </a:xfrm>
          <a:prstGeom prst="rect">
            <a:avLst/>
          </a:prstGeom>
        </p:spPr>
      </p:pic>
      <p:pic>
        <p:nvPicPr>
          <p:cNvPr id="5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9" y="4715921"/>
            <a:ext cx="12192000" cy="2142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6" t="9026" r="22530" b="69229"/>
          <a:stretch>
            <a:fillRect/>
          </a:stretch>
        </p:blipFill>
        <p:spPr bwMode="auto">
          <a:xfrm flipH="1">
            <a:off x="8333845" y="3354506"/>
            <a:ext cx="4192202" cy="3485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0933" y="4569272"/>
            <a:ext cx="1743219" cy="193021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467" y="4744556"/>
            <a:ext cx="1249138" cy="179487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975" y="6030188"/>
            <a:ext cx="974725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7993" y="247444"/>
            <a:ext cx="2680053" cy="1475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246380" y="3215640"/>
            <a:ext cx="113893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b="1" dirty="0" smtClean="0">
                <a:solidFill>
                  <a:srgbClr val="249024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30: </a:t>
            </a:r>
            <a:r>
              <a:rPr lang="en-US" altLang="en-US" sz="4000" b="1" dirty="0" smtClean="0">
                <a:solidFill>
                  <a:srgbClr val="249024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 HÀNH VÀ TRẢI NGHIỆM XEM ĐỒNG HỒ, XEM LỊCH</a:t>
            </a:r>
          </a:p>
          <a:p>
            <a:pPr algn="ctr"/>
            <a:endParaRPr lang="vi-VN" altLang="en-US" sz="4000" b="1" dirty="0">
              <a:solidFill>
                <a:srgbClr val="249024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3" name="文本框 342"/>
          <p:cNvSpPr txBox="1"/>
          <p:nvPr/>
        </p:nvSpPr>
        <p:spPr>
          <a:xfrm>
            <a:off x="3626985" y="216308"/>
            <a:ext cx="4837430" cy="4140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vi-VN" altLang="zh-CN" sz="21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PHÒNG GD &amp; ĐT QUẬN LONG BIÊN </a:t>
            </a:r>
            <a:endParaRPr lang="zh-CN" altLang="en-US" sz="21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344" name="文本框 343"/>
          <p:cNvSpPr txBox="1"/>
          <p:nvPr/>
        </p:nvSpPr>
        <p:spPr>
          <a:xfrm>
            <a:off x="3626464" y="645391"/>
            <a:ext cx="4704080" cy="4603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vi-VN" altLang="zh-CN" sz="2400" b="1" u="sng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TRƯỜNG TIỂU HỌC PHÚC LỢI</a:t>
            </a:r>
            <a:endParaRPr lang="zh-CN" altLang="en-US" sz="2400" b="1" u="sng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3663790" y="1950384"/>
            <a:ext cx="4629945" cy="54151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7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MÔN: </a:t>
            </a:r>
            <a:r>
              <a:rPr kumimoji="0" lang="en-US" altLang="en-US" sz="2700" b="1" i="0" u="none" strike="noStrike" kern="10" cap="none" spc="0" normalizeH="0" baseline="0" noProof="0" dirty="0" smtClean="0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kumimoji="0" lang="vi-VN" altLang="en-US" sz="2700" b="1" i="0" u="none" strike="noStrike" kern="10" cap="none" spc="0" normalizeH="0" baseline="0" noProof="0" dirty="0">
              <a:ln w="9525">
                <a:solidFill>
                  <a:srgbClr val="FF0000"/>
                </a:solidFill>
                <a:round/>
              </a:ln>
              <a:solidFill>
                <a:srgbClr val="0000FF"/>
              </a:solidFill>
              <a:effectLst>
                <a:outerShdw sy="50000" kx="2453608" rotWithShape="0">
                  <a:srgbClr val="868686">
                    <a:alpha val="50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71528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7315201" y="6549654"/>
            <a:ext cx="3053772" cy="25518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704637" y="1062126"/>
            <a:ext cx="11487363" cy="81997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83" tIns="43341" rIns="86683" bIns="4334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ea"/>
              <a:sym typeface="+mn-lt"/>
            </a:endParaRPr>
          </a:p>
        </p:txBody>
      </p:sp>
      <p:pic>
        <p:nvPicPr>
          <p:cNvPr id="3" name="图片 4">
            <a:extLst>
              <a:ext uri="{FF2B5EF4-FFF2-40B4-BE49-F238E27FC236}">
                <a16:creationId xmlns:a16="http://schemas.microsoft.com/office/drawing/2014/main" xmlns="" id="{E79F877D-5681-4E56-85A3-BBE592E709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9335" y="4057423"/>
            <a:ext cx="3632594" cy="2421729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193B2807-9F7B-4FDD-B502-E710C8C940C3}"/>
              </a:ext>
            </a:extLst>
          </p:cNvPr>
          <p:cNvGrpSpPr/>
          <p:nvPr/>
        </p:nvGrpSpPr>
        <p:grpSpPr>
          <a:xfrm>
            <a:off x="1045119" y="2305591"/>
            <a:ext cx="10489366" cy="1815882"/>
            <a:chOff x="1183342" y="1369567"/>
            <a:chExt cx="10489366" cy="1815882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0433596C-08E1-4FFA-8E3A-0A376732E764}"/>
                </a:ext>
              </a:extLst>
            </p:cNvPr>
            <p:cNvSpPr txBox="1"/>
            <p:nvPr/>
          </p:nvSpPr>
          <p:spPr>
            <a:xfrm>
              <a:off x="2074591" y="1369567"/>
              <a:ext cx="9598117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Em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xem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tờ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lịch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tháng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này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rồi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trả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lời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câu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hỏi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  <a:p>
              <a:pPr marL="514350" marR="0" lvl="0" indent="-5143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Hôm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nay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là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thứ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mấy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,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ngày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mấy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,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tháng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mấy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  <a:p>
              <a:pPr marL="514350" marR="0" lvl="0" indent="-5143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Hôm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qua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là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thứ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mấy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,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ngày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mấy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,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tháng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mấy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  <a:p>
              <a:pPr marL="514350" marR="0" lvl="0" indent="-5143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Ngày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mai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là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thứ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mấy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,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ngày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mấy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,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tháng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mấy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xmlns="" id="{CBD20E04-154A-46B4-8634-1298951DA61A}"/>
                </a:ext>
              </a:extLst>
            </p:cNvPr>
            <p:cNvSpPr/>
            <p:nvPr/>
          </p:nvSpPr>
          <p:spPr>
            <a:xfrm>
              <a:off x="1183342" y="1369567"/>
              <a:ext cx="712694" cy="712694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1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3F36248-0744-4898-A7A3-17B50025C42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079" y="890743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11736"/>
      </p:ext>
    </p:extLst>
  </p:cSld>
  <p:clrMapOvr>
    <a:masterClrMapping/>
  </p:clrMapOvr>
  <p:transition spd="med" advClick="0" advTm="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 descr="20210409041757_wm_shs-toan-2-tap-1">
            <a:extLst>
              <a:ext uri="{FF2B5EF4-FFF2-40B4-BE49-F238E27FC236}">
                <a16:creationId xmlns:a16="http://schemas.microsoft.com/office/drawing/2014/main" xmlns="" id="{4195741C-744A-499E-B6C3-99895126A0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55" t="37395" r="9509" b="43997"/>
          <a:stretch/>
        </p:blipFill>
        <p:spPr bwMode="auto">
          <a:xfrm>
            <a:off x="1898451" y="1739116"/>
            <a:ext cx="7998634" cy="491636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5C7089E2-2B5C-480D-9686-8AA39E96B6FF}"/>
              </a:ext>
            </a:extLst>
          </p:cNvPr>
          <p:cNvGrpSpPr/>
          <p:nvPr/>
        </p:nvGrpSpPr>
        <p:grpSpPr>
          <a:xfrm>
            <a:off x="1324224" y="699549"/>
            <a:ext cx="10414938" cy="712694"/>
            <a:chOff x="1183342" y="1369567"/>
            <a:chExt cx="10414938" cy="712694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F72E5592-8B94-4118-93E6-EFD607B54C9E}"/>
                </a:ext>
              </a:extLst>
            </p:cNvPr>
            <p:cNvSpPr txBox="1"/>
            <p:nvPr/>
          </p:nvSpPr>
          <p:spPr>
            <a:xfrm>
              <a:off x="2000163" y="1464304"/>
              <a:ext cx="95981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Xem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tờ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lịch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tháng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5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dưới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đây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rồi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trả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lời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câu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hỏi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:</a:t>
              </a: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xmlns="" id="{C5EFEF21-8D12-4941-AB8A-C7B4EC4A729D}"/>
                </a:ext>
              </a:extLst>
            </p:cNvPr>
            <p:cNvSpPr/>
            <p:nvPr/>
          </p:nvSpPr>
          <p:spPr>
            <a:xfrm>
              <a:off x="1183342" y="1369567"/>
              <a:ext cx="712694" cy="712694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</a:t>
              </a:r>
            </a:p>
          </p:txBody>
        </p:sp>
      </p:grpSp>
      <p:graphicFrame>
        <p:nvGraphicFramePr>
          <p:cNvPr id="39" name="Table 38">
            <a:extLst>
              <a:ext uri="{FF2B5EF4-FFF2-40B4-BE49-F238E27FC236}">
                <a16:creationId xmlns:a16="http://schemas.microsoft.com/office/drawing/2014/main" xmlns="" id="{90446171-3647-40DF-B192-DF2982F171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0374101"/>
              </p:ext>
            </p:extLst>
          </p:nvPr>
        </p:nvGraphicFramePr>
        <p:xfrm>
          <a:off x="3420557" y="2229448"/>
          <a:ext cx="6122508" cy="442603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74644">
                  <a:extLst>
                    <a:ext uri="{9D8B030D-6E8A-4147-A177-3AD203B41FA5}">
                      <a16:colId xmlns:a16="http://schemas.microsoft.com/office/drawing/2014/main" xmlns="" val="274537390"/>
                    </a:ext>
                  </a:extLst>
                </a:gridCol>
                <a:gridCol w="874644">
                  <a:extLst>
                    <a:ext uri="{9D8B030D-6E8A-4147-A177-3AD203B41FA5}">
                      <a16:colId xmlns:a16="http://schemas.microsoft.com/office/drawing/2014/main" xmlns="" val="484017830"/>
                    </a:ext>
                  </a:extLst>
                </a:gridCol>
                <a:gridCol w="874644">
                  <a:extLst>
                    <a:ext uri="{9D8B030D-6E8A-4147-A177-3AD203B41FA5}">
                      <a16:colId xmlns:a16="http://schemas.microsoft.com/office/drawing/2014/main" xmlns="" val="1092291372"/>
                    </a:ext>
                  </a:extLst>
                </a:gridCol>
                <a:gridCol w="874644">
                  <a:extLst>
                    <a:ext uri="{9D8B030D-6E8A-4147-A177-3AD203B41FA5}">
                      <a16:colId xmlns:a16="http://schemas.microsoft.com/office/drawing/2014/main" xmlns="" val="3960849886"/>
                    </a:ext>
                  </a:extLst>
                </a:gridCol>
                <a:gridCol w="874644">
                  <a:extLst>
                    <a:ext uri="{9D8B030D-6E8A-4147-A177-3AD203B41FA5}">
                      <a16:colId xmlns:a16="http://schemas.microsoft.com/office/drawing/2014/main" xmlns="" val="360845237"/>
                    </a:ext>
                  </a:extLst>
                </a:gridCol>
                <a:gridCol w="874644">
                  <a:extLst>
                    <a:ext uri="{9D8B030D-6E8A-4147-A177-3AD203B41FA5}">
                      <a16:colId xmlns:a16="http://schemas.microsoft.com/office/drawing/2014/main" xmlns="" val="880744691"/>
                    </a:ext>
                  </a:extLst>
                </a:gridCol>
                <a:gridCol w="874644">
                  <a:extLst>
                    <a:ext uri="{9D8B030D-6E8A-4147-A177-3AD203B41FA5}">
                      <a16:colId xmlns:a16="http://schemas.microsoft.com/office/drawing/2014/main" xmlns="" val="1301124571"/>
                    </a:ext>
                  </a:extLst>
                </a:gridCol>
              </a:tblGrid>
              <a:tr h="539553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THỨ</a:t>
                      </a:r>
                      <a:r>
                        <a:rPr lang="en-US" b="1" baseline="0" dirty="0"/>
                        <a:t> </a:t>
                      </a:r>
                    </a:p>
                    <a:p>
                      <a:pPr algn="ctr"/>
                      <a:r>
                        <a:rPr lang="en-US" b="1" baseline="0" dirty="0"/>
                        <a:t>HAI</a:t>
                      </a:r>
                      <a:endParaRPr lang="en-US" b="1" dirty="0"/>
                    </a:p>
                  </a:txBody>
                  <a:tcPr anchor="ctr">
                    <a:solidFill>
                      <a:srgbClr val="FA71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THỨ</a:t>
                      </a:r>
                      <a:r>
                        <a:rPr lang="en-US" b="1" baseline="0" dirty="0"/>
                        <a:t> </a:t>
                      </a:r>
                    </a:p>
                    <a:p>
                      <a:pPr algn="ctr"/>
                      <a:r>
                        <a:rPr lang="en-US" b="1" baseline="0" dirty="0"/>
                        <a:t>BA</a:t>
                      </a:r>
                      <a:endParaRPr lang="en-US" b="1" dirty="0"/>
                    </a:p>
                  </a:txBody>
                  <a:tcPr anchor="ctr">
                    <a:solidFill>
                      <a:srgbClr val="FA71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THỨ</a:t>
                      </a:r>
                    </a:p>
                    <a:p>
                      <a:pPr algn="ctr"/>
                      <a:r>
                        <a:rPr lang="en-US" b="1" dirty="0"/>
                        <a:t>TƯ</a:t>
                      </a:r>
                    </a:p>
                  </a:txBody>
                  <a:tcPr anchor="ctr">
                    <a:solidFill>
                      <a:srgbClr val="FA71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THỨ</a:t>
                      </a:r>
                    </a:p>
                    <a:p>
                      <a:pPr algn="ctr"/>
                      <a:r>
                        <a:rPr lang="en-US" b="1" dirty="0"/>
                        <a:t>NĂM</a:t>
                      </a:r>
                    </a:p>
                  </a:txBody>
                  <a:tcPr anchor="ctr">
                    <a:solidFill>
                      <a:srgbClr val="FA71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THỨ</a:t>
                      </a:r>
                    </a:p>
                    <a:p>
                      <a:pPr algn="ctr"/>
                      <a:r>
                        <a:rPr lang="en-US" b="1" dirty="0"/>
                        <a:t>SÁU</a:t>
                      </a:r>
                    </a:p>
                  </a:txBody>
                  <a:tcPr anchor="ctr">
                    <a:solidFill>
                      <a:srgbClr val="FA71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THỨ</a:t>
                      </a:r>
                    </a:p>
                    <a:p>
                      <a:pPr algn="ctr"/>
                      <a:r>
                        <a:rPr lang="en-US" b="1" dirty="0"/>
                        <a:t>BẢY</a:t>
                      </a:r>
                    </a:p>
                  </a:txBody>
                  <a:tcPr anchor="ctr">
                    <a:solidFill>
                      <a:srgbClr val="FA71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CHỦ</a:t>
                      </a:r>
                      <a:r>
                        <a:rPr lang="en-US" b="1" baseline="0" dirty="0"/>
                        <a:t> NHẬT</a:t>
                      </a:r>
                      <a:endParaRPr lang="en-US" b="1" dirty="0"/>
                    </a:p>
                  </a:txBody>
                  <a:tcPr anchor="ctr">
                    <a:solidFill>
                      <a:srgbClr val="FA71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59851566"/>
                  </a:ext>
                </a:extLst>
              </a:tr>
              <a:tr h="539553"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09537148"/>
                  </a:ext>
                </a:extLst>
              </a:tr>
              <a:tr h="53955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06353738"/>
                  </a:ext>
                </a:extLst>
              </a:tr>
              <a:tr h="53955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74766022"/>
                  </a:ext>
                </a:extLst>
              </a:tr>
              <a:tr h="53955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89396450"/>
                  </a:ext>
                </a:extLst>
              </a:tr>
              <a:tr h="53955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20098184"/>
                  </a:ext>
                </a:extLst>
              </a:tr>
              <a:tr h="53955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1094340"/>
                  </a:ext>
                </a:extLst>
              </a:tr>
            </a:tbl>
          </a:graphicData>
        </a:graphic>
      </p:graphicFrame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77D2777A-CDC2-43A2-A3A8-E237E5170409}"/>
              </a:ext>
            </a:extLst>
          </p:cNvPr>
          <p:cNvSpPr/>
          <p:nvPr/>
        </p:nvSpPr>
        <p:spPr>
          <a:xfrm>
            <a:off x="1925850" y="2117943"/>
            <a:ext cx="1494707" cy="1159322"/>
          </a:xfrm>
          <a:prstGeom prst="rect">
            <a:avLst/>
          </a:prstGeom>
          <a:solidFill>
            <a:srgbClr val="88D5E9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THÁNG NĂM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45F52FA4-007A-4805-A2B8-70A0176F9963}"/>
              </a:ext>
            </a:extLst>
          </p:cNvPr>
          <p:cNvSpPr/>
          <p:nvPr/>
        </p:nvSpPr>
        <p:spPr>
          <a:xfrm>
            <a:off x="1925850" y="3119215"/>
            <a:ext cx="1494707" cy="1159322"/>
          </a:xfrm>
          <a:prstGeom prst="rect">
            <a:avLst/>
          </a:prstGeom>
          <a:solidFill>
            <a:srgbClr val="88D5E9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06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">
        <p14:warp dir="in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579C871B-FA30-4B25-8262-E4E7A1FD9628}"/>
              </a:ext>
            </a:extLst>
          </p:cNvPr>
          <p:cNvGrpSpPr/>
          <p:nvPr/>
        </p:nvGrpSpPr>
        <p:grpSpPr>
          <a:xfrm>
            <a:off x="5044288" y="486058"/>
            <a:ext cx="6274123" cy="6132116"/>
            <a:chOff x="4890052" y="309788"/>
            <a:chExt cx="6274123" cy="6132116"/>
          </a:xfrm>
        </p:grpSpPr>
        <p:pic>
          <p:nvPicPr>
            <p:cNvPr id="3" name="Picture 2" descr="20210409041757_wm_shs-toan-2-tap-1">
              <a:extLst>
                <a:ext uri="{FF2B5EF4-FFF2-40B4-BE49-F238E27FC236}">
                  <a16:creationId xmlns:a16="http://schemas.microsoft.com/office/drawing/2014/main" xmlns="" id="{0FF85553-FD66-41C6-B76B-FD00FD6AC8D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34" t="62127" r="42361" b="184"/>
            <a:stretch/>
          </p:blipFill>
          <p:spPr bwMode="auto">
            <a:xfrm>
              <a:off x="5102087" y="309788"/>
              <a:ext cx="5820057" cy="6132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0270E818-2C0A-407E-891F-FB1898430DCF}"/>
                </a:ext>
              </a:extLst>
            </p:cNvPr>
            <p:cNvSpPr/>
            <p:nvPr/>
          </p:nvSpPr>
          <p:spPr>
            <a:xfrm>
              <a:off x="4890052" y="309788"/>
              <a:ext cx="980661" cy="4455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4D10F32D-23E9-4807-A8A9-50325CA5A9EE}"/>
                </a:ext>
              </a:extLst>
            </p:cNvPr>
            <p:cNvSpPr/>
            <p:nvPr/>
          </p:nvSpPr>
          <p:spPr>
            <a:xfrm>
              <a:off x="10183514" y="309788"/>
              <a:ext cx="980661" cy="33345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" name="Rectangle 7">
              <a:extLst>
                <a:ext uri="{FF2B5EF4-FFF2-40B4-BE49-F238E27FC236}">
                  <a16:creationId xmlns:a16="http://schemas.microsoft.com/office/drawing/2014/main" xmlns="" id="{7E47844A-9A37-4CCE-9827-B8EED48C8E9A}"/>
                </a:ext>
              </a:extLst>
            </p:cNvPr>
            <p:cNvSpPr/>
            <p:nvPr/>
          </p:nvSpPr>
          <p:spPr>
            <a:xfrm>
              <a:off x="10626267" y="5184776"/>
              <a:ext cx="537907" cy="1257128"/>
            </a:xfrm>
            <a:custGeom>
              <a:avLst/>
              <a:gdLst>
                <a:gd name="connsiteX0" fmla="*/ 0 w 505700"/>
                <a:gd name="connsiteY0" fmla="*/ 0 h 1257128"/>
                <a:gd name="connsiteX1" fmla="*/ 505700 w 505700"/>
                <a:gd name="connsiteY1" fmla="*/ 0 h 1257128"/>
                <a:gd name="connsiteX2" fmla="*/ 505700 w 505700"/>
                <a:gd name="connsiteY2" fmla="*/ 1257128 h 1257128"/>
                <a:gd name="connsiteX3" fmla="*/ 0 w 505700"/>
                <a:gd name="connsiteY3" fmla="*/ 1257128 h 1257128"/>
                <a:gd name="connsiteX4" fmla="*/ 0 w 505700"/>
                <a:gd name="connsiteY4" fmla="*/ 0 h 1257128"/>
                <a:gd name="connsiteX0" fmla="*/ 22225 w 505700"/>
                <a:gd name="connsiteY0" fmla="*/ 0 h 1257128"/>
                <a:gd name="connsiteX1" fmla="*/ 505700 w 505700"/>
                <a:gd name="connsiteY1" fmla="*/ 0 h 1257128"/>
                <a:gd name="connsiteX2" fmla="*/ 505700 w 505700"/>
                <a:gd name="connsiteY2" fmla="*/ 1257128 h 1257128"/>
                <a:gd name="connsiteX3" fmla="*/ 0 w 505700"/>
                <a:gd name="connsiteY3" fmla="*/ 1257128 h 1257128"/>
                <a:gd name="connsiteX4" fmla="*/ 22225 w 505700"/>
                <a:gd name="connsiteY4" fmla="*/ 0 h 1257128"/>
                <a:gd name="connsiteX0" fmla="*/ 22225 w 505700"/>
                <a:gd name="connsiteY0" fmla="*/ 0 h 1257128"/>
                <a:gd name="connsiteX1" fmla="*/ 505700 w 505700"/>
                <a:gd name="connsiteY1" fmla="*/ 0 h 1257128"/>
                <a:gd name="connsiteX2" fmla="*/ 505700 w 505700"/>
                <a:gd name="connsiteY2" fmla="*/ 1257128 h 1257128"/>
                <a:gd name="connsiteX3" fmla="*/ 0 w 505700"/>
                <a:gd name="connsiteY3" fmla="*/ 1257128 h 1257128"/>
                <a:gd name="connsiteX4" fmla="*/ 22225 w 505700"/>
                <a:gd name="connsiteY4" fmla="*/ 0 h 1257128"/>
                <a:gd name="connsiteX0" fmla="*/ 23031 w 506506"/>
                <a:gd name="connsiteY0" fmla="*/ 0 h 1257128"/>
                <a:gd name="connsiteX1" fmla="*/ 506506 w 506506"/>
                <a:gd name="connsiteY1" fmla="*/ 0 h 1257128"/>
                <a:gd name="connsiteX2" fmla="*/ 506506 w 506506"/>
                <a:gd name="connsiteY2" fmla="*/ 1257128 h 1257128"/>
                <a:gd name="connsiteX3" fmla="*/ 806 w 506506"/>
                <a:gd name="connsiteY3" fmla="*/ 1257128 h 1257128"/>
                <a:gd name="connsiteX4" fmla="*/ 23031 w 506506"/>
                <a:gd name="connsiteY4" fmla="*/ 0 h 1257128"/>
                <a:gd name="connsiteX0" fmla="*/ 47406 w 530881"/>
                <a:gd name="connsiteY0" fmla="*/ 0 h 1257128"/>
                <a:gd name="connsiteX1" fmla="*/ 530881 w 530881"/>
                <a:gd name="connsiteY1" fmla="*/ 0 h 1257128"/>
                <a:gd name="connsiteX2" fmla="*/ 530881 w 530881"/>
                <a:gd name="connsiteY2" fmla="*/ 1257128 h 1257128"/>
                <a:gd name="connsiteX3" fmla="*/ 25181 w 530881"/>
                <a:gd name="connsiteY3" fmla="*/ 1257128 h 1257128"/>
                <a:gd name="connsiteX4" fmla="*/ 47406 w 530881"/>
                <a:gd name="connsiteY4" fmla="*/ 0 h 1257128"/>
                <a:gd name="connsiteX0" fmla="*/ 50215 w 533690"/>
                <a:gd name="connsiteY0" fmla="*/ 0 h 1257128"/>
                <a:gd name="connsiteX1" fmla="*/ 533690 w 533690"/>
                <a:gd name="connsiteY1" fmla="*/ 0 h 1257128"/>
                <a:gd name="connsiteX2" fmla="*/ 533690 w 533690"/>
                <a:gd name="connsiteY2" fmla="*/ 1257128 h 1257128"/>
                <a:gd name="connsiteX3" fmla="*/ 27990 w 533690"/>
                <a:gd name="connsiteY3" fmla="*/ 1257128 h 1257128"/>
                <a:gd name="connsiteX4" fmla="*/ 50215 w 533690"/>
                <a:gd name="connsiteY4" fmla="*/ 0 h 1257128"/>
                <a:gd name="connsiteX0" fmla="*/ 54432 w 537907"/>
                <a:gd name="connsiteY0" fmla="*/ 0 h 1257128"/>
                <a:gd name="connsiteX1" fmla="*/ 537907 w 537907"/>
                <a:gd name="connsiteY1" fmla="*/ 0 h 1257128"/>
                <a:gd name="connsiteX2" fmla="*/ 537907 w 537907"/>
                <a:gd name="connsiteY2" fmla="*/ 1257128 h 1257128"/>
                <a:gd name="connsiteX3" fmla="*/ 32207 w 537907"/>
                <a:gd name="connsiteY3" fmla="*/ 1257128 h 1257128"/>
                <a:gd name="connsiteX4" fmla="*/ 54432 w 537907"/>
                <a:gd name="connsiteY4" fmla="*/ 0 h 125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907" h="1257128">
                  <a:moveTo>
                    <a:pt x="54432" y="0"/>
                  </a:moveTo>
                  <a:lnTo>
                    <a:pt x="537907" y="0"/>
                  </a:lnTo>
                  <a:lnTo>
                    <a:pt x="537907" y="1257128"/>
                  </a:lnTo>
                  <a:lnTo>
                    <a:pt x="32207" y="1257128"/>
                  </a:lnTo>
                  <a:cubicBezTo>
                    <a:pt x="-33410" y="949210"/>
                    <a:pt x="15274" y="422218"/>
                    <a:pt x="5443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xmlns="" id="{B65ECD1C-12E1-4EE6-9AA3-5C0EBF73829F}"/>
                </a:ext>
              </a:extLst>
            </p:cNvPr>
            <p:cNvSpPr/>
            <p:nvPr/>
          </p:nvSpPr>
          <p:spPr>
            <a:xfrm>
              <a:off x="4890052" y="5319713"/>
              <a:ext cx="774148" cy="1122191"/>
            </a:xfrm>
            <a:custGeom>
              <a:avLst/>
              <a:gdLst>
                <a:gd name="connsiteX0" fmla="*/ 0 w 774148"/>
                <a:gd name="connsiteY0" fmla="*/ 0 h 1122191"/>
                <a:gd name="connsiteX1" fmla="*/ 774148 w 774148"/>
                <a:gd name="connsiteY1" fmla="*/ 0 h 1122191"/>
                <a:gd name="connsiteX2" fmla="*/ 774148 w 774148"/>
                <a:gd name="connsiteY2" fmla="*/ 1122191 h 1122191"/>
                <a:gd name="connsiteX3" fmla="*/ 0 w 774148"/>
                <a:gd name="connsiteY3" fmla="*/ 1122191 h 1122191"/>
                <a:gd name="connsiteX4" fmla="*/ 0 w 774148"/>
                <a:gd name="connsiteY4" fmla="*/ 0 h 1122191"/>
                <a:gd name="connsiteX0" fmla="*/ 0 w 774148"/>
                <a:gd name="connsiteY0" fmla="*/ 0 h 1122191"/>
                <a:gd name="connsiteX1" fmla="*/ 383623 w 774148"/>
                <a:gd name="connsiteY1" fmla="*/ 128587 h 1122191"/>
                <a:gd name="connsiteX2" fmla="*/ 774148 w 774148"/>
                <a:gd name="connsiteY2" fmla="*/ 1122191 h 1122191"/>
                <a:gd name="connsiteX3" fmla="*/ 0 w 774148"/>
                <a:gd name="connsiteY3" fmla="*/ 1122191 h 1122191"/>
                <a:gd name="connsiteX4" fmla="*/ 0 w 774148"/>
                <a:gd name="connsiteY4" fmla="*/ 0 h 1122191"/>
                <a:gd name="connsiteX0" fmla="*/ 0 w 774148"/>
                <a:gd name="connsiteY0" fmla="*/ 0 h 1122191"/>
                <a:gd name="connsiteX1" fmla="*/ 393148 w 774148"/>
                <a:gd name="connsiteY1" fmla="*/ 19049 h 1122191"/>
                <a:gd name="connsiteX2" fmla="*/ 774148 w 774148"/>
                <a:gd name="connsiteY2" fmla="*/ 1122191 h 1122191"/>
                <a:gd name="connsiteX3" fmla="*/ 0 w 774148"/>
                <a:gd name="connsiteY3" fmla="*/ 1122191 h 1122191"/>
                <a:gd name="connsiteX4" fmla="*/ 0 w 774148"/>
                <a:gd name="connsiteY4" fmla="*/ 0 h 1122191"/>
                <a:gd name="connsiteX0" fmla="*/ 0 w 774148"/>
                <a:gd name="connsiteY0" fmla="*/ 0 h 1122191"/>
                <a:gd name="connsiteX1" fmla="*/ 393148 w 774148"/>
                <a:gd name="connsiteY1" fmla="*/ 19049 h 1122191"/>
                <a:gd name="connsiteX2" fmla="*/ 774148 w 774148"/>
                <a:gd name="connsiteY2" fmla="*/ 1122191 h 1122191"/>
                <a:gd name="connsiteX3" fmla="*/ 0 w 774148"/>
                <a:gd name="connsiteY3" fmla="*/ 1122191 h 1122191"/>
                <a:gd name="connsiteX4" fmla="*/ 0 w 774148"/>
                <a:gd name="connsiteY4" fmla="*/ 0 h 1122191"/>
                <a:gd name="connsiteX0" fmla="*/ 0 w 774148"/>
                <a:gd name="connsiteY0" fmla="*/ 0 h 1122191"/>
                <a:gd name="connsiteX1" fmla="*/ 393148 w 774148"/>
                <a:gd name="connsiteY1" fmla="*/ 19049 h 1122191"/>
                <a:gd name="connsiteX2" fmla="*/ 774148 w 774148"/>
                <a:gd name="connsiteY2" fmla="*/ 1122191 h 1122191"/>
                <a:gd name="connsiteX3" fmla="*/ 0 w 774148"/>
                <a:gd name="connsiteY3" fmla="*/ 1122191 h 1122191"/>
                <a:gd name="connsiteX4" fmla="*/ 0 w 774148"/>
                <a:gd name="connsiteY4" fmla="*/ 0 h 1122191"/>
                <a:gd name="connsiteX0" fmla="*/ 0 w 774148"/>
                <a:gd name="connsiteY0" fmla="*/ 0 h 1122191"/>
                <a:gd name="connsiteX1" fmla="*/ 393148 w 774148"/>
                <a:gd name="connsiteY1" fmla="*/ 19049 h 1122191"/>
                <a:gd name="connsiteX2" fmla="*/ 774148 w 774148"/>
                <a:gd name="connsiteY2" fmla="*/ 1122191 h 1122191"/>
                <a:gd name="connsiteX3" fmla="*/ 0 w 774148"/>
                <a:gd name="connsiteY3" fmla="*/ 1122191 h 1122191"/>
                <a:gd name="connsiteX4" fmla="*/ 0 w 774148"/>
                <a:gd name="connsiteY4" fmla="*/ 0 h 1122191"/>
                <a:gd name="connsiteX0" fmla="*/ 0 w 774148"/>
                <a:gd name="connsiteY0" fmla="*/ 0 h 1122191"/>
                <a:gd name="connsiteX1" fmla="*/ 393148 w 774148"/>
                <a:gd name="connsiteY1" fmla="*/ 19049 h 1122191"/>
                <a:gd name="connsiteX2" fmla="*/ 774148 w 774148"/>
                <a:gd name="connsiteY2" fmla="*/ 1122191 h 1122191"/>
                <a:gd name="connsiteX3" fmla="*/ 0 w 774148"/>
                <a:gd name="connsiteY3" fmla="*/ 1122191 h 1122191"/>
                <a:gd name="connsiteX4" fmla="*/ 0 w 774148"/>
                <a:gd name="connsiteY4" fmla="*/ 0 h 1122191"/>
                <a:gd name="connsiteX0" fmla="*/ 0 w 774148"/>
                <a:gd name="connsiteY0" fmla="*/ 0 h 1122191"/>
                <a:gd name="connsiteX1" fmla="*/ 393148 w 774148"/>
                <a:gd name="connsiteY1" fmla="*/ 19049 h 1122191"/>
                <a:gd name="connsiteX2" fmla="*/ 774148 w 774148"/>
                <a:gd name="connsiteY2" fmla="*/ 1122191 h 1122191"/>
                <a:gd name="connsiteX3" fmla="*/ 0 w 774148"/>
                <a:gd name="connsiteY3" fmla="*/ 1122191 h 1122191"/>
                <a:gd name="connsiteX4" fmla="*/ 0 w 774148"/>
                <a:gd name="connsiteY4" fmla="*/ 0 h 1122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4148" h="1122191">
                  <a:moveTo>
                    <a:pt x="0" y="0"/>
                  </a:moveTo>
                  <a:lnTo>
                    <a:pt x="393148" y="19049"/>
                  </a:lnTo>
                  <a:cubicBezTo>
                    <a:pt x="486810" y="410576"/>
                    <a:pt x="570949" y="768765"/>
                    <a:pt x="774148" y="1122191"/>
                  </a:cubicBezTo>
                  <a:lnTo>
                    <a:pt x="0" y="11221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7391C2E-C3F8-43F1-B51E-9134A9D3EB9C}"/>
              </a:ext>
            </a:extLst>
          </p:cNvPr>
          <p:cNvSpPr txBox="1"/>
          <p:nvPr/>
        </p:nvSpPr>
        <p:spPr>
          <a:xfrm>
            <a:off x="943522" y="1483845"/>
            <a:ext cx="5026957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a)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Nêu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ngày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thiếu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lịch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b)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Xem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lịch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+mn-cs"/>
              </a:rPr>
              <a:t>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+mn-cs"/>
              </a:rPr>
              <a:t>Ngày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+mn-cs"/>
              </a:rPr>
              <a:t>Quốc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+mn-cs"/>
              </a:rPr>
              <a:t>tế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+mn-cs"/>
              </a:rPr>
              <a:t>Thiếu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+mn-cs"/>
              </a:rPr>
              <a:t>nhi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+mn-cs"/>
              </a:rPr>
              <a:t> 1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+mn-cs"/>
              </a:rPr>
              <a:t>tháng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+mn-cs"/>
              </a:rPr>
              <a:t> 6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+mn-cs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+mn-cs"/>
              </a:rPr>
              <a:t>thứ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+mn-cs"/>
              </a:rPr>
              <a:t>mấy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Nếu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hôm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nay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ngày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16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6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tuần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ngày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tuần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ngày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CD36C013-8C23-464D-A40E-2B309AD17BCA}"/>
              </a:ext>
            </a:extLst>
          </p:cNvPr>
          <p:cNvSpPr/>
          <p:nvPr/>
        </p:nvSpPr>
        <p:spPr>
          <a:xfrm>
            <a:off x="944983" y="726963"/>
            <a:ext cx="712694" cy="712694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9CF1E902-925F-439E-89E5-1A59C0EFE74B}"/>
              </a:ext>
            </a:extLst>
          </p:cNvPr>
          <p:cNvSpPr/>
          <p:nvPr/>
        </p:nvSpPr>
        <p:spPr>
          <a:xfrm>
            <a:off x="7429679" y="1753279"/>
            <a:ext cx="344557" cy="3313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12E44C21-53F5-4644-A958-F82605FAFF72}"/>
              </a:ext>
            </a:extLst>
          </p:cNvPr>
          <p:cNvSpPr/>
          <p:nvPr/>
        </p:nvSpPr>
        <p:spPr>
          <a:xfrm>
            <a:off x="6407329" y="2229529"/>
            <a:ext cx="344557" cy="3313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6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4B9B79B2-9364-4819-A07B-59D3D9A6513D}"/>
              </a:ext>
            </a:extLst>
          </p:cNvPr>
          <p:cNvSpPr/>
          <p:nvPr/>
        </p:nvSpPr>
        <p:spPr>
          <a:xfrm>
            <a:off x="6908979" y="2229529"/>
            <a:ext cx="344557" cy="3313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7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8CC42EE3-FDDC-4BFF-BC60-6E893FDBBD55}"/>
              </a:ext>
            </a:extLst>
          </p:cNvPr>
          <p:cNvSpPr/>
          <p:nvPr/>
        </p:nvSpPr>
        <p:spPr>
          <a:xfrm>
            <a:off x="7429679" y="2229529"/>
            <a:ext cx="344557" cy="3313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8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C38F0C8B-26C1-48FD-8CBD-0AD289E61900}"/>
              </a:ext>
            </a:extLst>
          </p:cNvPr>
          <p:cNvSpPr/>
          <p:nvPr/>
        </p:nvSpPr>
        <p:spPr>
          <a:xfrm>
            <a:off x="8882881" y="2705779"/>
            <a:ext cx="490607" cy="3313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18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F2A7D78-9610-4144-AB92-4125032A0F92}"/>
              </a:ext>
            </a:extLst>
          </p:cNvPr>
          <p:cNvSpPr/>
          <p:nvPr/>
        </p:nvSpPr>
        <p:spPr>
          <a:xfrm>
            <a:off x="9399836" y="3162979"/>
            <a:ext cx="490607" cy="3313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26</a:t>
            </a:r>
          </a:p>
        </p:txBody>
      </p:sp>
      <p:sp>
        <p:nvSpPr>
          <p:cNvPr id="16" name="Rounded Rectangle 17">
            <a:extLst>
              <a:ext uri="{FF2B5EF4-FFF2-40B4-BE49-F238E27FC236}">
                <a16:creationId xmlns:a16="http://schemas.microsoft.com/office/drawing/2014/main" xmlns="" id="{45E7B946-CF7D-4083-A959-887FF1CE6DD6}"/>
              </a:ext>
            </a:extLst>
          </p:cNvPr>
          <p:cNvSpPr/>
          <p:nvPr/>
        </p:nvSpPr>
        <p:spPr>
          <a:xfrm>
            <a:off x="7410629" y="1753279"/>
            <a:ext cx="363607" cy="331304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7995684" y="74428"/>
            <a:ext cx="3053772" cy="25518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605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3130383"/>
      </p:ext>
    </p:extLst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32.jpeg"/></Relationships>
</file>

<file path=ppt/theme/theme1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Waveform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453</TotalTime>
  <Words>213</Words>
  <Application>Microsoft Office PowerPoint</Application>
  <PresentationFormat>Widescreen</PresentationFormat>
  <Paragraphs>70</Paragraphs>
  <Slides>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6</vt:i4>
      </vt:variant>
    </vt:vector>
  </HeadingPairs>
  <TitlesOfParts>
    <vt:vector size="24" baseType="lpstr">
      <vt:lpstr>微软雅黑</vt:lpstr>
      <vt:lpstr>宋体</vt:lpstr>
      <vt:lpstr>华文楷体</vt:lpstr>
      <vt:lpstr>Arial</vt:lpstr>
      <vt:lpstr>Arial-Rounded</vt:lpstr>
      <vt:lpstr>Calibri</vt:lpstr>
      <vt:lpstr>Candara</vt:lpstr>
      <vt:lpstr>ITC Avant Garde Std Bk</vt:lpstr>
      <vt:lpstr>Symbol</vt:lpstr>
      <vt:lpstr>Times New Roman</vt:lpstr>
      <vt:lpstr>字魂36号-正文宋楷</vt:lpstr>
      <vt:lpstr>字魂59号-创粗黑</vt:lpstr>
      <vt:lpstr>等线</vt:lpstr>
      <vt:lpstr>2_Office 主题</vt:lpstr>
      <vt:lpstr>https://www.freeppt7.com</vt:lpstr>
      <vt:lpstr>1_Office Theme</vt:lpstr>
      <vt:lpstr>3_Office 主题</vt:lpstr>
      <vt:lpstr>Waveform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Microsoft account</cp:lastModifiedBy>
  <cp:revision>48</cp:revision>
  <dcterms:created xsi:type="dcterms:W3CDTF">2021-07-20T01:55:21Z</dcterms:created>
  <dcterms:modified xsi:type="dcterms:W3CDTF">2022-12-11T16:09:31Z</dcterms:modified>
</cp:coreProperties>
</file>