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4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6.png"/><Relationship Id="rId7" Type="http://schemas.openxmlformats.org/officeDocument/2006/relationships/slide" Target="slide6.xml"/><Relationship Id="rId12" Type="http://schemas.openxmlformats.org/officeDocument/2006/relationships/image" Target="../media/image41.png"/><Relationship Id="rId17" Type="http://schemas.openxmlformats.org/officeDocument/2006/relationships/slide" Target="slide10.xml"/><Relationship Id="rId25" Type="http://schemas.openxmlformats.org/officeDocument/2006/relationships/image" Target="../media/image44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23" Type="http://schemas.openxmlformats.org/officeDocument/2006/relationships/image" Target="../media/image38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Relationship Id="rId1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30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NGÀY - THÁNG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9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xmlns="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xmlns="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670</Words>
  <Application>Microsoft Office PowerPoint</Application>
  <PresentationFormat>Widescreen</PresentationFormat>
  <Paragraphs>314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字魂36号-正文宋楷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22</cp:revision>
  <dcterms:created xsi:type="dcterms:W3CDTF">2021-07-24T01:07:49Z</dcterms:created>
  <dcterms:modified xsi:type="dcterms:W3CDTF">2022-12-11T16:08:17Z</dcterms:modified>
</cp:coreProperties>
</file>