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18" r:id="rId2"/>
    <p:sldId id="509" r:id="rId3"/>
    <p:sldId id="510" r:id="rId4"/>
    <p:sldId id="511" r:id="rId5"/>
    <p:sldId id="512" r:id="rId6"/>
    <p:sldId id="375" r:id="rId7"/>
    <p:sldId id="514" r:id="rId8"/>
    <p:sldId id="515" r:id="rId9"/>
    <p:sldId id="513" r:id="rId10"/>
    <p:sldId id="5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NGHE – VIẾT: THƯƠNG ÔNG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altLang="en-US" sz="27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953195" y="2600769"/>
            <a:ext cx="6250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>
                <a:solidFill>
                  <a:srgbClr val="00B050"/>
                </a:solidFill>
              </a:rPr>
              <a:t>Nghe - </a:t>
            </a:r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THƯƠNG ÔNG</a:t>
            </a:r>
            <a:endParaRPr lang="x-none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2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328EF3-E857-4302-8B52-87F61D733D2B}"/>
              </a:ext>
            </a:extLst>
          </p:cNvPr>
          <p:cNvSpPr txBox="1"/>
          <p:nvPr/>
        </p:nvSpPr>
        <p:spPr>
          <a:xfrm>
            <a:off x="4456342" y="1258556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60C7EF5-39D3-4420-813B-FB24F636A905}"/>
              </a:ext>
            </a:extLst>
          </p:cNvPr>
          <p:cNvCxnSpPr>
            <a:cxnSpLocks/>
          </p:cNvCxnSpPr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1FC0F22-B9C5-4205-981B-CE6187AAF0B0}"/>
              </a:ext>
            </a:extLst>
          </p:cNvPr>
          <p:cNvCxnSpPr>
            <a:cxnSpLocks/>
          </p:cNvCxnSpPr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2D3009-D4BE-494C-AC64-8909D2BD37EA}"/>
              </a:ext>
            </a:extLst>
          </p:cNvPr>
          <p:cNvCxnSpPr>
            <a:cxnSpLocks/>
          </p:cNvCxnSpPr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BC5BAA-BC77-402E-BDD2-BF755943F363}"/>
              </a:ext>
            </a:extLst>
          </p:cNvPr>
          <p:cNvCxnSpPr>
            <a:cxnSpLocks/>
          </p:cNvCxnSpPr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F58966-61A2-401E-B4EF-AE06B58DE7EC}"/>
              </a:ext>
            </a:extLst>
          </p:cNvPr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ông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AD466E9-1F34-411A-8474-4FD3AF9DD15E}"/>
              </a:ext>
            </a:extLst>
          </p:cNvPr>
          <p:cNvCxnSpPr>
            <a:cxnSpLocks/>
          </p:cNvCxnSpPr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1447532-AC0C-4940-8758-CC17993FD651}"/>
              </a:ext>
            </a:extLst>
          </p:cNvPr>
          <p:cNvCxnSpPr>
            <a:cxnSpLocks/>
          </p:cNvCxnSpPr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9535937-05D6-44D7-95D9-3E05A0E4965F}"/>
              </a:ext>
            </a:extLst>
          </p:cNvPr>
          <p:cNvCxnSpPr>
            <a:cxnSpLocks/>
          </p:cNvCxnSpPr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04D9342-FD70-4D04-B49D-23B5476A1990}"/>
              </a:ext>
            </a:extLst>
          </p:cNvPr>
          <p:cNvCxnSpPr>
            <a:cxnSpLocks/>
          </p:cNvCxnSpPr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768984-3DD9-4CD6-9986-7EB93E39C8B6}"/>
              </a:ext>
            </a:extLst>
          </p:cNvPr>
          <p:cNvCxnSpPr>
            <a:cxnSpLocks/>
          </p:cNvCxnSpPr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96A4E7D-E00F-4B8C-B50A-0E854FB585AA}"/>
              </a:ext>
            </a:extLst>
          </p:cNvPr>
          <p:cNvCxnSpPr>
            <a:cxnSpLocks/>
          </p:cNvCxnSpPr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FF4DBB6-A5A8-4453-941F-6458D7B5BFDA}"/>
              </a:ext>
            </a:extLst>
          </p:cNvPr>
          <p:cNvCxnSpPr>
            <a:cxnSpLocks/>
          </p:cNvCxnSpPr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6CC66E6-2809-4433-8113-359523ECBAE5}"/>
              </a:ext>
            </a:extLst>
          </p:cNvPr>
          <p:cNvCxnSpPr>
            <a:cxnSpLocks/>
          </p:cNvCxnSpPr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67F1CB17-A045-4553-920C-D867582CA908}"/>
              </a:ext>
            </a:extLst>
          </p:cNvPr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52D678-C28E-4648-A2D6-56B304AF068A}"/>
              </a:ext>
            </a:extLst>
          </p:cNvPr>
          <p:cNvSpPr txBox="1"/>
          <p:nvPr/>
        </p:nvSpPr>
        <p:spPr>
          <a:xfrm>
            <a:off x="4125214" y="941897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35026E-860B-4E8B-B713-99FCC9AE2BF1}"/>
              </a:ext>
            </a:extLst>
          </p:cNvPr>
          <p:cNvSpPr/>
          <p:nvPr/>
        </p:nvSpPr>
        <p:spPr>
          <a:xfrm>
            <a:off x="4125214" y="161176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khiễng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khà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nhấc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endParaRPr lang="vi-VN" sz="28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08EA327-BF22-4CC2-8C39-B586F99C7A10}"/>
              </a:ext>
            </a:extLst>
          </p:cNvPr>
          <p:cNvSpPr/>
          <p:nvPr/>
        </p:nvSpPr>
        <p:spPr>
          <a:xfrm>
            <a:off x="4125214" y="183334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3012553-6C29-4990-B7CF-CAE546E80BDE}"/>
              </a:ext>
            </a:extLst>
          </p:cNvPr>
          <p:cNvSpPr/>
          <p:nvPr/>
        </p:nvSpPr>
        <p:spPr>
          <a:xfrm>
            <a:off x="4125214" y="241175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yếm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AD61A3E-1294-4B14-92B0-274155035BA3}"/>
              </a:ext>
            </a:extLst>
          </p:cNvPr>
          <p:cNvSpPr/>
          <p:nvPr/>
        </p:nvSpPr>
        <p:spPr>
          <a:xfrm>
            <a:off x="4125214" y="3081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nhảu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4914CF-A253-477E-980A-1D034DCDAF6E}"/>
              </a:ext>
            </a:extLst>
          </p:cNvPr>
          <p:cNvSpPr/>
          <p:nvPr/>
        </p:nvSpPr>
        <p:spPr>
          <a:xfrm>
            <a:off x="4125214" y="37502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98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1F4158-C286-4A19-B679-170BAB874C59}"/>
              </a:ext>
            </a:extLst>
          </p:cNvPr>
          <p:cNvSpPr txBox="1"/>
          <p:nvPr/>
        </p:nvSpPr>
        <p:spPr>
          <a:xfrm>
            <a:off x="2366273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   ữ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oai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nhảy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F999E0-5FED-4289-86EC-76988D32A8AE}"/>
              </a:ext>
            </a:extLst>
          </p:cNvPr>
          <p:cNvGrpSpPr/>
          <p:nvPr/>
        </p:nvGrpSpPr>
        <p:grpSpPr>
          <a:xfrm>
            <a:off x="5082930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62A514-23E0-4EC5-94B6-083F31AAEC5D}"/>
              </a:ext>
            </a:extLst>
          </p:cNvPr>
          <p:cNvSpPr txBox="1"/>
          <p:nvPr/>
        </p:nvSpPr>
        <p:spPr>
          <a:xfrm>
            <a:off x="5170125" y="2484895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6D2FB2-AFF2-404E-925E-13852CA740EC}"/>
              </a:ext>
            </a:extLst>
          </p:cNvPr>
          <p:cNvSpPr txBox="1"/>
          <p:nvPr/>
        </p:nvSpPr>
        <p:spPr>
          <a:xfrm>
            <a:off x="2089246" y="3948861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AC42534-15E2-4A8A-AB3F-539A47ADAF9E}"/>
              </a:ext>
            </a:extLst>
          </p:cNvPr>
          <p:cNvGrpSpPr/>
          <p:nvPr/>
        </p:nvGrpSpPr>
        <p:grpSpPr>
          <a:xfrm>
            <a:off x="5278228" y="4045354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6A385E-597B-46B7-A5E7-94FCD3D0F9B8}"/>
              </a:ext>
            </a:extLst>
          </p:cNvPr>
          <p:cNvSpPr txBox="1"/>
          <p:nvPr/>
        </p:nvSpPr>
        <p:spPr>
          <a:xfrm>
            <a:off x="5437396" y="396146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D7A44A-1D65-4891-AF0F-8CE3DD438908}"/>
              </a:ext>
            </a:extLst>
          </p:cNvPr>
          <p:cNvSpPr txBox="1"/>
          <p:nvPr/>
        </p:nvSpPr>
        <p:spPr>
          <a:xfrm>
            <a:off x="1770346" y="468458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787CCC7-1FB5-4E95-B91F-3DDDCE7B4EA1}"/>
              </a:ext>
            </a:extLst>
          </p:cNvPr>
          <p:cNvGrpSpPr/>
          <p:nvPr/>
        </p:nvGrpSpPr>
        <p:grpSpPr>
          <a:xfrm>
            <a:off x="3248902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95BFF27-C5A3-4B11-804E-831CA253B94C}"/>
              </a:ext>
            </a:extLst>
          </p:cNvPr>
          <p:cNvSpPr txBox="1"/>
          <p:nvPr/>
        </p:nvSpPr>
        <p:spPr>
          <a:xfrm>
            <a:off x="3207591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1F8EA3-E27C-401B-AF2E-5825E114E393}"/>
              </a:ext>
            </a:extLst>
          </p:cNvPr>
          <p:cNvSpPr/>
          <p:nvPr/>
        </p:nvSpPr>
        <p:spPr>
          <a:xfrm>
            <a:off x="1857746" y="955108"/>
            <a:ext cx="751652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xmlns="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xmlns="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xmlns="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238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HP001 4 hàng</vt:lpstr>
      <vt:lpstr>Times New Roman</vt:lpstr>
      <vt:lpstr>字魂36号-正文宋楷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24</cp:revision>
  <dcterms:created xsi:type="dcterms:W3CDTF">2021-07-20T01:55:21Z</dcterms:created>
  <dcterms:modified xsi:type="dcterms:W3CDTF">2022-12-12T01:27:17Z</dcterms:modified>
</cp:coreProperties>
</file>