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3"/>
  </p:sldMasterIdLst>
  <p:notesMasterIdLst>
    <p:notesMasterId r:id="rId7"/>
  </p:notesMasterIdLst>
  <p:sldIdLst>
    <p:sldId id="11088438" r:id="rId4"/>
    <p:sldId id="515" r:id="rId5"/>
    <p:sldId id="11088434" r:id="rId6"/>
    <p:sldId id="11088435" r:id="rId8"/>
    <p:sldId id="511" r:id="rId9"/>
    <p:sldId id="512" r:id="rId10"/>
    <p:sldId id="513" r:id="rId11"/>
    <p:sldId id="375" r:id="rId12"/>
    <p:sldId id="514" r:id="rId13"/>
    <p:sldId id="1108843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43" d="100"/>
          <a:sy n="43" d="100"/>
        </p:scale>
        <p:origin x="64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5" Type="http://schemas.openxmlformats.org/officeDocument/2006/relationships/image" Target="../media/image16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3" Type="http://schemas.openxmlformats.org/officeDocument/2006/relationships/image" Target="../media/image26.png"/><Relationship Id="rId12" Type="http://schemas.openxmlformats.org/officeDocument/2006/relationships/image" Target="../media/image25.png"/><Relationship Id="rId11" Type="http://schemas.openxmlformats.org/officeDocument/2006/relationships/image" Target="../media/image24.png"/><Relationship Id="rId10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366738" y="87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i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image" Target="../media/image31.emf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audio1.wav"/><Relationship Id="rId1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2.xml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1.png"/><Relationship Id="rId7" Type="http://schemas.openxmlformats.org/officeDocument/2006/relationships/image" Target="../media/image19.png"/><Relationship Id="rId6" Type="http://schemas.openxmlformats.org/officeDocument/2006/relationships/image" Target="../media/image8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Relationship Id="rId3" Type="http://schemas.openxmlformats.org/officeDocument/2006/relationships/image" Target="../media/image42.png"/><Relationship Id="rId2" Type="http://schemas.openxmlformats.org/officeDocument/2006/relationships/image" Target="../media/image7.png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16.xml"/><Relationship Id="rId11" Type="http://schemas.openxmlformats.org/officeDocument/2006/relationships/image" Target="../media/image26.png"/><Relationship Id="rId10" Type="http://schemas.openxmlformats.org/officeDocument/2006/relationships/image" Target="../media/image24.pn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smtClean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 CHỈ SỰ VẬT, HOẠT ĐỘNG. </a:t>
            </a:r>
            <a:endParaRPr lang="en-US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4000" b="1" smtClean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NÊU HOẠT ĐỘNG.</a:t>
            </a:r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en-US" altLang="en-US" sz="2700" b="1" i="0" u="none" strike="noStrike" kern="10" cap="none" spc="0" normalizeH="0" baseline="0" noProof="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altLang="en-US" sz="2700" b="1" i="0" u="none" strike="noStrike" kern="10" cap="none" spc="0" normalizeH="0" noProof="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VIỆT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216428" y="99588"/>
            <a:ext cx="2975572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648368" y="122993"/>
            <a:ext cx="82449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hoạt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động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01708" y="2768718"/>
            <a:ext cx="7490586" cy="376009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9297824" y="111095"/>
            <a:ext cx="2894176" cy="2011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61365" y="125506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8" name="图片 1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14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/>
          <p:cNvPicPr>
            <a:picLocks noChangeAspect="1"/>
          </p:cNvPicPr>
          <p:nvPr/>
        </p:nvPicPr>
        <p:blipFill rotWithShape="1">
          <a:blip r:embed="rId3" cstate="screen"/>
          <a:srcRect b="14566"/>
          <a:stretch>
            <a:fillRect/>
          </a:stretch>
        </p:blipFill>
        <p:spPr>
          <a:xfrm>
            <a:off x="-408982" y="3598564"/>
            <a:ext cx="3815164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từ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chỉ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sự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vật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hoạt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. Sau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3’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từ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6893" y="884990"/>
            <a:ext cx="10135976" cy="5088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176180" y="789997"/>
            <a:ext cx="5996762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Kiểm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tra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đáp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án</a:t>
            </a:r>
            <a:endParaRPr lang="en-US" sz="32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a.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Chỉ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sự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vật</a:t>
            </a:r>
            <a:endParaRPr lang="en-US" sz="32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b.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Chỉ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hoạt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động</a:t>
            </a:r>
            <a:endParaRPr lang="en-US" sz="32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68052" y="3052183"/>
            <a:ext cx="6603909" cy="331500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442247" y="1356906"/>
            <a:ext cx="6431401" cy="914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: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bếp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nhà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sân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vườn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quạt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chổi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,…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74561" y="2082658"/>
            <a:ext cx="6931264" cy="914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: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tưới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cây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nhặt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rau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sửa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quạt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,…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297824" y="111095"/>
            <a:ext cx="2894176" cy="2011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0653" y="667386"/>
            <a:ext cx="12360620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2.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Tìm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3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từ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ngữ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chỉ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hoạt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động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trong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đoạn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thơ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dưới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endParaRPr lang="vi-VN" sz="3200" b="1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đây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:</a:t>
            </a:r>
            <a:endParaRPr lang="en-US" sz="32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09622" y="1824014"/>
            <a:ext cx="7920604" cy="3869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 err="1">
                <a:latin typeface="+mj-lt"/>
              </a:rPr>
              <a:t>Mẹ</a:t>
            </a:r>
            <a:r>
              <a:rPr lang="en-US" sz="3200" dirty="0">
                <a:latin typeface="+mj-lt"/>
              </a:rPr>
              <a:t> may </a:t>
            </a:r>
            <a:r>
              <a:rPr lang="en-US" sz="3200" dirty="0" err="1">
                <a:latin typeface="+mj-lt"/>
              </a:rPr>
              <a:t>chiếc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áo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mới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err="1">
                <a:latin typeface="+mj-lt"/>
              </a:rPr>
              <a:t>Lại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thêu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một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bông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hoa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Anh cu </a:t>
            </a:r>
            <a:r>
              <a:rPr lang="en-US" sz="3200" dirty="0" err="1">
                <a:latin typeface="+mj-lt"/>
              </a:rPr>
              <a:t>Phương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rất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khoái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err="1">
                <a:latin typeface="+mj-lt"/>
              </a:rPr>
              <a:t>Khen</a:t>
            </a:r>
            <a:r>
              <a:rPr lang="en-US" sz="3200" dirty="0">
                <a:latin typeface="+mj-lt"/>
              </a:rPr>
              <a:t>: </a:t>
            </a:r>
            <a:r>
              <a:rPr lang="en-US" sz="3200" dirty="0" err="1">
                <a:latin typeface="+mj-lt"/>
              </a:rPr>
              <a:t>Mẹ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giỏi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ba</a:t>
            </a:r>
            <a:r>
              <a:rPr lang="en-US" sz="3200" dirty="0">
                <a:latin typeface="+mj-lt"/>
              </a:rPr>
              <a:t>.</a:t>
            </a: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29123" y="1824014"/>
            <a:ext cx="5169942" cy="4854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Khi ô </a:t>
            </a:r>
            <a:r>
              <a:rPr lang="en-US" sz="3200" dirty="0" err="1">
                <a:latin typeface="+mj-lt"/>
              </a:rPr>
              <a:t>tô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hỏng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máy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err="1">
                <a:latin typeface="+mj-lt"/>
              </a:rPr>
              <a:t>Mẹ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chẳng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sửa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được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Ba </a:t>
            </a:r>
            <a:r>
              <a:rPr lang="en-US" sz="3200" dirty="0" err="1">
                <a:latin typeface="+mj-lt"/>
              </a:rPr>
              <a:t>nối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dây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lại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Xe </a:t>
            </a:r>
            <a:r>
              <a:rPr lang="en-US" sz="3200" dirty="0" err="1">
                <a:latin typeface="+mj-lt"/>
              </a:rPr>
              <a:t>chạy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liền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ro</a:t>
            </a:r>
            <a:r>
              <a:rPr lang="en-US" sz="3200" dirty="0">
                <a:latin typeface="+mj-lt"/>
              </a:rPr>
              <a:t> ……</a:t>
            </a:r>
            <a:endParaRPr lang="en-US" sz="3200" dirty="0">
              <a:latin typeface="+mj-lt"/>
            </a:endParaRPr>
          </a:p>
          <a:p>
            <a:pPr lvl="5">
              <a:lnSpc>
                <a:spcPct val="200000"/>
              </a:lnSpc>
            </a:pPr>
            <a:r>
              <a:rPr lang="en-US" sz="3200" dirty="0">
                <a:latin typeface="+mj-lt"/>
              </a:rPr>
              <a:t>( </a:t>
            </a:r>
            <a:r>
              <a:rPr lang="en-US" sz="3200" dirty="0" err="1">
                <a:latin typeface="+mj-lt"/>
              </a:rPr>
              <a:t>Đặng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Hấn</a:t>
            </a:r>
            <a:r>
              <a:rPr lang="en-US" sz="3200" dirty="0">
                <a:latin typeface="+mj-lt"/>
              </a:rPr>
              <a:t>)</a:t>
            </a:r>
            <a:endParaRPr lang="en-US" sz="3200" dirty="0"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132747" y="2665140"/>
            <a:ext cx="7536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062282" y="3713009"/>
            <a:ext cx="7096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490653" y="5624041"/>
            <a:ext cx="8889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595360" y="3713009"/>
            <a:ext cx="640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315200" y="5644121"/>
            <a:ext cx="7680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315200" y="4623867"/>
            <a:ext cx="6594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9297824" y="111095"/>
            <a:ext cx="2894176" cy="2011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4454" y="242077"/>
            <a:ext cx="772764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+mj-lt"/>
              </a:rPr>
              <a:t>3. Quan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sát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tranh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trả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.</a:t>
            </a:r>
            <a:endParaRPr lang="en-US" sz="28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60587" y="917665"/>
            <a:ext cx="7278224" cy="27972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60587" y="3881611"/>
            <a:ext cx="7278225" cy="25638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22465" y="2880179"/>
            <a:ext cx="2347023" cy="95410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Ông</a:t>
            </a:r>
            <a:r>
              <a:rPr lang="en-US" sz="2800" dirty="0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đang</a:t>
            </a:r>
            <a:r>
              <a:rPr lang="en-US" sz="2800" dirty="0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chơi</a:t>
            </a:r>
            <a:r>
              <a:rPr lang="en-US" sz="2800" dirty="0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cờ</a:t>
            </a:r>
            <a:r>
              <a:rPr lang="en-US" sz="2800" dirty="0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.</a:t>
            </a:r>
            <a:endParaRPr lang="vi-VN" sz="28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70400" y="2832855"/>
            <a:ext cx="2347023" cy="95410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Bà</a:t>
            </a:r>
            <a:r>
              <a:rPr lang="en-US" sz="2800" dirty="0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đang</a:t>
            </a:r>
            <a:r>
              <a:rPr lang="en-US" sz="2800" dirty="0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xem</a:t>
            </a:r>
            <a:r>
              <a:rPr lang="en-US" sz="2800" dirty="0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ti</a:t>
            </a:r>
            <a:r>
              <a:rPr lang="en-US" sz="2800" dirty="0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 vi.</a:t>
            </a:r>
            <a:endParaRPr lang="vi-VN" sz="28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95954" y="5522622"/>
            <a:ext cx="2800046" cy="95410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Bố</a:t>
            </a:r>
            <a:r>
              <a:rPr lang="en-US" sz="2800" dirty="0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mẹ</a:t>
            </a:r>
            <a:r>
              <a:rPr lang="en-US" sz="2800" dirty="0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đang</a:t>
            </a:r>
            <a:r>
              <a:rPr lang="en-US" sz="2800" dirty="0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dọn</a:t>
            </a:r>
            <a:r>
              <a:rPr lang="en-US" sz="2800" dirty="0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nhà</a:t>
            </a:r>
            <a:r>
              <a:rPr lang="en-US" sz="2800" dirty="0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.</a:t>
            </a:r>
            <a:endParaRPr lang="vi-VN" sz="28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70400" y="5553864"/>
            <a:ext cx="2800048" cy="95410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Bạn</a:t>
            </a:r>
            <a:r>
              <a:rPr lang="en-US" sz="2800" dirty="0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nhỏ</a:t>
            </a:r>
            <a:r>
              <a:rPr lang="en-US" sz="2800" dirty="0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đang</a:t>
            </a:r>
            <a:r>
              <a:rPr lang="en-US" sz="2800" dirty="0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học</a:t>
            </a:r>
            <a:r>
              <a:rPr lang="en-US" sz="2800" dirty="0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bài</a:t>
            </a:r>
            <a:endParaRPr lang="vi-VN" sz="28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297824" y="111095"/>
            <a:ext cx="2894176" cy="2011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>
            <a:fillRect/>
          </a:stretch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>
            <a:fillRect/>
          </a:stretch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99559" y="1861820"/>
            <a:ext cx="47965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Tìm</a:t>
            </a:r>
            <a:r>
              <a:rPr lang="en-US" sz="4000" dirty="0"/>
              <a:t> </a:t>
            </a:r>
            <a:r>
              <a:rPr lang="en-US" sz="4000" dirty="0" err="1"/>
              <a:t>thêm</a:t>
            </a:r>
            <a:r>
              <a:rPr lang="en-US" sz="4000" dirty="0"/>
              <a:t> </a:t>
            </a:r>
            <a:r>
              <a:rPr lang="en-US" sz="4000" dirty="0" err="1"/>
              <a:t>những</a:t>
            </a:r>
            <a:r>
              <a:rPr lang="en-US" sz="4000" dirty="0"/>
              <a:t> </a:t>
            </a:r>
            <a:r>
              <a:rPr lang="en-US" sz="4000" dirty="0" err="1"/>
              <a:t>từ</a:t>
            </a:r>
            <a:r>
              <a:rPr lang="en-US" sz="4000" dirty="0"/>
              <a:t> </a:t>
            </a:r>
            <a:r>
              <a:rPr lang="en-US" sz="4000" dirty="0" err="1"/>
              <a:t>ngữ</a:t>
            </a:r>
            <a:r>
              <a:rPr lang="en-US" sz="4000" dirty="0"/>
              <a:t> </a:t>
            </a:r>
            <a:r>
              <a:rPr lang="en-US" sz="4000" dirty="0" err="1"/>
              <a:t>chỉ</a:t>
            </a:r>
            <a:r>
              <a:rPr lang="en-US" sz="4000" dirty="0"/>
              <a:t> </a:t>
            </a:r>
            <a:r>
              <a:rPr lang="en-US" sz="4000" dirty="0" err="1"/>
              <a:t>hoạt</a:t>
            </a:r>
            <a:r>
              <a:rPr lang="en-US" sz="4000" dirty="0"/>
              <a:t> </a:t>
            </a:r>
            <a:r>
              <a:rPr lang="en-US" sz="4000" dirty="0" err="1"/>
              <a:t>động</a:t>
            </a:r>
            <a:endParaRPr lang="en-US" sz="4000" dirty="0"/>
          </a:p>
        </p:txBody>
      </p:sp>
      <p:sp>
        <p:nvSpPr>
          <p:cNvPr id="19" name="Rounded Rectangle 18"/>
          <p:cNvSpPr/>
          <p:nvPr/>
        </p:nvSpPr>
        <p:spPr>
          <a:xfrm>
            <a:off x="9297824" y="111095"/>
            <a:ext cx="2894176" cy="2011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297824" y="111095"/>
            <a:ext cx="2894176" cy="2011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935</Words>
  <Application>WPS Presentation</Application>
  <PresentationFormat>Widescreen</PresentationFormat>
  <Paragraphs>53</Paragraphs>
  <Slides>10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30" baseType="lpstr">
      <vt:lpstr>Arial</vt:lpstr>
      <vt:lpstr>SimSun</vt:lpstr>
      <vt:lpstr>Wingdings</vt:lpstr>
      <vt:lpstr>Arial</vt:lpstr>
      <vt:lpstr>Arial-Rounded</vt:lpstr>
      <vt:lpstr>Calibri</vt:lpstr>
      <vt:lpstr>等线</vt:lpstr>
      <vt:lpstr>等线</vt:lpstr>
      <vt:lpstr>Arial-Rounded</vt:lpstr>
      <vt:lpstr>Yellowtail</vt:lpstr>
      <vt:lpstr>Times New Roman</vt:lpstr>
      <vt:lpstr>字魂36号-正文宋楷</vt:lpstr>
      <vt:lpstr>字魂17号-萌趣果冻体</vt:lpstr>
      <vt:lpstr>#9Slide03 NettoOTLight</vt:lpstr>
      <vt:lpstr>DengXian</vt:lpstr>
      <vt:lpstr>Microsoft YaHei</vt:lpstr>
      <vt:lpstr>Arial Unicode MS</vt:lpstr>
      <vt:lpstr>Calibri</vt:lpstr>
      <vt:lpstr>Office Theme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28</cp:revision>
  <dcterms:created xsi:type="dcterms:W3CDTF">2021-07-20T01:55:00Z</dcterms:created>
  <dcterms:modified xsi:type="dcterms:W3CDTF">2022-12-18T11:01:18Z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9264F34EABAB41AF808B6A38073994FA</vt:lpwstr>
  </property>
  <property fmtid="{D5CDD505-2E9C-101B-9397-08002B2CF9AE}" pid="3" name="KSOProductBuildVer">
    <vt:lpwstr>1033-11.2.0.11417</vt:lpwstr>
  </property>
</Properties>
</file>