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6"/>
  </p:notesMasterIdLst>
  <p:sldIdLst>
    <p:sldId id="529" r:id="rId2"/>
    <p:sldId id="509" r:id="rId3"/>
    <p:sldId id="515" r:id="rId4"/>
    <p:sldId id="516" r:id="rId5"/>
    <p:sldId id="517" r:id="rId6"/>
    <p:sldId id="519" r:id="rId7"/>
    <p:sldId id="521" r:id="rId8"/>
    <p:sldId id="522" r:id="rId9"/>
    <p:sldId id="523" r:id="rId10"/>
    <p:sldId id="524" r:id="rId11"/>
    <p:sldId id="525" r:id="rId12"/>
    <p:sldId id="528" r:id="rId13"/>
    <p:sldId id="527" r:id="rId14"/>
    <p:sldId id="52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D1"/>
    <a:srgbClr val="FFFFCC"/>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43" d="100"/>
          <a:sy n="43" d="100"/>
        </p:scale>
        <p:origin x="64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685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EBD0CC-E3E2-4331-AA06-EBB8ADD6037D}" type="datetimeFigureOut">
              <a:rPr lang="en-US" smtClean="0"/>
              <a:t>12/12/2022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7634F2D-4F96-4A1A-A648-518B1AFE05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7192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26916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12/12/2022</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1EBD0CC-E3E2-4331-AA06-EBB8ADD6037D}" type="datetimeFigureOut">
              <a:rPr lang="en-US" smtClean="0"/>
              <a:t>12/12/2022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12/12/2022</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pic>
        <p:nvPicPr>
          <p:cNvPr id="5"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11EBD0CC-E3E2-4331-AA06-EBB8ADD6037D}" type="datetimeFigureOut">
              <a:rPr lang="en-US" smtClean="0"/>
              <a:t>12/12/2022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EBD0CC-E3E2-4331-AA06-EBB8ADD6037D}" type="datetimeFigureOut">
              <a:rPr lang="en-US" smtClean="0"/>
              <a:t>12/12/2022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7634F2D-4F96-4A1A-A648-518B1AFE058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31">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1EBD0CC-E3E2-4331-AA06-EBB8ADD6037D}" type="datetimeFigureOut">
              <a:rPr lang="en-US" smtClean="0"/>
              <a:t>12/12/2022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7634F2D-4F96-4A1A-A648-518B1AFE058E}" type="slidenum">
              <a:rPr lang="en-US" smtClean="0"/>
              <a:t>‹#›</a:t>
            </a:fld>
            <a:endParaRPr lang="en-US"/>
          </a:p>
        </p:txBody>
      </p:sp>
      <p:sp>
        <p:nvSpPr>
          <p:cNvPr id="11" name="TextBox 10">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59" r:id="rId20"/>
    <p:sldLayoutId id="2147483650" r:id="rId21"/>
    <p:sldLayoutId id="2147483651" r:id="rId22"/>
    <p:sldLayoutId id="2147483652" r:id="rId23"/>
    <p:sldLayoutId id="2147483653" r:id="rId24"/>
    <p:sldLayoutId id="2147483654" r:id="rId25"/>
    <p:sldLayoutId id="2147483661" r:id="rId26"/>
    <p:sldLayoutId id="2147483660" r:id="rId27"/>
    <p:sldLayoutId id="2147483658" r:id="rId28"/>
    <p:sldLayoutId id="2147483662" r:id="rId29"/>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6"/>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1323439"/>
          </a:xfrm>
          <a:prstGeom prst="rect">
            <a:avLst/>
          </a:prstGeom>
          <a:noFill/>
        </p:spPr>
        <p:txBody>
          <a:bodyPr wrap="square" rtlCol="0">
            <a:spAutoFit/>
          </a:bodyPr>
          <a:lstStyle/>
          <a:p>
            <a:pPr algn="ctr"/>
            <a:r>
              <a:rPr lang="en-US" altLang="en-US" sz="4000" b="1" dirty="0" smtClean="0">
                <a:solidFill>
                  <a:srgbClr val="249024"/>
                </a:solidFill>
                <a:effectLst>
                  <a:reflection blurRad="6350" stA="55000" endA="300" endPos="45500" dir="5400000" sy="-100000" algn="bl" rotWithShape="0"/>
                </a:effectLst>
                <a:latin typeface="Times New Roman" panose="02020603050405020304" charset="0"/>
                <a:cs typeface="Times New Roman" panose="02020603050405020304" charset="0"/>
              </a:rPr>
              <a:t>VIẾT ĐOẠN VĂN KỂ VIỆC </a:t>
            </a:r>
            <a:r>
              <a:rPr lang="en-US" altLang="en-US" sz="4000" b="1" smtClean="0">
                <a:solidFill>
                  <a:srgbClr val="249024"/>
                </a:solidFill>
                <a:effectLst>
                  <a:reflection blurRad="6350" stA="55000" endA="300" endPos="45500" dir="5400000" sy="-100000" algn="bl" rotWithShape="0"/>
                </a:effectLst>
                <a:latin typeface="Times New Roman" panose="02020603050405020304" charset="0"/>
                <a:cs typeface="Times New Roman" panose="02020603050405020304" charset="0"/>
              </a:rPr>
              <a:t>ĐÃ LÀM CÙNG NGƯỜI THÂN</a:t>
            </a:r>
            <a:endParaRPr lang="vi-VN" altLang="en-US" sz="4000" b="1" dirty="0">
              <a:solidFill>
                <a:srgbClr val="249024"/>
              </a:solidFill>
              <a:effectLst>
                <a:reflection blurRad="6350" stA="55000" endA="300" endPos="45500" dir="5400000" sy="-100000" algn="bl" rotWithShape="0"/>
              </a:effectLst>
              <a:latin typeface="Times New Roman" panose="02020603050405020304" charset="0"/>
              <a:cs typeface="Times New Roman" panose="02020603050405020304"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rPr>
              <a:t>PHÒNG GD &amp; ĐT QUẬN LONG BIÊN </a:t>
            </a:r>
            <a:endParaRPr lang="zh-CN" altLang="en-US" sz="2100" b="1"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rPr>
              <a:t>TRƯỜNG TIỂU HỌC PHÚC LỢI</a:t>
            </a:r>
            <a:endParaRPr lang="zh-CN" altLang="en-US" sz="2400" b="1" u="sng"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rPr>
              <a:t>MÔN: </a:t>
            </a:r>
            <a:r>
              <a:rPr kumimoji="0" lang="en-US" altLang="en-US" sz="2700" b="1" i="0" u="none" strike="noStrike" kern="10" cap="none" spc="0" normalizeH="0" baseline="0" noProof="0" dirty="0" smtClean="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rPr>
              <a:t>TIẾNG</a:t>
            </a:r>
            <a:r>
              <a:rPr kumimoji="0" lang="en-US" altLang="en-US" sz="2700" b="1" i="0" u="none" strike="noStrike" kern="10" cap="none" spc="0" normalizeH="0" noProof="0" dirty="0" smtClean="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rPr>
              <a:t> VIỆT</a:t>
            </a:r>
            <a:endPar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549019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xmlns=""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xmlns=""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xmlns=""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xmlns=""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xmlns=""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xmlns=""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xmlns=""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xmlns=""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xmlns=""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xmlns=""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xmlns="" id="{24C2D6F1-1303-480F-9117-7C88852F458E}"/>
              </a:ext>
            </a:extLst>
          </p:cNvPr>
          <p:cNvSpPr txBox="1"/>
          <p:nvPr/>
        </p:nvSpPr>
        <p:spPr>
          <a:xfrm>
            <a:off x="1631786" y="2405476"/>
            <a:ext cx="8412368" cy="1569660"/>
          </a:xfrm>
          <a:prstGeom prst="rect">
            <a:avLst/>
          </a:prstGeom>
          <a:noFill/>
        </p:spPr>
        <p:txBody>
          <a:bodyPr wrap="none" rtlCol="0">
            <a:spAutoFit/>
          </a:bodyPr>
          <a:lstStyle/>
          <a:p>
            <a:pPr marL="685800" marR="0" lvl="0" indent="-68580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Chi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tiết</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nào</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trong</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bài</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thơ</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em</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thích</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nhất</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a:t>
            </a:r>
          </a:p>
        </p:txBody>
      </p:sp>
    </p:spTree>
    <p:extLst>
      <p:ext uri="{BB962C8B-B14F-4D97-AF65-F5344CB8AC3E}">
        <p14:creationId xmlns:p14="http://schemas.microsoft.com/office/powerpoint/2010/main" val="3770999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799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9303488" y="42530"/>
            <a:ext cx="2888512" cy="212651"/>
          </a:xfrm>
          <a:prstGeom prst="roundRect">
            <a:avLst/>
          </a:prstGeom>
          <a:solidFill>
            <a:srgbClr val="EAE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68515"/>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图片 8"/>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4" name="文本框 4"/>
          <p:cNvSpPr txBox="1">
            <a:spLocks noChangeArrowheads="1"/>
          </p:cNvSpPr>
          <p:nvPr/>
        </p:nvSpPr>
        <p:spPr bwMode="auto">
          <a:xfrm>
            <a:off x="3594895" y="1353133"/>
            <a:ext cx="5100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đã</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sẻ</a:t>
            </a:r>
            <a:endParaRPr kumimoji="0" lang="zh-CN" altLang="en-US"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 name="组合 6"/>
          <p:cNvGrpSpPr/>
          <p:nvPr/>
        </p:nvGrpSpPr>
        <p:grpSpPr>
          <a:xfrm>
            <a:off x="970918" y="2362536"/>
            <a:ext cx="10645753" cy="2343150"/>
            <a:chOff x="1021" y="1992"/>
            <a:chExt cx="17377" cy="4228"/>
          </a:xfrm>
        </p:grpSpPr>
        <p:pic>
          <p:nvPicPr>
            <p:cNvPr id="6" name="图片 2" descr="999ba5066198f2db59d550c4dbd2090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7" name="文本框 10"/>
            <p:cNvSpPr txBox="1"/>
            <p:nvPr/>
          </p:nvSpPr>
          <p:spPr>
            <a:xfrm>
              <a:off x="2112" y="3404"/>
              <a:ext cx="4367"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文本框 5"/>
            <p:cNvSpPr txBox="1"/>
            <p:nvPr/>
          </p:nvSpPr>
          <p:spPr>
            <a:xfrm>
              <a:off x="13749" y="3420"/>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tiết</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 name="图片 7" descr="8691fc963511599ce3dc24771297d54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4678" y="4645979"/>
            <a:ext cx="3887044" cy="1997952"/>
          </a:xfrm>
          <a:prstGeom prst="rect">
            <a:avLst/>
          </a:prstGeom>
        </p:spPr>
      </p:pic>
      <p:sp>
        <p:nvSpPr>
          <p:cNvPr id="11" name="Rounded Rectangle 10"/>
          <p:cNvSpPr/>
          <p:nvPr/>
        </p:nvSpPr>
        <p:spPr>
          <a:xfrm>
            <a:off x="9303488" y="106328"/>
            <a:ext cx="2888512" cy="21265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9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ppt_y</p:attrName>
                                        </p:attrNameLst>
                                      </p:cBhvr>
                                      <p:tavLst>
                                        <p:tav tm="0">
                                          <p:val>
                                            <p:strVal val="#ppt_y+#ppt_h*1.125000"/>
                                          </p:val>
                                        </p:tav>
                                        <p:tav tm="100000">
                                          <p:val>
                                            <p:strVal val="#ppt_y"/>
                                          </p:val>
                                        </p:tav>
                                      </p:tavLst>
                                    </p:anim>
                                    <p:animEffect transition="in" filter="wipe(up)">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17887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ounded Rectangle 3"/>
          <p:cNvSpPr/>
          <p:nvPr/>
        </p:nvSpPr>
        <p:spPr>
          <a:xfrm>
            <a:off x="9216428" y="99588"/>
            <a:ext cx="2975572" cy="208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88193"/>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FF0000"/>
                </a:solidFill>
                <a:latin typeface="Times New Roman" pitchFamily="18" charset="0"/>
                <a:cs typeface="Times New Roman" pitchFamily="18" charset="0"/>
              </a:rPr>
              <a:t>Tiết</a:t>
            </a:r>
            <a:r>
              <a:rPr lang="en-US" sz="6600" b="1" dirty="0">
                <a:solidFill>
                  <a:srgbClr val="FF0000"/>
                </a:solidFill>
                <a:latin typeface="Times New Roman" pitchFamily="18" charset="0"/>
                <a:cs typeface="Times New Roman" pitchFamily="18" charset="0"/>
              </a:rPr>
              <a:t> 5:</a:t>
            </a:r>
          </a:p>
          <a:p>
            <a:pPr algn="ctr"/>
            <a:r>
              <a:rPr lang="en-US" sz="6600" b="1" dirty="0" err="1">
                <a:solidFill>
                  <a:srgbClr val="FF0000"/>
                </a:solidFill>
                <a:latin typeface="Times New Roman" pitchFamily="18" charset="0"/>
                <a:cs typeface="Times New Roman" pitchFamily="18" charset="0"/>
              </a:rPr>
              <a:t>Luyện</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viết</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đoạn</a:t>
            </a:r>
            <a:endParaRPr lang="en-US" sz="6600" b="1" dirty="0">
              <a:solidFill>
                <a:srgbClr val="FF0000"/>
              </a:solidFill>
              <a:latin typeface="Times New Roman" pitchFamily="18" charset="0"/>
              <a:cs typeface="Times New Roman" pitchFamily="18" charset="0"/>
            </a:endParaRPr>
          </a:p>
        </p:txBody>
      </p:sp>
      <p:sp>
        <p:nvSpPr>
          <p:cNvPr id="3" name="Rounded Rectangle 2"/>
          <p:cNvSpPr/>
          <p:nvPr/>
        </p:nvSpPr>
        <p:spPr>
          <a:xfrm>
            <a:off x="9260792" y="132656"/>
            <a:ext cx="2931208" cy="2478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xmlns=""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496328" y="516075"/>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7F2BB78-C5FD-4758-8318-35AEAF97B39C}"/>
              </a:ext>
            </a:extLst>
          </p:cNvPr>
          <p:cNvSpPr txBox="1"/>
          <p:nvPr/>
        </p:nvSpPr>
        <p:spPr>
          <a:xfrm>
            <a:off x="2465904" y="504989"/>
            <a:ext cx="9506356"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Times New Roman" pitchFamily="18" charset="0"/>
                <a:cs typeface="Times New Roman" pitchFamily="18" charset="0"/>
              </a:rPr>
              <a:t>1. Quan </a:t>
            </a:r>
            <a:r>
              <a:rPr lang="en-US" sz="2800" b="1" dirty="0" err="1">
                <a:solidFill>
                  <a:schemeClr val="accent4">
                    <a:lumMod val="50000"/>
                  </a:schemeClr>
                </a:solidFill>
                <a:latin typeface="Times New Roman" pitchFamily="18" charset="0"/>
                <a:cs typeface="Times New Roman" pitchFamily="18" charset="0"/>
              </a:rPr>
              <a:t>sát</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tranh</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nêu</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việc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các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bạn</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nhỏ</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đã</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làm</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cùng</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người</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thân</a:t>
            </a:r>
            <a:r>
              <a:rPr lang="en-US" sz="2800" b="1" dirty="0">
                <a:solidFill>
                  <a:schemeClr val="accent4">
                    <a:lumMod val="50000"/>
                  </a:schemeClr>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xmlns=""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xmlns=""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
        <p:nvSpPr>
          <p:cNvPr id="6" name="Rounded Rectangle 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2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B3D651C-30BF-4A94-A602-C8F4B48B36F9}"/>
              </a:ext>
            </a:extLst>
          </p:cNvPr>
          <p:cNvPicPr>
            <a:picLocks noChangeAspect="1"/>
          </p:cNvPicPr>
          <p:nvPr/>
        </p:nvPicPr>
        <p:blipFill rotWithShape="1">
          <a:blip r:embed="rId2"/>
          <a:srcRect r="62635"/>
          <a:stretch/>
        </p:blipFill>
        <p:spPr>
          <a:xfrm>
            <a:off x="1637414" y="444393"/>
            <a:ext cx="4263656" cy="3006514"/>
          </a:xfrm>
          <a:prstGeom prst="rect">
            <a:avLst/>
          </a:prstGeom>
        </p:spPr>
      </p:pic>
      <p:pic>
        <p:nvPicPr>
          <p:cNvPr id="3" name="Picture 2">
            <a:extLst>
              <a:ext uri="{FF2B5EF4-FFF2-40B4-BE49-F238E27FC236}">
                <a16:creationId xmlns:a16="http://schemas.microsoft.com/office/drawing/2014/main" xmlns=""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1637415" y="3441802"/>
            <a:ext cx="4389512" cy="2831607"/>
          </a:xfrm>
          <a:prstGeom prst="rect">
            <a:avLst/>
          </a:prstGeom>
        </p:spPr>
      </p:pic>
      <p:sp>
        <p:nvSpPr>
          <p:cNvPr id="4" name="TextBox 3">
            <a:extLst>
              <a:ext uri="{FF2B5EF4-FFF2-40B4-BE49-F238E27FC236}">
                <a16:creationId xmlns:a16="http://schemas.microsoft.com/office/drawing/2014/main" xmlns="" id="{3C81FD4A-3D41-4906-8B94-50E1D25B7A6F}"/>
              </a:ext>
            </a:extLst>
          </p:cNvPr>
          <p:cNvSpPr txBox="1"/>
          <p:nvPr/>
        </p:nvSpPr>
        <p:spPr>
          <a:xfrm>
            <a:off x="1475284" y="2863462"/>
            <a:ext cx="4551643"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ông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đi</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dạo</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xmlns="" id="{5D9194B4-C498-4704-B965-922FC403BF84}"/>
              </a:ext>
            </a:extLst>
          </p:cNvPr>
          <p:cNvSpPr txBox="1"/>
          <p:nvPr/>
        </p:nvSpPr>
        <p:spPr>
          <a:xfrm>
            <a:off x="6671437" y="2930585"/>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bố</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trồng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cây</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671437" y="3609560"/>
            <a:ext cx="4801093" cy="2831608"/>
          </a:xfrm>
          <a:prstGeom prst="rect">
            <a:avLst/>
          </a:prstGeom>
        </p:spPr>
      </p:pic>
      <p:sp>
        <p:nvSpPr>
          <p:cNvPr id="8" name="TextBox 7">
            <a:extLst>
              <a:ext uri="{FF2B5EF4-FFF2-40B4-BE49-F238E27FC236}">
                <a16:creationId xmlns:a16="http://schemas.microsoft.com/office/drawing/2014/main" xmlns="" id="{254803BE-23AC-44B8-BDB7-FA06D59345CB}"/>
              </a:ext>
            </a:extLst>
          </p:cNvPr>
          <p:cNvSpPr txBox="1"/>
          <p:nvPr/>
        </p:nvSpPr>
        <p:spPr>
          <a:xfrm>
            <a:off x="1637414" y="6142298"/>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bà</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đọc</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sách</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0B11BD2C-3430-459E-88AA-D0C440680099}"/>
              </a:ext>
            </a:extLst>
          </p:cNvPr>
          <p:cNvSpPr txBox="1"/>
          <p:nvPr/>
        </p:nvSpPr>
        <p:spPr>
          <a:xfrm>
            <a:off x="6843822" y="6142298"/>
            <a:ext cx="4456321"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mẹ</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rửa</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bát</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10" name="Rounded Rectangle 9"/>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5EDBBA5C-75B8-4930-ACF9-7122AE011B03}"/>
              </a:ext>
            </a:extLst>
          </p:cNvPr>
          <p:cNvSpPr txBox="1"/>
          <p:nvPr/>
        </p:nvSpPr>
        <p:spPr>
          <a:xfrm>
            <a:off x="1627634" y="574746"/>
            <a:ext cx="8923478" cy="888705"/>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7030A0"/>
                </a:solidFill>
                <a:latin typeface="+mj-lt"/>
                <a:cs typeface="Arial"/>
                <a:sym typeface="Arial"/>
              </a:rPr>
              <a:t>2. </a:t>
            </a:r>
            <a:r>
              <a:rPr lang="en-US" sz="3200" b="1" kern="0" dirty="0" err="1">
                <a:solidFill>
                  <a:srgbClr val="7030A0"/>
                </a:solidFill>
                <a:latin typeface="+mj-lt"/>
                <a:cs typeface="Arial"/>
                <a:sym typeface="Arial"/>
              </a:rPr>
              <a:t>Viết</a:t>
            </a:r>
            <a:r>
              <a:rPr lang="en-US" sz="3200" b="1" kern="0" dirty="0">
                <a:solidFill>
                  <a:srgbClr val="7030A0"/>
                </a:solidFill>
                <a:latin typeface="+mj-lt"/>
                <a:cs typeface="Arial"/>
                <a:sym typeface="Arial"/>
              </a:rPr>
              <a:t> 3 – 5 </a:t>
            </a:r>
            <a:r>
              <a:rPr lang="en-US" sz="3200" b="1" kern="0" dirty="0" err="1">
                <a:solidFill>
                  <a:srgbClr val="7030A0"/>
                </a:solidFill>
                <a:latin typeface="+mj-lt"/>
                <a:cs typeface="Arial"/>
                <a:sym typeface="Arial"/>
              </a:rPr>
              <a:t>câu</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kể</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về</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một</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công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việc</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em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đã</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làm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cùng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người</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thân</a:t>
            </a:r>
            <a:r>
              <a:rPr lang="en-US" sz="3200" b="1" kern="0" dirty="0">
                <a:solidFill>
                  <a:srgbClr val="7030A0"/>
                </a:solidFill>
                <a:latin typeface="+mj-lt"/>
                <a:cs typeface="Arial"/>
                <a:sym typeface="Arial"/>
              </a:rPr>
              <a:t>.</a:t>
            </a:r>
          </a:p>
        </p:txBody>
      </p:sp>
      <p:sp>
        <p:nvSpPr>
          <p:cNvPr id="30" name="TextBox 29">
            <a:extLst>
              <a:ext uri="{FF2B5EF4-FFF2-40B4-BE49-F238E27FC236}">
                <a16:creationId xmlns:a16="http://schemas.microsoft.com/office/drawing/2014/main" xmlns="" id="{6946334D-E4D1-4E47-9941-C91EF9AF3958}"/>
              </a:ext>
            </a:extLst>
          </p:cNvPr>
          <p:cNvSpPr txBox="1"/>
          <p:nvPr/>
        </p:nvSpPr>
        <p:spPr>
          <a:xfrm>
            <a:off x="4841573" y="1442216"/>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xmlns="" id="{215513FB-075C-41D3-8E6B-9223E4A52A59}"/>
              </a:ext>
            </a:extLst>
          </p:cNvPr>
          <p:cNvSpPr txBox="1"/>
          <p:nvPr/>
        </p:nvSpPr>
        <p:spPr>
          <a:xfrm>
            <a:off x="1541205" y="2026991"/>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xmlns="" id="{50581A9D-F702-4564-A22E-9BE22178B31C}"/>
              </a:ext>
            </a:extLst>
          </p:cNvPr>
          <p:cNvGrpSpPr/>
          <p:nvPr/>
        </p:nvGrpSpPr>
        <p:grpSpPr>
          <a:xfrm rot="20594821">
            <a:off x="9743589" y="4621048"/>
            <a:ext cx="1784242" cy="898360"/>
            <a:chOff x="7570574" y="3912596"/>
            <a:chExt cx="1175015" cy="898360"/>
          </a:xfrm>
        </p:grpSpPr>
        <p:grpSp>
          <p:nvGrpSpPr>
            <p:cNvPr id="33" name="Google Shape;1030;p42">
              <a:extLst>
                <a:ext uri="{FF2B5EF4-FFF2-40B4-BE49-F238E27FC236}">
                  <a16:creationId xmlns:a16="http://schemas.microsoft.com/office/drawing/2014/main" xmlns=""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xmlns=""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xmlns=""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xmlns=""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xmlns=""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xmlns=""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xmlns=""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xmlns=""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xmlns=""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xmlns=""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xmlns=""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xmlns=""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xmlns=""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xmlns=""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xmlns=""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xmlns=""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xmlns=""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xmlns=""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xmlns=""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xmlns=""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xmlns=""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xmlns=""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xmlns=""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56" name="Rounded Rectangle 5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E13FB4F-98C2-48FC-9065-049F2C938E0D}"/>
              </a:ext>
            </a:extLst>
          </p:cNvPr>
          <p:cNvSpPr txBox="1"/>
          <p:nvPr/>
        </p:nvSpPr>
        <p:spPr>
          <a:xfrm>
            <a:off x="4971783" y="566494"/>
            <a:ext cx="3157373"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mẫu</a:t>
            </a:r>
            <a:endParaRPr lang="en-US" sz="32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53147510-6B27-48B7-8B94-2E45F7B7C2E8}"/>
              </a:ext>
            </a:extLst>
          </p:cNvPr>
          <p:cNvSpPr txBox="1"/>
          <p:nvPr/>
        </p:nvSpPr>
        <p:spPr>
          <a:xfrm>
            <a:off x="611158" y="1204434"/>
            <a:ext cx="11169716" cy="5016758"/>
          </a:xfrm>
          <a:prstGeom prst="rect">
            <a:avLst/>
          </a:prstGeom>
          <a:noFill/>
        </p:spPr>
        <p:txBody>
          <a:bodyPr wrap="square" rtlCol="0">
            <a:spAutoFit/>
          </a:bodyPr>
          <a:lstStyle/>
          <a:p>
            <a:pPr algn="just"/>
            <a:r>
              <a:rPr lang="vi-VN" sz="3200" b="1" dirty="0" smtClean="0">
                <a:solidFill>
                  <a:srgbClr val="002060"/>
                </a:solidFill>
                <a:latin typeface="Times New Roman" pitchFamily="18" charset="0"/>
                <a:cs typeface="Times New Roman" pitchFamily="18" charset="0"/>
              </a:rPr>
              <a:t>      Mỗi </a:t>
            </a:r>
            <a:r>
              <a:rPr lang="vi-VN" sz="3200" b="1" dirty="0">
                <a:solidFill>
                  <a:srgbClr val="002060"/>
                </a:solidFill>
                <a:latin typeface="Times New Roman" pitchFamily="18" charset="0"/>
                <a:cs typeface="Times New Roman" pitchFamily="18" charset="0"/>
              </a:rPr>
              <a:t>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3200" b="1" dirty="0">
              <a:solidFill>
                <a:srgbClr val="002060"/>
              </a:solidFill>
              <a:latin typeface="Times New Roman" pitchFamily="18" charset="0"/>
              <a:cs typeface="Times New Roman" pitchFamily="18" charset="0"/>
            </a:endParaRPr>
          </a:p>
        </p:txBody>
      </p:sp>
      <p:sp>
        <p:nvSpPr>
          <p:cNvPr id="4" name="Rounded Rectangle 3"/>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D500A281-74B2-40ED-953B-2706DC483A72}"/>
              </a:ext>
            </a:extLst>
          </p:cNvPr>
          <p:cNvSpPr txBox="1"/>
          <p:nvPr/>
        </p:nvSpPr>
        <p:spPr>
          <a:xfrm>
            <a:off x="2947386" y="1935332"/>
            <a:ext cx="6560598" cy="2123658"/>
          </a:xfrm>
          <a:prstGeom prst="rect">
            <a:avLst/>
          </a:prstGeom>
          <a:noFill/>
        </p:spPr>
        <p:txBody>
          <a:bodyPr wrap="square" rtlCol="0">
            <a:spAutoFit/>
          </a:bodyPr>
          <a:lstStyle/>
          <a:p>
            <a:pPr algn="ctr">
              <a:defRPr/>
            </a:pPr>
            <a:r>
              <a:rPr lang="en-US" sz="6600" b="1" dirty="0">
                <a:solidFill>
                  <a:prstClr val="white"/>
                </a:solidFill>
                <a:latin typeface="Times New Roman" panose="02020603050405020304" pitchFamily="18" charset="0"/>
                <a:cs typeface="Times New Roman" panose="02020603050405020304" pitchFamily="18" charset="0"/>
              </a:rPr>
              <a:t>(</a:t>
            </a:r>
            <a:r>
              <a:rPr lang="en-US" sz="6600" b="1"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6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rộng</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8420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xmlns="" id="{9B2867A6-1455-4C9B-A53E-113DDE4E5C2B}"/>
              </a:ext>
            </a:extLst>
          </p:cNvPr>
          <p:cNvSpPr txBox="1"/>
          <p:nvPr/>
        </p:nvSpPr>
        <p:spPr>
          <a:xfrm>
            <a:off x="2139518" y="1796606"/>
            <a:ext cx="8318377" cy="2308324"/>
          </a:xfrm>
          <a:prstGeom prst="rect">
            <a:avLst/>
          </a:prstGeom>
          <a:noFill/>
        </p:spPr>
        <p:txBody>
          <a:bodyPr wrap="square" rtlCol="0">
            <a:spAutoFit/>
          </a:bodyPr>
          <a:lstStyle/>
          <a:p>
            <a:pPr lvl="0" algn="ctr"/>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một bài thơ, câu chuyện về tình cảm của ông bà và cháu.</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2"/>
          <p:cNvSpPr/>
          <p:nvPr/>
        </p:nvSpPr>
        <p:spPr>
          <a:xfrm>
            <a:off x="9303488" y="42530"/>
            <a:ext cx="2888512" cy="21265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73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035941-6BCA-46E7-8EBC-3D9FF14F4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2" y="414670"/>
            <a:ext cx="5803756" cy="6124353"/>
          </a:xfrm>
          <a:prstGeom prst="rect">
            <a:avLst/>
          </a:prstGeom>
        </p:spPr>
      </p:pic>
      <p:pic>
        <p:nvPicPr>
          <p:cNvPr id="5" name="Picture 4">
            <a:extLst>
              <a:ext uri="{FF2B5EF4-FFF2-40B4-BE49-F238E27FC236}">
                <a16:creationId xmlns:a16="http://schemas.microsoft.com/office/drawing/2014/main" xmlns="" id="{E5A09D5A-48A3-4842-B590-1A01C4527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358" y="414669"/>
            <a:ext cx="6126971" cy="6124353"/>
          </a:xfrm>
          <a:prstGeom prst="rect">
            <a:avLst/>
          </a:prstGeom>
        </p:spPr>
      </p:pic>
      <p:sp>
        <p:nvSpPr>
          <p:cNvPr id="4" name="Rounded Rectangle 3"/>
          <p:cNvSpPr/>
          <p:nvPr/>
        </p:nvSpPr>
        <p:spPr>
          <a:xfrm>
            <a:off x="9303488" y="63796"/>
            <a:ext cx="2888512" cy="2126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4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309</TotalTime>
  <Words>372</Words>
  <Application>Microsoft Office PowerPoint</Application>
  <PresentationFormat>Widescreen</PresentationFormat>
  <Paragraphs>37</Paragraphs>
  <Slides>14</Slides>
  <Notes>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14</vt:i4>
      </vt:variant>
    </vt:vector>
  </HeadingPairs>
  <TitlesOfParts>
    <vt:vector size="32" baseType="lpstr">
      <vt:lpstr>SimSun</vt:lpstr>
      <vt:lpstr>SimSun</vt:lpstr>
      <vt:lpstr>.VnAvant</vt:lpstr>
      <vt:lpstr>Arial</vt:lpstr>
      <vt:lpstr>Arial-Rounded</vt:lpstr>
      <vt:lpstr>Calibri</vt:lpstr>
      <vt:lpstr>iCiel Cucho</vt:lpstr>
      <vt:lpstr>Lucida Sans Unicode</vt:lpstr>
      <vt:lpstr>Quicksand Medium</vt:lpstr>
      <vt:lpstr>黑体</vt:lpstr>
      <vt:lpstr>Times New Roman</vt:lpstr>
      <vt:lpstr>Verdana</vt:lpstr>
      <vt:lpstr>Wingdings</vt:lpstr>
      <vt:lpstr>Wingdings 2</vt:lpstr>
      <vt:lpstr>Wingdings 3</vt:lpstr>
      <vt:lpstr>字魂36号-正文宋楷</vt:lpstr>
      <vt:lpstr>等线</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26</cp:revision>
  <dcterms:created xsi:type="dcterms:W3CDTF">2021-07-20T01:55:21Z</dcterms:created>
  <dcterms:modified xsi:type="dcterms:W3CDTF">2022-12-12T01:16:53Z</dcterms:modified>
</cp:coreProperties>
</file>