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16" r:id="rId3"/>
    <p:sldMasterId id="2147483728" r:id="rId4"/>
    <p:sldMasterId id="2147483737" r:id="rId5"/>
  </p:sldMasterIdLst>
  <p:notesMasterIdLst>
    <p:notesMasterId r:id="rId23"/>
  </p:notesMasterIdLst>
  <p:sldIdLst>
    <p:sldId id="2007577099" r:id="rId6"/>
    <p:sldId id="509" r:id="rId7"/>
    <p:sldId id="522" r:id="rId8"/>
    <p:sldId id="516" r:id="rId9"/>
    <p:sldId id="2007577096" r:id="rId10"/>
    <p:sldId id="290" r:id="rId11"/>
    <p:sldId id="527" r:id="rId12"/>
    <p:sldId id="304" r:id="rId13"/>
    <p:sldId id="2007577097" r:id="rId14"/>
    <p:sldId id="305" r:id="rId15"/>
    <p:sldId id="517" r:id="rId16"/>
    <p:sldId id="518" r:id="rId17"/>
    <p:sldId id="519" r:id="rId18"/>
    <p:sldId id="520" r:id="rId19"/>
    <p:sldId id="521" r:id="rId20"/>
    <p:sldId id="514" r:id="rId21"/>
    <p:sldId id="20075770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6CDFF"/>
    <a:srgbClr val="FFCCCC"/>
    <a:srgbClr val="CCFF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6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19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4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5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74114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76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2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0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4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2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0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48" r:id="rId16"/>
    <p:sldLayoutId id="214748374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C15E90CB-75B8-4B71-AF9E-8CD9BEA403E2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2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22689820-B70B-43ED-B538-3556219BCE62}"/>
              </a:ext>
            </a:extLst>
          </p:cNvPr>
          <p:cNvSpPr txBox="1"/>
          <p:nvPr userDrawn="1"/>
        </p:nvSpPr>
        <p:spPr>
          <a:xfrm>
            <a:off x="8610600" y="-8146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2820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48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CỬA NHỚ BÀ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1865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xmlns="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AC6652-C357-476E-A53F-6BBCF936FF7B}"/>
              </a:ext>
            </a:extLst>
          </p:cNvPr>
          <p:cNvSpPr txBox="1"/>
          <p:nvPr/>
        </p:nvSpPr>
        <p:spPr>
          <a:xfrm>
            <a:off x="3732029" y="3184450"/>
            <a:ext cx="5114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accent6"/>
                </a:solidFill>
              </a:rPr>
              <a:t>Trả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lời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câu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hỏi</a:t>
            </a:r>
            <a:endParaRPr lang="en-US" sz="6600" dirty="0">
              <a:solidFill>
                <a:schemeClr val="accent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06965" y="117694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A3F6D0-85A2-44DA-8BE9-FF52C29F2FDD}"/>
              </a:ext>
            </a:extLst>
          </p:cNvPr>
          <p:cNvSpPr txBox="1"/>
          <p:nvPr/>
        </p:nvSpPr>
        <p:spPr>
          <a:xfrm>
            <a:off x="4221177" y="1414175"/>
            <a:ext cx="9322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C43989-5C53-418D-A579-C6AC3B54B9A3}"/>
              </a:ext>
            </a:extLst>
          </p:cNvPr>
          <p:cNvSpPr txBox="1"/>
          <p:nvPr/>
        </p:nvSpPr>
        <p:spPr>
          <a:xfrm>
            <a:off x="1504362" y="2304057"/>
            <a:ext cx="1002055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Ngày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ai </a:t>
            </a:r>
            <a:r>
              <a:rPr lang="en-US" sz="2800" dirty="0" err="1">
                <a:latin typeface="+mj-lt"/>
              </a:rPr>
              <a:t>thường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74D7BF-EC92-446E-B043-8A00989C4A8C}"/>
              </a:ext>
            </a:extLst>
          </p:cNvPr>
          <p:cNvSpPr txBox="1"/>
          <p:nvPr/>
        </p:nvSpPr>
        <p:spPr>
          <a:xfrm>
            <a:off x="1504362" y="2858851"/>
            <a:ext cx="1002055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5FC792-52E5-4C73-B89B-F5A6305B50C5}"/>
              </a:ext>
            </a:extLst>
          </p:cNvPr>
          <p:cNvSpPr txBox="1"/>
          <p:nvPr/>
        </p:nvSpPr>
        <p:spPr>
          <a:xfrm>
            <a:off x="1504362" y="3451588"/>
            <a:ext cx="1041232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FADD34-4F08-477E-8451-B1C8295DB422}"/>
              </a:ext>
            </a:extLst>
          </p:cNvPr>
          <p:cNvSpPr txBox="1"/>
          <p:nvPr/>
        </p:nvSpPr>
        <p:spPr>
          <a:xfrm>
            <a:off x="1504361" y="4626828"/>
            <a:ext cx="1002055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lớn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dưới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còng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/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B7E825-122B-40C7-85AA-4D213024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51643" y="215651"/>
            <a:ext cx="2652053" cy="208840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EC707B-4596-4599-B9CE-47C6AE89B49A}"/>
              </a:ext>
            </a:extLst>
          </p:cNvPr>
          <p:cNvSpPr txBox="1"/>
          <p:nvPr/>
        </p:nvSpPr>
        <p:spPr>
          <a:xfrm>
            <a:off x="1585024" y="279428"/>
            <a:ext cx="10005575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Sắp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3 </a:t>
            </a:r>
            <a:r>
              <a:rPr lang="en-US" sz="2800" dirty="0" err="1">
                <a:latin typeface="+mj-lt"/>
              </a:rPr>
              <a:t>khổ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6714B1-9115-4D90-A461-42A75029ADBF}"/>
              </a:ext>
            </a:extLst>
          </p:cNvPr>
          <p:cNvSpPr txBox="1"/>
          <p:nvPr/>
        </p:nvSpPr>
        <p:spPr>
          <a:xfrm>
            <a:off x="835877" y="4308023"/>
            <a:ext cx="1032421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ADD12C-A4AA-4208-B503-03D75958B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1150024" y="1253147"/>
            <a:ext cx="3155061" cy="2731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43141B-B4F7-43E7-A25A-6EF2D8B0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4" r="34432"/>
          <a:stretch/>
        </p:blipFill>
        <p:spPr>
          <a:xfrm>
            <a:off x="4518469" y="1253147"/>
            <a:ext cx="3155061" cy="273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53739F-496E-4EDE-83EA-76ADA14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5" r="821"/>
          <a:stretch/>
        </p:blipFill>
        <p:spPr>
          <a:xfrm>
            <a:off x="8100297" y="1184176"/>
            <a:ext cx="3155061" cy="2731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48A4A9-A3B7-4487-9FFC-4DF81A7C2F10}"/>
              </a:ext>
            </a:extLst>
          </p:cNvPr>
          <p:cNvSpPr txBox="1"/>
          <p:nvPr/>
        </p:nvSpPr>
        <p:spPr>
          <a:xfrm>
            <a:off x="3513079" y="4960333"/>
            <a:ext cx="481826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đẩy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nguôi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-1.11111E-6 L -0.54977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15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94 0.01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67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28357 -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xmlns="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xmlns="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xmlns="" id="{A2705437-3AFA-4F74-B2F5-BA28C482BF5E}"/>
              </a:ext>
            </a:extLst>
          </p:cNvPr>
          <p:cNvSpPr txBox="1"/>
          <p:nvPr/>
        </p:nvSpPr>
        <p:spPr>
          <a:xfrm>
            <a:off x="1577378" y="5536228"/>
            <a:ext cx="3684171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7E2EB9-83BE-4105-AA0C-111EADC2E72B}"/>
              </a:ext>
            </a:extLst>
          </p:cNvPr>
          <p:cNvSpPr txBox="1"/>
          <p:nvPr/>
        </p:nvSpPr>
        <p:spPr>
          <a:xfrm>
            <a:off x="781295" y="2127011"/>
            <a:ext cx="97092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54E2F3-2847-44E7-A78A-20FC4A3F0B78}"/>
              </a:ext>
            </a:extLst>
          </p:cNvPr>
          <p:cNvSpPr txBox="1"/>
          <p:nvPr/>
        </p:nvSpPr>
        <p:spPr>
          <a:xfrm>
            <a:off x="4805824" y="274323"/>
            <a:ext cx="903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D635C4-8F94-4656-BFC9-38DDBCE10B99}"/>
              </a:ext>
            </a:extLst>
          </p:cNvPr>
          <p:cNvSpPr txBox="1"/>
          <p:nvPr/>
        </p:nvSpPr>
        <p:spPr>
          <a:xfrm>
            <a:off x="781546" y="5083892"/>
            <a:ext cx="97092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“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”.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CD53EB-7A4F-4092-8E27-32A2145271AA}"/>
              </a:ext>
            </a:extLst>
          </p:cNvPr>
          <p:cNvSpPr txBox="1"/>
          <p:nvPr/>
        </p:nvSpPr>
        <p:spPr>
          <a:xfrm>
            <a:off x="1722328" y="5734391"/>
            <a:ext cx="970922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đẩy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khép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,…..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436954-F9D3-43DA-AE0C-2DF264500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514280" y="756202"/>
            <a:ext cx="2439146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24372B8-536E-4B3B-A81E-C49FF76D8C2D}"/>
              </a:ext>
            </a:extLst>
          </p:cNvPr>
          <p:cNvGrpSpPr/>
          <p:nvPr/>
        </p:nvGrpSpPr>
        <p:grpSpPr>
          <a:xfrm>
            <a:off x="1807701" y="2825612"/>
            <a:ext cx="3765227" cy="1296830"/>
            <a:chOff x="777906" y="2123319"/>
            <a:chExt cx="1496271" cy="1296830"/>
          </a:xfrm>
        </p:grpSpPr>
        <p:pic>
          <p:nvPicPr>
            <p:cNvPr id="8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xmlns="" id="{4C6DA1CB-31BA-4DD3-9F49-960DAD237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0D085C3-A7E7-43E9-A55C-3D79C5B31AFB}"/>
                </a:ext>
              </a:extLst>
            </p:cNvPr>
            <p:cNvSpPr txBox="1"/>
            <p:nvPr/>
          </p:nvSpPr>
          <p:spPr>
            <a:xfrm>
              <a:off x="1099007" y="2123319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cánh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cửa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9A522D7-7A7D-4997-8B68-6F53C40549C7}"/>
              </a:ext>
            </a:extLst>
          </p:cNvPr>
          <p:cNvGrpSpPr/>
          <p:nvPr/>
        </p:nvGrpSpPr>
        <p:grpSpPr>
          <a:xfrm>
            <a:off x="5406025" y="2884370"/>
            <a:ext cx="2195495" cy="742598"/>
            <a:chOff x="777906" y="2051149"/>
            <a:chExt cx="1383844" cy="742598"/>
          </a:xfrm>
        </p:grpSpPr>
        <p:pic>
          <p:nvPicPr>
            <p:cNvPr id="11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xmlns="" id="{2F00A260-CF0F-462E-9F50-E5197131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094301" cy="608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0A2181F-9259-4A0D-9F75-39869C4699D3}"/>
                </a:ext>
              </a:extLst>
            </p:cNvPr>
            <p:cNvSpPr txBox="1"/>
            <p:nvPr/>
          </p:nvSpPr>
          <p:spPr>
            <a:xfrm>
              <a:off x="1114082" y="205114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cài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33249C1-E553-496F-9C33-97152E8E1241}"/>
              </a:ext>
            </a:extLst>
          </p:cNvPr>
          <p:cNvGrpSpPr/>
          <p:nvPr/>
        </p:nvGrpSpPr>
        <p:grpSpPr>
          <a:xfrm>
            <a:off x="3705234" y="4113102"/>
            <a:ext cx="2202955" cy="838557"/>
            <a:chOff x="777906" y="2185316"/>
            <a:chExt cx="1388546" cy="682959"/>
          </a:xfrm>
        </p:grpSpPr>
        <p:pic>
          <p:nvPicPr>
            <p:cNvPr id="1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xmlns="" id="{B1C3607B-13C4-4A99-9AEE-ADC447ECF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216326" cy="67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A643B6B-441B-40B3-8B70-7D848DDE99C1}"/>
                </a:ext>
              </a:extLst>
            </p:cNvPr>
            <p:cNvSpPr txBox="1"/>
            <p:nvPr/>
          </p:nvSpPr>
          <p:spPr>
            <a:xfrm>
              <a:off x="1118784" y="2217776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lưng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2F6A57B-0F6D-49CD-90B3-61E53A8DD2AD}"/>
              </a:ext>
            </a:extLst>
          </p:cNvPr>
          <p:cNvGrpSpPr/>
          <p:nvPr/>
        </p:nvGrpSpPr>
        <p:grpSpPr>
          <a:xfrm>
            <a:off x="7735134" y="3031262"/>
            <a:ext cx="2247476" cy="693558"/>
            <a:chOff x="1004700" y="2094290"/>
            <a:chExt cx="1416608" cy="693558"/>
          </a:xfrm>
        </p:grpSpPr>
        <p:pic>
          <p:nvPicPr>
            <p:cNvPr id="1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xmlns="" id="{8E48A3DA-6455-4426-AC1E-BB6AAA28B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A6F6F14-03F2-4F7A-A63F-C1A6FA9D7FD3}"/>
                </a:ext>
              </a:extLst>
            </p:cNvPr>
            <p:cNvSpPr txBox="1"/>
            <p:nvPr/>
          </p:nvSpPr>
          <p:spPr>
            <a:xfrm>
              <a:off x="1246138" y="2094290"/>
              <a:ext cx="1175170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then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E4F0FDE-E79B-4042-8A2B-6C8DE04A1AD7}"/>
              </a:ext>
            </a:extLst>
          </p:cNvPr>
          <p:cNvGrpSpPr/>
          <p:nvPr/>
        </p:nvGrpSpPr>
        <p:grpSpPr>
          <a:xfrm>
            <a:off x="5939375" y="4152957"/>
            <a:ext cx="2292751" cy="850977"/>
            <a:chOff x="1004700" y="2178999"/>
            <a:chExt cx="1445146" cy="650499"/>
          </a:xfrm>
        </p:grpSpPr>
        <p:pic>
          <p:nvPicPr>
            <p:cNvPr id="2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xmlns="" id="{B2F322F2-60C8-4042-9D3E-EC92D09D9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AE2E083-1478-4423-A994-D84C270BBEE2}"/>
                </a:ext>
              </a:extLst>
            </p:cNvPr>
            <p:cNvSpPr txBox="1"/>
            <p:nvPr/>
          </p:nvSpPr>
          <p:spPr>
            <a:xfrm>
              <a:off x="1402178" y="217899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về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EFC6392-6629-484C-BF6A-E0077FB6866F}"/>
              </a:ext>
            </a:extLst>
          </p:cNvPr>
          <p:cNvGrpSpPr/>
          <p:nvPr/>
        </p:nvGrpSpPr>
        <p:grpSpPr>
          <a:xfrm>
            <a:off x="7958897" y="4048116"/>
            <a:ext cx="2023713" cy="886746"/>
            <a:chOff x="1065922" y="2185316"/>
            <a:chExt cx="1275568" cy="662967"/>
          </a:xfrm>
        </p:grpSpPr>
        <p:pic>
          <p:nvPicPr>
            <p:cNvPr id="2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xmlns="" id="{FD17C6AC-C29D-4108-9CB6-C8911902C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22" y="2185316"/>
              <a:ext cx="1022470" cy="56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34826DB-A1D2-4B65-8B02-EC35CA4950F5}"/>
                </a:ext>
              </a:extLst>
            </p:cNvPr>
            <p:cNvSpPr txBox="1"/>
            <p:nvPr/>
          </p:nvSpPr>
          <p:spPr>
            <a:xfrm>
              <a:off x="1293822" y="2197784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nhà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E0F44A8-68F4-4FAC-914C-EDEEF6EE3D05}"/>
              </a:ext>
            </a:extLst>
          </p:cNvPr>
          <p:cNvGrpSpPr/>
          <p:nvPr/>
        </p:nvGrpSpPr>
        <p:grpSpPr>
          <a:xfrm>
            <a:off x="1677774" y="4009631"/>
            <a:ext cx="2069801" cy="912842"/>
            <a:chOff x="1004700" y="2103682"/>
            <a:chExt cx="1304618" cy="684166"/>
          </a:xfrm>
        </p:grpSpPr>
        <p:pic>
          <p:nvPicPr>
            <p:cNvPr id="2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xmlns="" id="{12483456-66AE-4A5C-B525-460DBE4A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9DA03BD-B0D4-479E-AF8A-EF622804327C}"/>
                </a:ext>
              </a:extLst>
            </p:cNvPr>
            <p:cNvSpPr txBox="1"/>
            <p:nvPr/>
          </p:nvSpPr>
          <p:spPr>
            <a:xfrm>
              <a:off x="1261650" y="210368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đẩy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16428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1279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665263" y="2978073"/>
            <a:ext cx="6847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29: Cánh cửa nhớ bà 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+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C315FE-D025-476B-B558-2B401C9FE528}"/>
              </a:ext>
            </a:extLst>
          </p:cNvPr>
          <p:cNvSpPr txBox="1"/>
          <p:nvPr/>
        </p:nvSpPr>
        <p:spPr>
          <a:xfrm>
            <a:off x="2864336" y="399774"/>
            <a:ext cx="823874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+mj-lt"/>
              </a:rPr>
              <a:t>Nói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cảm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của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với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ông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bà</a:t>
            </a:r>
            <a:r>
              <a:rPr lang="en-US" sz="3600" dirty="0">
                <a:latin typeface="+mj-lt"/>
              </a:rPr>
              <a:t>.</a:t>
            </a:r>
            <a:endParaRPr lang="en-US" sz="36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41EB4D-26DB-4733-AB8A-0E86D1CA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08" y="539147"/>
            <a:ext cx="1007955" cy="531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A83BB2-1296-46E1-8A9A-0736B568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654" y="1100843"/>
            <a:ext cx="4744016" cy="5354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xmlns="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xmlns="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xmlns="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nguôi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5" y="-28605"/>
            <a:ext cx="906780" cy="8483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A791AD5-CCF8-45B6-92C3-3EEEF7007298}"/>
              </a:ext>
            </a:extLst>
          </p:cNvPr>
          <p:cNvSpPr/>
          <p:nvPr/>
        </p:nvSpPr>
        <p:spPr>
          <a:xfrm>
            <a:off x="3447679" y="1141412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n-ea"/>
              </a:rPr>
              <a:t>     </a:t>
            </a:r>
            <a:r>
              <a:rPr lang="en-US" sz="3200" dirty="0">
                <a:latin typeface="+mn-ea"/>
              </a:rPr>
              <a:t>Then (</a:t>
            </a:r>
            <a:r>
              <a:rPr lang="en-US" sz="3200" dirty="0" err="1">
                <a:latin typeface="+mn-ea"/>
              </a:rPr>
              <a:t>cửa</a:t>
            </a:r>
            <a:r>
              <a:rPr lang="en-US" sz="3200" dirty="0">
                <a:latin typeface="+mn-ea"/>
              </a:rPr>
              <a:t>)</a:t>
            </a:r>
            <a:endParaRPr lang="vi-VN" sz="3200" dirty="0"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7F5EF20-C4F1-48C6-ADAA-3A56F5067D08}"/>
              </a:ext>
            </a:extLst>
          </p:cNvPr>
          <p:cNvSpPr txBox="1"/>
          <p:nvPr/>
        </p:nvSpPr>
        <p:spPr>
          <a:xfrm>
            <a:off x="5880154" y="1151362"/>
            <a:ext cx="504060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tre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gỗ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hoặc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sắt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cửa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5AF0DCB-8112-473A-A69A-1F0209197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254" y="2815987"/>
            <a:ext cx="2767187" cy="323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BD620F0-41AC-446C-A460-9A73FD545826}"/>
              </a:ext>
            </a:extLst>
          </p:cNvPr>
          <p:cNvSpPr/>
          <p:nvPr/>
        </p:nvSpPr>
        <p:spPr>
          <a:xfrm>
            <a:off x="7274405" y="3055490"/>
            <a:ext cx="1163694" cy="635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305C3B1-3FC9-4454-81D2-3F0F57ED1BC5}"/>
              </a:ext>
            </a:extLst>
          </p:cNvPr>
          <p:cNvSpPr/>
          <p:nvPr/>
        </p:nvSpPr>
        <p:spPr>
          <a:xfrm>
            <a:off x="7307795" y="3748726"/>
            <a:ext cx="1163694" cy="635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00381" y="99588"/>
            <a:ext cx="3141552" cy="20823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  <p:bldP spid="31" grpId="0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6696994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 cháu còn thấp bé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cửa có hai then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 chỉ cài then dưới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 bà cài then trên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Ngắt nghỉ đoạn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CD9569C-4BC1-4E45-AB6A-2E0C31B3F22D}"/>
              </a:ext>
            </a:extLst>
          </p:cNvPr>
          <p:cNvCxnSpPr/>
          <p:nvPr/>
        </p:nvCxnSpPr>
        <p:spPr>
          <a:xfrm flipH="1">
            <a:off x="5678896" y="197516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C4CAA95-6217-465A-BC0F-3317EB5199BB}"/>
              </a:ext>
            </a:extLst>
          </p:cNvPr>
          <p:cNvCxnSpPr/>
          <p:nvPr/>
        </p:nvCxnSpPr>
        <p:spPr>
          <a:xfrm flipH="1">
            <a:off x="8048362" y="197516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9E0F7B-824C-421E-A451-5B097CC0A8A2}"/>
              </a:ext>
            </a:extLst>
          </p:cNvPr>
          <p:cNvCxnSpPr/>
          <p:nvPr/>
        </p:nvCxnSpPr>
        <p:spPr>
          <a:xfrm flipH="1">
            <a:off x="8126048" y="200946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18DB0CD-4262-4205-8A73-BAD6AF070671}"/>
              </a:ext>
            </a:extLst>
          </p:cNvPr>
          <p:cNvCxnSpPr/>
          <p:nvPr/>
        </p:nvCxnSpPr>
        <p:spPr>
          <a:xfrm flipH="1">
            <a:off x="5428568" y="283242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7A7ECDB-9B9A-44BE-B95B-C59BCE5AB77F}"/>
              </a:ext>
            </a:extLst>
          </p:cNvPr>
          <p:cNvCxnSpPr/>
          <p:nvPr/>
        </p:nvCxnSpPr>
        <p:spPr>
          <a:xfrm flipH="1">
            <a:off x="7667440" y="283241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078C58F-EB37-4832-8603-E579DA6627CD}"/>
              </a:ext>
            </a:extLst>
          </p:cNvPr>
          <p:cNvCxnSpPr/>
          <p:nvPr/>
        </p:nvCxnSpPr>
        <p:spPr>
          <a:xfrm flipH="1">
            <a:off x="7729964" y="283241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0C156D4-6420-45A4-A90C-4FD72346D383}"/>
              </a:ext>
            </a:extLst>
          </p:cNvPr>
          <p:cNvCxnSpPr/>
          <p:nvPr/>
        </p:nvCxnSpPr>
        <p:spPr>
          <a:xfrm flipH="1">
            <a:off x="5233652" y="371024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61F28ED-707F-4485-B19A-97650599A1D4}"/>
              </a:ext>
            </a:extLst>
          </p:cNvPr>
          <p:cNvCxnSpPr/>
          <p:nvPr/>
        </p:nvCxnSpPr>
        <p:spPr>
          <a:xfrm flipH="1">
            <a:off x="7842584" y="3699565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7C4EFA7-B5DD-4871-AC9B-ADB4AE48D72A}"/>
              </a:ext>
            </a:extLst>
          </p:cNvPr>
          <p:cNvCxnSpPr/>
          <p:nvPr/>
        </p:nvCxnSpPr>
        <p:spPr>
          <a:xfrm flipH="1">
            <a:off x="7955204" y="3710242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2C1CF08-54A4-410F-AFEF-7F30E387BE85}"/>
              </a:ext>
            </a:extLst>
          </p:cNvPr>
          <p:cNvCxnSpPr/>
          <p:nvPr/>
        </p:nvCxnSpPr>
        <p:spPr>
          <a:xfrm flipH="1">
            <a:off x="5033357" y="4514914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D6D2EE9-E8B7-4153-9064-DBEEBBF596D7}"/>
              </a:ext>
            </a:extLst>
          </p:cNvPr>
          <p:cNvCxnSpPr/>
          <p:nvPr/>
        </p:nvCxnSpPr>
        <p:spPr>
          <a:xfrm flipH="1">
            <a:off x="7469834" y="451491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001138-D14C-4775-9501-AE258451A264}"/>
              </a:ext>
            </a:extLst>
          </p:cNvPr>
          <p:cNvCxnSpPr/>
          <p:nvPr/>
        </p:nvCxnSpPr>
        <p:spPr>
          <a:xfrm flipH="1">
            <a:off x="7554820" y="451491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58" y="3677089"/>
            <a:ext cx="5278019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xmlns="" id="{78C87E4C-09C2-4AE2-BE47-7CB3C9859F86}"/>
              </a:ext>
            </a:extLst>
          </p:cNvPr>
          <p:cNvSpPr txBox="1"/>
          <p:nvPr/>
        </p:nvSpPr>
        <p:spPr>
          <a:xfrm>
            <a:off x="522923" y="5564034"/>
            <a:ext cx="6156644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7" y="2965466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A528544-7E3D-4907-86F8-29E18988E79C}"/>
              </a:ext>
            </a:extLst>
          </p:cNvPr>
          <p:cNvSpPr/>
          <p:nvPr/>
        </p:nvSpPr>
        <p:spPr>
          <a:xfrm>
            <a:off x="-55361" y="112437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29A5441-EAA5-411E-AB1E-DDC17818C469}"/>
              </a:ext>
            </a:extLst>
          </p:cNvPr>
          <p:cNvSpPr/>
          <p:nvPr/>
        </p:nvSpPr>
        <p:spPr>
          <a:xfrm>
            <a:off x="-55361" y="342690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81BF55F-FE66-44DC-B90A-F66CA9AEE231}"/>
              </a:ext>
            </a:extLst>
          </p:cNvPr>
          <p:cNvSpPr/>
          <p:nvPr/>
        </p:nvSpPr>
        <p:spPr>
          <a:xfrm>
            <a:off x="5124061" y="1023547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xmlns="" id="{FCF53A00-4F79-461C-8F38-7DB00ADD62F2}"/>
              </a:ext>
            </a:extLst>
          </p:cNvPr>
          <p:cNvSpPr txBox="1"/>
          <p:nvPr/>
        </p:nvSpPr>
        <p:spPr>
          <a:xfrm>
            <a:off x="607163" y="5542399"/>
            <a:ext cx="5278019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64165" y="63375"/>
            <a:ext cx="3277355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  <p:bldP spid="9" grpId="1" animBg="1"/>
      <p:bldP spid="11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xmlns="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707437" y="81480"/>
            <a:ext cx="3134496" cy="162963"/>
          </a:xfrm>
          <a:prstGeom prst="round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695</Words>
  <Application>Microsoft Office PowerPoint</Application>
  <PresentationFormat>Widescreen</PresentationFormat>
  <Paragraphs>131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Calibri Light</vt:lpstr>
      <vt:lpstr>Times New Roman</vt:lpstr>
      <vt:lpstr>Wingdings</vt:lpstr>
      <vt:lpstr>字魂36号-正文宋楷</vt:lpstr>
      <vt:lpstr>等线</vt:lpstr>
      <vt:lpstr>Office Theme</vt:lpstr>
      <vt:lpstr>2_Office Theme</vt:lpstr>
      <vt:lpstr>2_Office 主题​​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29</cp:revision>
  <dcterms:created xsi:type="dcterms:W3CDTF">2021-07-20T01:55:21Z</dcterms:created>
  <dcterms:modified xsi:type="dcterms:W3CDTF">2022-12-11T16:12:05Z</dcterms:modified>
</cp:coreProperties>
</file>