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9"/>
  </p:notesMasterIdLst>
  <p:sldIdLst>
    <p:sldId id="264" r:id="rId2"/>
    <p:sldId id="258" r:id="rId3"/>
    <p:sldId id="259" r:id="rId4"/>
    <p:sldId id="260" r:id="rId5"/>
    <p:sldId id="261" r:id="rId6"/>
    <p:sldId id="262" r:id="rId7"/>
    <p:sldId id="263" r:id="rId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39" d="100"/>
          <a:sy n="39" d="100"/>
        </p:scale>
        <p:origin x="1244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1D9D45-2B62-43B9-8466-B11E9CA3E9AA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D1830A-01DE-4ED9-9F6C-CFAD138718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56792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039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00486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0289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4550061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27049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968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3156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78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75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03942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192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C6D3-0E24-43B2-9541-BA485EAAED3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147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CFC6D3-0E24-43B2-9541-BA485EAAED3B}" type="datetimeFigureOut">
              <a:rPr lang="en-US" smtClean="0"/>
              <a:t>12/9/2022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0D334A-6668-4CC8-82CC-80956D5DF4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7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1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emf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r="929" b="8206"/>
          <a:stretch>
            <a:fillRect/>
          </a:stretch>
        </p:blipFill>
        <p:spPr>
          <a:xfrm>
            <a:off x="-757" y="824115"/>
            <a:ext cx="9144757" cy="5176635"/>
          </a:xfrm>
          <a:prstGeom prst="rect">
            <a:avLst/>
          </a:prstGeom>
        </p:spPr>
      </p:pic>
      <p:pic>
        <p:nvPicPr>
          <p:cNvPr id="5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7" y="4394191"/>
            <a:ext cx="9144000" cy="1606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图片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56" t="9026" r="22530" b="69229"/>
          <a:stretch>
            <a:fillRect/>
          </a:stretch>
        </p:blipFill>
        <p:spPr bwMode="auto">
          <a:xfrm flipH="1">
            <a:off x="6250384" y="3373130"/>
            <a:ext cx="3144152" cy="261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5700" y="4284204"/>
            <a:ext cx="1307414" cy="144766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5600" y="4415667"/>
            <a:ext cx="936854" cy="1346159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5732" y="5379891"/>
            <a:ext cx="731044" cy="483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0995" y="1042833"/>
            <a:ext cx="2010040" cy="1106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TextBox 26"/>
          <p:cNvSpPr txBox="1"/>
          <p:nvPr/>
        </p:nvSpPr>
        <p:spPr>
          <a:xfrm>
            <a:off x="184785" y="3268981"/>
            <a:ext cx="85420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000" b="1" dirty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THỰC HÀNH  GẤP, CẮT, GHÉP, XẾP HÌNH. </a:t>
            </a:r>
            <a:r>
              <a:rPr lang="en-US" altLang="en-US" sz="3000" b="1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VẼ </a:t>
            </a:r>
            <a:r>
              <a:rPr lang="en-US" altLang="en-US" sz="3000" b="1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ĐOẠN </a:t>
            </a:r>
            <a:r>
              <a:rPr lang="en-US" altLang="en-US" sz="3000" b="1" smtClean="0">
                <a:solidFill>
                  <a:srgbClr val="249024"/>
                </a:solidFill>
                <a:effectLst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THẲNG TIẾT 2</a:t>
            </a:r>
          </a:p>
          <a:p>
            <a:pPr algn="ctr"/>
            <a:endParaRPr lang="en-US" altLang="en-US" sz="3000" b="1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vi-VN" altLang="en-US" sz="3000" b="1" dirty="0">
              <a:solidFill>
                <a:srgbClr val="249024"/>
              </a:solidFill>
              <a:effectLst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43" name="文本框 342"/>
          <p:cNvSpPr txBox="1"/>
          <p:nvPr/>
        </p:nvSpPr>
        <p:spPr>
          <a:xfrm>
            <a:off x="2676459" y="1019482"/>
            <a:ext cx="3715633" cy="334707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sz="1575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PHÒNG GD &amp; ĐT QUẬN LONG BIÊN </a:t>
            </a:r>
            <a:endParaRPr lang="zh-CN" altLang="en-US" sz="1575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344" name="文本框 343"/>
          <p:cNvSpPr txBox="1"/>
          <p:nvPr/>
        </p:nvSpPr>
        <p:spPr>
          <a:xfrm>
            <a:off x="2679218" y="1341293"/>
            <a:ext cx="3609321" cy="36933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vi-VN" altLang="zh-CN" b="1" u="sng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ea typeface="字魂36号-正文宋楷" panose="02000000000000000000" pitchFamily="2" charset="-122"/>
                <a:cs typeface="Times New Roman" panose="02020603050405020304" pitchFamily="18" charset="0"/>
              </a:rPr>
              <a:t>TRƯỜNG TIỂU HỌC PHÚC LỢI</a:t>
            </a:r>
            <a:endParaRPr lang="zh-CN" altLang="en-US" b="1" u="sng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ea typeface="字魂36号-正文宋楷" panose="02000000000000000000" pitchFamily="2" charset="-122"/>
              <a:cs typeface="Times New Roman" panose="02020603050405020304" pitchFamily="18" charset="0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747843" y="2320039"/>
            <a:ext cx="3472459" cy="40613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defTabSz="685800">
              <a:defRPr/>
            </a:pPr>
            <a:r>
              <a:rPr lang="en-US" sz="2025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MÔN: </a:t>
            </a:r>
            <a:r>
              <a:rPr lang="en-US" altLang="en-US" sz="2025" b="1" kern="10" dirty="0">
                <a:ln w="9525">
                  <a:solidFill>
                    <a:srgbClr val="FF0000"/>
                  </a:solidFill>
                  <a:rou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vi-VN" altLang="en-US" sz="2025" b="1" kern="10" dirty="0">
              <a:ln w="9525">
                <a:solidFill>
                  <a:srgbClr val="FF0000"/>
                </a:solidFill>
                <a:round/>
              </a:ln>
              <a:solidFill>
                <a:srgbClr val="0000FF"/>
              </a:solidFill>
              <a:effectLst>
                <a:outerShdw sy="50000" kx="2453608" rotWithShape="0">
                  <a:srgbClr val="868686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7840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3826" y="85090"/>
            <a:ext cx="1663065" cy="98298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552" y="980728"/>
            <a:ext cx="8424936" cy="554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89683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404664"/>
            <a:ext cx="8435280" cy="6264696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3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6913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248" y="133985"/>
            <a:ext cx="1720215" cy="10668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412776"/>
            <a:ext cx="8716190" cy="251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90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056" y="620688"/>
            <a:ext cx="8586440" cy="5040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1644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520" y="243841"/>
            <a:ext cx="5422583" cy="143065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9672" y="1674496"/>
            <a:ext cx="5688631" cy="476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6384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61" b="1205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776021" y="166201"/>
            <a:ext cx="5591958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CHÀO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TẠM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6000" b="1" i="0" u="none" strike="noStrike" kern="1200" cap="none" spc="0" normalizeH="0" baseline="0" noProof="0" dirty="0" err="1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BIỆT</a:t>
            </a:r>
            <a:r>
              <a:rPr kumimoji="0" lang="en-US" sz="6000" b="1" i="0" u="none" strike="noStrike" kern="1200" cap="none" spc="0" normalizeH="0" baseline="0" noProof="0" dirty="0">
                <a:ln w="10160">
                  <a:solidFill>
                    <a:srgbClr val="4472C4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highlight>
                  <a:srgbClr val="800080"/>
                </a:highlight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40873880"/>
      </p:ext>
    </p:extLst>
  </p:cSld>
  <p:clrMapOvr>
    <a:masterClrMapping/>
  </p:clrMapOvr>
  <p:transition spd="slow">
    <p:random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</TotalTime>
  <Words>35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Times New Roman</vt:lpstr>
      <vt:lpstr>字魂36号-正文宋楷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 mi</dc:creator>
  <cp:lastModifiedBy>Microsoft account</cp:lastModifiedBy>
  <cp:revision>4</cp:revision>
  <dcterms:created xsi:type="dcterms:W3CDTF">2021-08-17T08:29:25Z</dcterms:created>
  <dcterms:modified xsi:type="dcterms:W3CDTF">2022-12-09T09:08:00Z</dcterms:modified>
</cp:coreProperties>
</file>