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5" r:id="rId2"/>
  </p:sldMasterIdLst>
  <p:notesMasterIdLst>
    <p:notesMasterId r:id="rId22"/>
  </p:notesMasterIdLst>
  <p:handoutMasterIdLst>
    <p:handoutMasterId r:id="rId23"/>
  </p:handoutMasterIdLst>
  <p:sldIdLst>
    <p:sldId id="2007577115" r:id="rId3"/>
    <p:sldId id="257" r:id="rId4"/>
    <p:sldId id="258" r:id="rId5"/>
    <p:sldId id="259" r:id="rId6"/>
    <p:sldId id="260" r:id="rId7"/>
    <p:sldId id="261" r:id="rId8"/>
    <p:sldId id="262" r:id="rId9"/>
    <p:sldId id="2007577095" r:id="rId10"/>
    <p:sldId id="2007577096" r:id="rId11"/>
    <p:sldId id="2007577099" r:id="rId12"/>
    <p:sldId id="2007577110" r:id="rId13"/>
    <p:sldId id="2007577111" r:id="rId14"/>
    <p:sldId id="2007577105" r:id="rId15"/>
    <p:sldId id="2007577112" r:id="rId16"/>
    <p:sldId id="2007577097" r:id="rId17"/>
    <p:sldId id="2007577102" r:id="rId18"/>
    <p:sldId id="2007577103" r:id="rId19"/>
    <p:sldId id="2007577113" r:id="rId20"/>
    <p:sldId id="2007577114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3ABFF"/>
    <a:srgbClr val="DB93FF"/>
    <a:srgbClr val="CC66FF"/>
    <a:srgbClr val="00CC66"/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69" d="100"/>
          <a:sy n="69" d="100"/>
        </p:scale>
        <p:origin x="564" y="5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8" d="100"/>
          <a:sy n="68" d="100"/>
        </p:scale>
        <p:origin x="3288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xmlns="" id="{AFCFA878-B618-4B38-93B9-AA47A0F2742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ADA0C6BE-FECD-46F1-ADB3-715C6199A71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FCA410-CD9D-4AF8-9A2E-8427E7CB6714}" type="datetimeFigureOut">
              <a:rPr lang="en-US" smtClean="0"/>
              <a:t>12/9/2022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582547BF-7567-448E-954F-E00478A3221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DDDFFE7E-E5E4-485C-BD06-388DA587095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69882D-54B9-471E-A101-F23B82F0EB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36648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F75E06F-0E60-4A36-B25C-044498A8D652}" type="datetimeFigureOut">
              <a:rPr lang="en-US" smtClean="0"/>
              <a:t>12/9/2022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D8ED2A-E068-4CF7-8CD6-EDA87D197E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58408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6.sv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6.gif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7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6.svg"/><Relationship Id="rId4" Type="http://schemas.openxmlformats.org/officeDocument/2006/relationships/image" Target="../media/image25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7">
            <a:extLst>
              <a:ext uri="{FF2B5EF4-FFF2-40B4-BE49-F238E27FC236}">
                <a16:creationId xmlns:a16="http://schemas.microsoft.com/office/drawing/2014/main" xmlns="" id="{12A7224A-529B-49DF-8994-1AEB021B7A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8" name="1">
            <a:extLst>
              <a:ext uri="{FF2B5EF4-FFF2-40B4-BE49-F238E27FC236}">
                <a16:creationId xmlns:a16="http://schemas.microsoft.com/office/drawing/2014/main" xmlns="" id="{97C5E7E8-2083-4C6A-A02C-1F010E8FF2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9" name="19">
            <a:extLst>
              <a:ext uri="{FF2B5EF4-FFF2-40B4-BE49-F238E27FC236}">
                <a16:creationId xmlns:a16="http://schemas.microsoft.com/office/drawing/2014/main" xmlns="" id="{81F8E7DE-5A5C-446A-83F2-883FAF09DF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 flipH="1">
            <a:off x="8559037" y="4084497"/>
            <a:ext cx="3773430" cy="2705180"/>
          </a:xfrm>
          <a:prstGeom prst="rect">
            <a:avLst/>
          </a:prstGeom>
        </p:spPr>
      </p:pic>
      <p:pic>
        <p:nvPicPr>
          <p:cNvPr id="10" name="55">
            <a:extLst>
              <a:ext uri="{FF2B5EF4-FFF2-40B4-BE49-F238E27FC236}">
                <a16:creationId xmlns:a16="http://schemas.microsoft.com/office/drawing/2014/main" xmlns="" id="{A8904B3B-FC0C-4CA9-BFC2-AC0ADDB260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57532" y="-215471"/>
            <a:ext cx="9803219" cy="3679353"/>
          </a:xfrm>
          <a:prstGeom prst="rect">
            <a:avLst/>
          </a:prstGeom>
        </p:spPr>
      </p:pic>
      <p:grpSp>
        <p:nvGrpSpPr>
          <p:cNvPr id="11" name="57">
            <a:extLst>
              <a:ext uri="{FF2B5EF4-FFF2-40B4-BE49-F238E27FC236}">
                <a16:creationId xmlns:a16="http://schemas.microsoft.com/office/drawing/2014/main" xmlns="" id="{A79173E2-791C-4E72-A892-035137321C46}"/>
              </a:ext>
            </a:extLst>
          </p:cNvPr>
          <p:cNvGrpSpPr/>
          <p:nvPr userDrawn="1"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12" name="Group 4">
              <a:extLst>
                <a:ext uri="{FF2B5EF4-FFF2-40B4-BE49-F238E27FC236}">
                  <a16:creationId xmlns:a16="http://schemas.microsoft.com/office/drawing/2014/main" xmlns="" id="{5D588DCF-60C7-431C-9BB1-30DDF55E5E3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8" name="Freeform 5">
                <a:extLst>
                  <a:ext uri="{FF2B5EF4-FFF2-40B4-BE49-F238E27FC236}">
                    <a16:creationId xmlns:a16="http://schemas.microsoft.com/office/drawing/2014/main" xmlns="" id="{CF2BC369-B52A-49AF-A119-90F74F645577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9" name="Freeform 6">
                <a:extLst>
                  <a:ext uri="{FF2B5EF4-FFF2-40B4-BE49-F238E27FC236}">
                    <a16:creationId xmlns:a16="http://schemas.microsoft.com/office/drawing/2014/main" xmlns="" id="{708F2D9C-5C1A-477C-9CFD-26BB7CFED78C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0" name="Freeform 7">
                <a:extLst>
                  <a:ext uri="{FF2B5EF4-FFF2-40B4-BE49-F238E27FC236}">
                    <a16:creationId xmlns:a16="http://schemas.microsoft.com/office/drawing/2014/main" xmlns="" id="{1E23AC18-8118-42E4-B1E9-F8CF77208E60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1" name="Freeform 8">
                <a:extLst>
                  <a:ext uri="{FF2B5EF4-FFF2-40B4-BE49-F238E27FC236}">
                    <a16:creationId xmlns:a16="http://schemas.microsoft.com/office/drawing/2014/main" xmlns="" id="{B68DF67C-8D8B-498F-84A1-7F84C24436A6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13" name="Group 4">
              <a:extLst>
                <a:ext uri="{FF2B5EF4-FFF2-40B4-BE49-F238E27FC236}">
                  <a16:creationId xmlns:a16="http://schemas.microsoft.com/office/drawing/2014/main" xmlns="" id="{BE779103-3A43-4A28-A437-8BE7016DE6F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xmlns="" id="{3B8992BB-9EDB-4AA9-869E-5FCD7A06CC89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xmlns="" id="{B05E5337-3163-434D-8B02-CA46BAE04D6A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xmlns="" id="{44239E07-7548-460D-8361-4A105F23336D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xmlns="" id="{9A611E1F-D27F-4022-A6CF-123AB156C43D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22" name="69">
            <a:extLst>
              <a:ext uri="{FF2B5EF4-FFF2-40B4-BE49-F238E27FC236}">
                <a16:creationId xmlns:a16="http://schemas.microsoft.com/office/drawing/2014/main" xmlns="" id="{BBEDC40F-84C7-45C7-A70C-C10D5C83124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72515E06-B7CD-449A-99F5-8556C5050E5F}"/>
              </a:ext>
            </a:extLst>
          </p:cNvPr>
          <p:cNvSpPr/>
          <p:nvPr userDrawn="1"/>
        </p:nvSpPr>
        <p:spPr>
          <a:xfrm>
            <a:off x="1935999" y="1050116"/>
            <a:ext cx="7329805" cy="15684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Môn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Toán</a:t>
            </a:r>
            <a:endParaRPr kumimoji="0" lang="en-US" altLang="zh-CN" sz="48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5" name="Picture 9" descr="E:\0000000我图PPT\00001PNG素材\儿童卡通\tr.png">
            <a:extLst>
              <a:ext uri="{FF2B5EF4-FFF2-40B4-BE49-F238E27FC236}">
                <a16:creationId xmlns:a16="http://schemas.microsoft.com/office/drawing/2014/main" xmlns="" id="{98AAE8C0-0F06-466A-9DBA-817AC3B18A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3F9A88FF-981D-4D54-89F8-E14626D6ADBD}"/>
              </a:ext>
            </a:extLst>
          </p:cNvPr>
          <p:cNvSpPr txBox="1"/>
          <p:nvPr userDrawn="1"/>
        </p:nvSpPr>
        <p:spPr>
          <a:xfrm>
            <a:off x="1601226" y="6533239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61295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xmlns="" id="{F9580584-93CE-465E-9188-9FA7FF0E8D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xmlns="" id="{474D555A-C16A-473D-AF7C-F4FD4B48A8D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xmlns="" id="{C65B931E-2ABD-4CF8-84F6-335ECD99B19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xmlns="" id="{E2A2EEE9-A456-4E8F-8852-B76D53D8FF96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xmlns="" id="{1E2A3415-52F3-43A8-85D2-8D6B017D46B0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xmlns="" id="{6CD0C1A9-71EF-4DBE-9601-B9F057464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xmlns="" id="{BC7E4DB5-7686-4871-BA09-0A5DDCFFD03D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AA705815-50C6-489B-A39B-E7D336F21CDD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E5E3F9D9-E86C-450A-BAA6-C085040D4067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F847D38E-29D5-4F6D-990E-43B85D6A3CCA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ED7DB6B0-739A-4370-B3E5-8A28161C766A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TRÒ CHƠI</a:t>
            </a:r>
          </a:p>
        </p:txBody>
      </p:sp>
      <p:grpSp>
        <p:nvGrpSpPr>
          <p:cNvPr id="21" name="Google Shape;769;p31">
            <a:extLst>
              <a:ext uri="{FF2B5EF4-FFF2-40B4-BE49-F238E27FC236}">
                <a16:creationId xmlns:a16="http://schemas.microsoft.com/office/drawing/2014/main" xmlns="" id="{A7F7820E-B6A1-4ABA-87C3-90A18D28B9AB}"/>
              </a:ext>
            </a:extLst>
          </p:cNvPr>
          <p:cNvGrpSpPr/>
          <p:nvPr userDrawn="1"/>
        </p:nvGrpSpPr>
        <p:grpSpPr>
          <a:xfrm>
            <a:off x="7976030" y="2989410"/>
            <a:ext cx="2842230" cy="2927642"/>
            <a:chOff x="5641385" y="2381306"/>
            <a:chExt cx="2599446" cy="2521829"/>
          </a:xfrm>
        </p:grpSpPr>
        <p:sp>
          <p:nvSpPr>
            <p:cNvPr id="22" name="Google Shape;770;p31">
              <a:extLst>
                <a:ext uri="{FF2B5EF4-FFF2-40B4-BE49-F238E27FC236}">
                  <a16:creationId xmlns:a16="http://schemas.microsoft.com/office/drawing/2014/main" xmlns="" id="{822219BD-B384-4310-9DAD-B8FE6C79198A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" name="Google Shape;771;p31">
              <a:extLst>
                <a:ext uri="{FF2B5EF4-FFF2-40B4-BE49-F238E27FC236}">
                  <a16:creationId xmlns:a16="http://schemas.microsoft.com/office/drawing/2014/main" xmlns="" id="{67E305FE-2401-4EC5-9EDC-BF3EBF595F7C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78" name="Google Shape;772;p31">
                <a:extLst>
                  <a:ext uri="{FF2B5EF4-FFF2-40B4-BE49-F238E27FC236}">
                    <a16:creationId xmlns:a16="http://schemas.microsoft.com/office/drawing/2014/main" xmlns="" id="{79073A0C-EFD1-482A-8844-34F2AA65A7AD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73;p31">
                <a:extLst>
                  <a:ext uri="{FF2B5EF4-FFF2-40B4-BE49-F238E27FC236}">
                    <a16:creationId xmlns:a16="http://schemas.microsoft.com/office/drawing/2014/main" xmlns="" id="{206E4361-7ACE-4B2E-AC92-AA915875A491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774;p31">
                <a:extLst>
                  <a:ext uri="{FF2B5EF4-FFF2-40B4-BE49-F238E27FC236}">
                    <a16:creationId xmlns:a16="http://schemas.microsoft.com/office/drawing/2014/main" xmlns="" id="{D10680C6-1117-4253-BDAB-6AB4A92C8AAA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775;p31">
                <a:extLst>
                  <a:ext uri="{FF2B5EF4-FFF2-40B4-BE49-F238E27FC236}">
                    <a16:creationId xmlns:a16="http://schemas.microsoft.com/office/drawing/2014/main" xmlns="" id="{125023DC-71E7-48F1-8125-2957FE05FB42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776;p31">
                <a:extLst>
                  <a:ext uri="{FF2B5EF4-FFF2-40B4-BE49-F238E27FC236}">
                    <a16:creationId xmlns:a16="http://schemas.microsoft.com/office/drawing/2014/main" xmlns="" id="{65683981-D996-4A47-862F-BD6F9A936364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777;p31">
                <a:extLst>
                  <a:ext uri="{FF2B5EF4-FFF2-40B4-BE49-F238E27FC236}">
                    <a16:creationId xmlns:a16="http://schemas.microsoft.com/office/drawing/2014/main" xmlns="" id="{5E928E99-D4F1-4A2B-AB50-D702075E586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778;p31">
                <a:extLst>
                  <a:ext uri="{FF2B5EF4-FFF2-40B4-BE49-F238E27FC236}">
                    <a16:creationId xmlns:a16="http://schemas.microsoft.com/office/drawing/2014/main" xmlns="" id="{A114321D-AAAB-47D5-A0E2-0AED649A8D91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779;p31">
                <a:extLst>
                  <a:ext uri="{FF2B5EF4-FFF2-40B4-BE49-F238E27FC236}">
                    <a16:creationId xmlns:a16="http://schemas.microsoft.com/office/drawing/2014/main" xmlns="" id="{32F8B873-1BD3-4DA9-8362-DC0982E7E22B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780;p31">
                <a:extLst>
                  <a:ext uri="{FF2B5EF4-FFF2-40B4-BE49-F238E27FC236}">
                    <a16:creationId xmlns:a16="http://schemas.microsoft.com/office/drawing/2014/main" xmlns="" id="{E79DC200-D47E-4043-9579-D1B1CB1B43DC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781;p31">
                <a:extLst>
                  <a:ext uri="{FF2B5EF4-FFF2-40B4-BE49-F238E27FC236}">
                    <a16:creationId xmlns:a16="http://schemas.microsoft.com/office/drawing/2014/main" xmlns="" id="{EF1F8262-C0FD-4814-A3DF-CA09357F9CFF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782;p31">
                <a:extLst>
                  <a:ext uri="{FF2B5EF4-FFF2-40B4-BE49-F238E27FC236}">
                    <a16:creationId xmlns:a16="http://schemas.microsoft.com/office/drawing/2014/main" xmlns="" id="{0F18B579-59FC-48BE-B7F8-F07A127BD2BC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783;p31">
                <a:extLst>
                  <a:ext uri="{FF2B5EF4-FFF2-40B4-BE49-F238E27FC236}">
                    <a16:creationId xmlns:a16="http://schemas.microsoft.com/office/drawing/2014/main" xmlns="" id="{E67D8C9E-6430-4177-B4D1-8EA0D7E28526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784;p31">
                <a:extLst>
                  <a:ext uri="{FF2B5EF4-FFF2-40B4-BE49-F238E27FC236}">
                    <a16:creationId xmlns:a16="http://schemas.microsoft.com/office/drawing/2014/main" xmlns="" id="{14919EFC-4F19-42D3-9F77-4E44330A43E9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785;p31">
                <a:extLst>
                  <a:ext uri="{FF2B5EF4-FFF2-40B4-BE49-F238E27FC236}">
                    <a16:creationId xmlns:a16="http://schemas.microsoft.com/office/drawing/2014/main" xmlns="" id="{16A14984-E0E8-456B-BD84-8259DE0710F7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786;p31">
                <a:extLst>
                  <a:ext uri="{FF2B5EF4-FFF2-40B4-BE49-F238E27FC236}">
                    <a16:creationId xmlns:a16="http://schemas.microsoft.com/office/drawing/2014/main" xmlns="" id="{F1061FD4-18FB-4000-8538-542996E0E4A8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787;p31">
                <a:extLst>
                  <a:ext uri="{FF2B5EF4-FFF2-40B4-BE49-F238E27FC236}">
                    <a16:creationId xmlns:a16="http://schemas.microsoft.com/office/drawing/2014/main" xmlns="" id="{FA98C54B-4142-4BB3-8E04-33B83E3FA627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788;p31">
                <a:extLst>
                  <a:ext uri="{FF2B5EF4-FFF2-40B4-BE49-F238E27FC236}">
                    <a16:creationId xmlns:a16="http://schemas.microsoft.com/office/drawing/2014/main" xmlns="" id="{3B27D17C-087C-4659-B1BE-B20DF4979076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789;p31">
                <a:extLst>
                  <a:ext uri="{FF2B5EF4-FFF2-40B4-BE49-F238E27FC236}">
                    <a16:creationId xmlns:a16="http://schemas.microsoft.com/office/drawing/2014/main" xmlns="" id="{339F7ECD-CC9C-473F-B37B-2385B55D67B4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790;p31">
                <a:extLst>
                  <a:ext uri="{FF2B5EF4-FFF2-40B4-BE49-F238E27FC236}">
                    <a16:creationId xmlns:a16="http://schemas.microsoft.com/office/drawing/2014/main" xmlns="" id="{929A46A0-A9B7-43A8-8F42-C0A7E506D3DB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791;p31">
                <a:extLst>
                  <a:ext uri="{FF2B5EF4-FFF2-40B4-BE49-F238E27FC236}">
                    <a16:creationId xmlns:a16="http://schemas.microsoft.com/office/drawing/2014/main" xmlns="" id="{A2844C9A-294B-4908-9F85-F7A922CB807E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792;p31">
                <a:extLst>
                  <a:ext uri="{FF2B5EF4-FFF2-40B4-BE49-F238E27FC236}">
                    <a16:creationId xmlns:a16="http://schemas.microsoft.com/office/drawing/2014/main" xmlns="" id="{EC0E45FA-FFBF-43B9-9036-504713AF3952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793;p31">
                <a:extLst>
                  <a:ext uri="{FF2B5EF4-FFF2-40B4-BE49-F238E27FC236}">
                    <a16:creationId xmlns:a16="http://schemas.microsoft.com/office/drawing/2014/main" xmlns="" id="{83726AEE-62FB-444D-86C5-9675E2BA875D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794;p31">
                <a:extLst>
                  <a:ext uri="{FF2B5EF4-FFF2-40B4-BE49-F238E27FC236}">
                    <a16:creationId xmlns:a16="http://schemas.microsoft.com/office/drawing/2014/main" xmlns="" id="{44DF6C97-7DA7-4C6C-8148-AC7D8B13D7D4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795;p31">
                <a:extLst>
                  <a:ext uri="{FF2B5EF4-FFF2-40B4-BE49-F238E27FC236}">
                    <a16:creationId xmlns:a16="http://schemas.microsoft.com/office/drawing/2014/main" xmlns="" id="{A817511C-24B7-418A-8453-4B0B27C74A13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796;p31">
                <a:extLst>
                  <a:ext uri="{FF2B5EF4-FFF2-40B4-BE49-F238E27FC236}">
                    <a16:creationId xmlns:a16="http://schemas.microsoft.com/office/drawing/2014/main" xmlns="" id="{5702A604-299B-4E0A-8CAA-422A38FAE1B8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797;p31">
                <a:extLst>
                  <a:ext uri="{FF2B5EF4-FFF2-40B4-BE49-F238E27FC236}">
                    <a16:creationId xmlns:a16="http://schemas.microsoft.com/office/drawing/2014/main" xmlns="" id="{BC2EA9C4-550E-47B5-850B-387D456C9ED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798;p31">
                <a:extLst>
                  <a:ext uri="{FF2B5EF4-FFF2-40B4-BE49-F238E27FC236}">
                    <a16:creationId xmlns:a16="http://schemas.microsoft.com/office/drawing/2014/main" xmlns="" id="{60ECA93A-0A70-4E75-BDBB-602CA54BF29F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799;p31">
                <a:extLst>
                  <a:ext uri="{FF2B5EF4-FFF2-40B4-BE49-F238E27FC236}">
                    <a16:creationId xmlns:a16="http://schemas.microsoft.com/office/drawing/2014/main" xmlns="" id="{6E51DE60-88A3-4476-8A29-5219EF41C2D6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800;p31">
                <a:extLst>
                  <a:ext uri="{FF2B5EF4-FFF2-40B4-BE49-F238E27FC236}">
                    <a16:creationId xmlns:a16="http://schemas.microsoft.com/office/drawing/2014/main" xmlns="" id="{74928559-8DC3-47DA-B3CE-6E5677ECB2FA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801;p31">
                <a:extLst>
                  <a:ext uri="{FF2B5EF4-FFF2-40B4-BE49-F238E27FC236}">
                    <a16:creationId xmlns:a16="http://schemas.microsoft.com/office/drawing/2014/main" xmlns="" id="{4D9F3E95-39A3-4F6F-8D5C-312894EBF4B0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802;p31">
                <a:extLst>
                  <a:ext uri="{FF2B5EF4-FFF2-40B4-BE49-F238E27FC236}">
                    <a16:creationId xmlns:a16="http://schemas.microsoft.com/office/drawing/2014/main" xmlns="" id="{7E34CAAC-7E6B-4603-A200-F1A8D0F4644B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803;p31">
                <a:extLst>
                  <a:ext uri="{FF2B5EF4-FFF2-40B4-BE49-F238E27FC236}">
                    <a16:creationId xmlns:a16="http://schemas.microsoft.com/office/drawing/2014/main" xmlns="" id="{3AD01370-4B8F-4496-9D95-6595E0149232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804;p31">
                <a:extLst>
                  <a:ext uri="{FF2B5EF4-FFF2-40B4-BE49-F238E27FC236}">
                    <a16:creationId xmlns:a16="http://schemas.microsoft.com/office/drawing/2014/main" xmlns="" id="{A3B0FE1D-7532-4C11-A2E5-E5CE8102DF72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805;p31">
                <a:extLst>
                  <a:ext uri="{FF2B5EF4-FFF2-40B4-BE49-F238E27FC236}">
                    <a16:creationId xmlns:a16="http://schemas.microsoft.com/office/drawing/2014/main" xmlns="" id="{CB1B7A03-5FFD-4D48-A14D-5C93FBBAF079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806;p31">
                <a:extLst>
                  <a:ext uri="{FF2B5EF4-FFF2-40B4-BE49-F238E27FC236}">
                    <a16:creationId xmlns:a16="http://schemas.microsoft.com/office/drawing/2014/main" xmlns="" id="{B15AEFD6-717B-4F08-960E-612EA218F98B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807;p31">
                <a:extLst>
                  <a:ext uri="{FF2B5EF4-FFF2-40B4-BE49-F238E27FC236}">
                    <a16:creationId xmlns:a16="http://schemas.microsoft.com/office/drawing/2014/main" xmlns="" id="{50DDA634-2CAC-4919-93E3-E773A59EF94B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808;p31">
                <a:extLst>
                  <a:ext uri="{FF2B5EF4-FFF2-40B4-BE49-F238E27FC236}">
                    <a16:creationId xmlns:a16="http://schemas.microsoft.com/office/drawing/2014/main" xmlns="" id="{70CB55FC-28E5-4F67-8CEA-21C87C90C69F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809;p31">
                <a:extLst>
                  <a:ext uri="{FF2B5EF4-FFF2-40B4-BE49-F238E27FC236}">
                    <a16:creationId xmlns:a16="http://schemas.microsoft.com/office/drawing/2014/main" xmlns="" id="{DE76E0C0-D762-4F1A-A22C-A5F3B34FB390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810;p31">
                <a:extLst>
                  <a:ext uri="{FF2B5EF4-FFF2-40B4-BE49-F238E27FC236}">
                    <a16:creationId xmlns:a16="http://schemas.microsoft.com/office/drawing/2014/main" xmlns="" id="{A78ED98A-AABF-4B79-9EDD-2E5491638436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811;p31">
                <a:extLst>
                  <a:ext uri="{FF2B5EF4-FFF2-40B4-BE49-F238E27FC236}">
                    <a16:creationId xmlns:a16="http://schemas.microsoft.com/office/drawing/2014/main" xmlns="" id="{99FDF457-D1B3-46E7-9DC9-EFAA1C6DB508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812;p31">
                <a:extLst>
                  <a:ext uri="{FF2B5EF4-FFF2-40B4-BE49-F238E27FC236}">
                    <a16:creationId xmlns:a16="http://schemas.microsoft.com/office/drawing/2014/main" xmlns="" id="{83A94181-24E7-4AC4-A855-23B9D83E0EF2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813;p31">
                <a:extLst>
                  <a:ext uri="{FF2B5EF4-FFF2-40B4-BE49-F238E27FC236}">
                    <a16:creationId xmlns:a16="http://schemas.microsoft.com/office/drawing/2014/main" xmlns="" id="{FBEFC177-3B75-4B05-8E0A-5A1ACB1F2120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814;p31">
                <a:extLst>
                  <a:ext uri="{FF2B5EF4-FFF2-40B4-BE49-F238E27FC236}">
                    <a16:creationId xmlns:a16="http://schemas.microsoft.com/office/drawing/2014/main" xmlns="" id="{3033D383-976E-4F6D-9FF5-A5BD87885C50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815;p31">
                <a:extLst>
                  <a:ext uri="{FF2B5EF4-FFF2-40B4-BE49-F238E27FC236}">
                    <a16:creationId xmlns:a16="http://schemas.microsoft.com/office/drawing/2014/main" xmlns="" id="{FD643C5C-7BD5-49D3-95C0-BC466D1AAB35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816;p31">
                <a:extLst>
                  <a:ext uri="{FF2B5EF4-FFF2-40B4-BE49-F238E27FC236}">
                    <a16:creationId xmlns:a16="http://schemas.microsoft.com/office/drawing/2014/main" xmlns="" id="{6446AAA2-1CAF-407B-832C-D1E4217C16CD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817;p31">
                <a:extLst>
                  <a:ext uri="{FF2B5EF4-FFF2-40B4-BE49-F238E27FC236}">
                    <a16:creationId xmlns:a16="http://schemas.microsoft.com/office/drawing/2014/main" xmlns="" id="{88A98BB5-1F0B-46F7-AC38-2D707FF9BCE3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818;p31">
                <a:extLst>
                  <a:ext uri="{FF2B5EF4-FFF2-40B4-BE49-F238E27FC236}">
                    <a16:creationId xmlns:a16="http://schemas.microsoft.com/office/drawing/2014/main" xmlns="" id="{4CC8C184-78BF-47B5-9A22-AFB866DA2BE3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819;p31">
                <a:extLst>
                  <a:ext uri="{FF2B5EF4-FFF2-40B4-BE49-F238E27FC236}">
                    <a16:creationId xmlns:a16="http://schemas.microsoft.com/office/drawing/2014/main" xmlns="" id="{F1DB6690-918A-4AEA-87D3-B866B20DC885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820;p31">
                <a:extLst>
                  <a:ext uri="{FF2B5EF4-FFF2-40B4-BE49-F238E27FC236}">
                    <a16:creationId xmlns:a16="http://schemas.microsoft.com/office/drawing/2014/main" xmlns="" id="{A42793A7-B728-4D19-A38B-446AAA44314E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821;p31">
                <a:extLst>
                  <a:ext uri="{FF2B5EF4-FFF2-40B4-BE49-F238E27FC236}">
                    <a16:creationId xmlns:a16="http://schemas.microsoft.com/office/drawing/2014/main" xmlns="" id="{CA6E9802-B62C-4C82-B7A6-355F746E0597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822;p31">
                <a:extLst>
                  <a:ext uri="{FF2B5EF4-FFF2-40B4-BE49-F238E27FC236}">
                    <a16:creationId xmlns:a16="http://schemas.microsoft.com/office/drawing/2014/main" xmlns="" id="{C6A5C80D-FA28-4CFB-906F-A571A13D7502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823;p31">
                <a:extLst>
                  <a:ext uri="{FF2B5EF4-FFF2-40B4-BE49-F238E27FC236}">
                    <a16:creationId xmlns:a16="http://schemas.microsoft.com/office/drawing/2014/main" xmlns="" id="{CA337883-DA53-4A2C-85EF-E547A3B12347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824;p31">
                <a:extLst>
                  <a:ext uri="{FF2B5EF4-FFF2-40B4-BE49-F238E27FC236}">
                    <a16:creationId xmlns:a16="http://schemas.microsoft.com/office/drawing/2014/main" xmlns="" id="{DCA5891C-4D9D-4EF8-8190-41E11BC80CA4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825;p31">
                <a:extLst>
                  <a:ext uri="{FF2B5EF4-FFF2-40B4-BE49-F238E27FC236}">
                    <a16:creationId xmlns:a16="http://schemas.microsoft.com/office/drawing/2014/main" xmlns="" id="{3237B78C-4AEC-41B1-B117-C4F3AA2DC800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826;p31">
                <a:extLst>
                  <a:ext uri="{FF2B5EF4-FFF2-40B4-BE49-F238E27FC236}">
                    <a16:creationId xmlns:a16="http://schemas.microsoft.com/office/drawing/2014/main" xmlns="" id="{1521C7F7-8E1A-47C5-9DCA-90CDB5811C11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827;p31">
                <a:extLst>
                  <a:ext uri="{FF2B5EF4-FFF2-40B4-BE49-F238E27FC236}">
                    <a16:creationId xmlns:a16="http://schemas.microsoft.com/office/drawing/2014/main" xmlns="" id="{100455C1-4CC7-4A44-A713-8C4B71803359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4" name="Google Shape;828;p31">
              <a:extLst>
                <a:ext uri="{FF2B5EF4-FFF2-40B4-BE49-F238E27FC236}">
                  <a16:creationId xmlns:a16="http://schemas.microsoft.com/office/drawing/2014/main" xmlns="" id="{325EC593-5286-4CEA-AD35-7B7118BAC552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829;p31">
              <a:extLst>
                <a:ext uri="{FF2B5EF4-FFF2-40B4-BE49-F238E27FC236}">
                  <a16:creationId xmlns:a16="http://schemas.microsoft.com/office/drawing/2014/main" xmlns="" id="{A15EBF99-6DE8-40C1-8121-3110897B443A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830;p31">
              <a:extLst>
                <a:ext uri="{FF2B5EF4-FFF2-40B4-BE49-F238E27FC236}">
                  <a16:creationId xmlns:a16="http://schemas.microsoft.com/office/drawing/2014/main" xmlns="" id="{4B39D613-D659-4322-B6E8-338191A4B7C2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831;p31">
              <a:extLst>
                <a:ext uri="{FF2B5EF4-FFF2-40B4-BE49-F238E27FC236}">
                  <a16:creationId xmlns:a16="http://schemas.microsoft.com/office/drawing/2014/main" xmlns="" id="{A9B86892-DD10-46D1-978E-9AAFD0121D5A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832;p31">
              <a:extLst>
                <a:ext uri="{FF2B5EF4-FFF2-40B4-BE49-F238E27FC236}">
                  <a16:creationId xmlns:a16="http://schemas.microsoft.com/office/drawing/2014/main" xmlns="" id="{F8BF754F-A651-4E17-83E5-71E641121B9A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833;p31">
              <a:extLst>
                <a:ext uri="{FF2B5EF4-FFF2-40B4-BE49-F238E27FC236}">
                  <a16:creationId xmlns:a16="http://schemas.microsoft.com/office/drawing/2014/main" xmlns="" id="{5C0E7C98-3C79-47FD-B395-D23C891830FC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834;p31">
              <a:extLst>
                <a:ext uri="{FF2B5EF4-FFF2-40B4-BE49-F238E27FC236}">
                  <a16:creationId xmlns:a16="http://schemas.microsoft.com/office/drawing/2014/main" xmlns="" id="{44A896B8-E41C-45BF-89E2-9D7AA3150C23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835;p31">
              <a:extLst>
                <a:ext uri="{FF2B5EF4-FFF2-40B4-BE49-F238E27FC236}">
                  <a16:creationId xmlns:a16="http://schemas.microsoft.com/office/drawing/2014/main" xmlns="" id="{76467C4B-6AF2-4641-8A7B-60DDF79BE146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836;p31">
              <a:extLst>
                <a:ext uri="{FF2B5EF4-FFF2-40B4-BE49-F238E27FC236}">
                  <a16:creationId xmlns:a16="http://schemas.microsoft.com/office/drawing/2014/main" xmlns="" id="{F6155CD0-9DBD-45BF-9F0F-3A68E979E4F7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837;p31">
              <a:extLst>
                <a:ext uri="{FF2B5EF4-FFF2-40B4-BE49-F238E27FC236}">
                  <a16:creationId xmlns:a16="http://schemas.microsoft.com/office/drawing/2014/main" xmlns="" id="{7A9E66BF-ABCD-46E5-9AC6-39D3007B99A2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838;p31">
              <a:extLst>
                <a:ext uri="{FF2B5EF4-FFF2-40B4-BE49-F238E27FC236}">
                  <a16:creationId xmlns:a16="http://schemas.microsoft.com/office/drawing/2014/main" xmlns="" id="{8EA4E3DC-B3C2-430A-8645-02EB0085B2DE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839;p31">
              <a:extLst>
                <a:ext uri="{FF2B5EF4-FFF2-40B4-BE49-F238E27FC236}">
                  <a16:creationId xmlns:a16="http://schemas.microsoft.com/office/drawing/2014/main" xmlns="" id="{5E8BB71E-1E11-4673-8E19-33DD7203DAFD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840;p31">
              <a:extLst>
                <a:ext uri="{FF2B5EF4-FFF2-40B4-BE49-F238E27FC236}">
                  <a16:creationId xmlns:a16="http://schemas.microsoft.com/office/drawing/2014/main" xmlns="" id="{58B7EB72-E5C6-4BA8-9E97-8201A4022397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841;p31">
              <a:extLst>
                <a:ext uri="{FF2B5EF4-FFF2-40B4-BE49-F238E27FC236}">
                  <a16:creationId xmlns:a16="http://schemas.microsoft.com/office/drawing/2014/main" xmlns="" id="{08D9E3A7-86E1-40F3-953F-1FE1E4FF633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842;p31">
              <a:extLst>
                <a:ext uri="{FF2B5EF4-FFF2-40B4-BE49-F238E27FC236}">
                  <a16:creationId xmlns:a16="http://schemas.microsoft.com/office/drawing/2014/main" xmlns="" id="{D6D5BB63-E9C8-4331-A34F-63DA54CE053D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843;p31">
              <a:extLst>
                <a:ext uri="{FF2B5EF4-FFF2-40B4-BE49-F238E27FC236}">
                  <a16:creationId xmlns:a16="http://schemas.microsoft.com/office/drawing/2014/main" xmlns="" id="{56B4D0FE-0B68-4651-862A-D837ACDA9C6A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844;p31">
              <a:extLst>
                <a:ext uri="{FF2B5EF4-FFF2-40B4-BE49-F238E27FC236}">
                  <a16:creationId xmlns:a16="http://schemas.microsoft.com/office/drawing/2014/main" xmlns="" id="{FA30B55F-35FE-40D8-B3E2-2D17EA757012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845;p31">
              <a:extLst>
                <a:ext uri="{FF2B5EF4-FFF2-40B4-BE49-F238E27FC236}">
                  <a16:creationId xmlns:a16="http://schemas.microsoft.com/office/drawing/2014/main" xmlns="" id="{A66095BE-9040-4BC4-96DE-EEF05E80816B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846;p31">
              <a:extLst>
                <a:ext uri="{FF2B5EF4-FFF2-40B4-BE49-F238E27FC236}">
                  <a16:creationId xmlns:a16="http://schemas.microsoft.com/office/drawing/2014/main" xmlns="" id="{4DF5FF6C-A1B3-41C0-B596-203947FE8C36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847;p31">
              <a:extLst>
                <a:ext uri="{FF2B5EF4-FFF2-40B4-BE49-F238E27FC236}">
                  <a16:creationId xmlns:a16="http://schemas.microsoft.com/office/drawing/2014/main" xmlns="" id="{E2994D42-0494-415C-BFB6-8F9B9C5271E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848;p31">
              <a:extLst>
                <a:ext uri="{FF2B5EF4-FFF2-40B4-BE49-F238E27FC236}">
                  <a16:creationId xmlns:a16="http://schemas.microsoft.com/office/drawing/2014/main" xmlns="" id="{2CB66865-7714-4A34-AED9-41AD60932962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849;p31">
              <a:extLst>
                <a:ext uri="{FF2B5EF4-FFF2-40B4-BE49-F238E27FC236}">
                  <a16:creationId xmlns:a16="http://schemas.microsoft.com/office/drawing/2014/main" xmlns="" id="{253D56D8-124E-4040-8949-78C5C960F31C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850;p31">
              <a:extLst>
                <a:ext uri="{FF2B5EF4-FFF2-40B4-BE49-F238E27FC236}">
                  <a16:creationId xmlns:a16="http://schemas.microsoft.com/office/drawing/2014/main" xmlns="" id="{11AC130C-D146-4C24-8153-A67B24755EA6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851;p31">
              <a:extLst>
                <a:ext uri="{FF2B5EF4-FFF2-40B4-BE49-F238E27FC236}">
                  <a16:creationId xmlns:a16="http://schemas.microsoft.com/office/drawing/2014/main" xmlns="" id="{ED725F0D-AE8C-4C62-A1D0-28AED534EF28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852;p31">
              <a:extLst>
                <a:ext uri="{FF2B5EF4-FFF2-40B4-BE49-F238E27FC236}">
                  <a16:creationId xmlns:a16="http://schemas.microsoft.com/office/drawing/2014/main" xmlns="" id="{CA2B1D70-9BCE-4DD2-BA34-2E4009D1622F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853;p31">
              <a:extLst>
                <a:ext uri="{FF2B5EF4-FFF2-40B4-BE49-F238E27FC236}">
                  <a16:creationId xmlns:a16="http://schemas.microsoft.com/office/drawing/2014/main" xmlns="" id="{3686F475-F542-484B-BD08-AA494971535B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854;p31">
              <a:extLst>
                <a:ext uri="{FF2B5EF4-FFF2-40B4-BE49-F238E27FC236}">
                  <a16:creationId xmlns:a16="http://schemas.microsoft.com/office/drawing/2014/main" xmlns="" id="{9B6100B7-6F05-45AC-8A7F-2591A20F2D37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855;p31">
              <a:extLst>
                <a:ext uri="{FF2B5EF4-FFF2-40B4-BE49-F238E27FC236}">
                  <a16:creationId xmlns:a16="http://schemas.microsoft.com/office/drawing/2014/main" xmlns="" id="{FBE42FD0-1063-42E2-93F4-90B8AFA16845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856;p31">
              <a:extLst>
                <a:ext uri="{FF2B5EF4-FFF2-40B4-BE49-F238E27FC236}">
                  <a16:creationId xmlns:a16="http://schemas.microsoft.com/office/drawing/2014/main" xmlns="" id="{A37A6433-D788-40AE-971C-D6785D37767F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857;p31">
              <a:extLst>
                <a:ext uri="{FF2B5EF4-FFF2-40B4-BE49-F238E27FC236}">
                  <a16:creationId xmlns:a16="http://schemas.microsoft.com/office/drawing/2014/main" xmlns="" id="{6BECF98D-222B-44E1-B71A-8F18FBEB97A1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858;p31">
              <a:extLst>
                <a:ext uri="{FF2B5EF4-FFF2-40B4-BE49-F238E27FC236}">
                  <a16:creationId xmlns:a16="http://schemas.microsoft.com/office/drawing/2014/main" xmlns="" id="{EDF4639D-2DB4-47CE-A5BE-27276F8AC578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859;p31">
              <a:extLst>
                <a:ext uri="{FF2B5EF4-FFF2-40B4-BE49-F238E27FC236}">
                  <a16:creationId xmlns:a16="http://schemas.microsoft.com/office/drawing/2014/main" xmlns="" id="{83E5E880-58FD-4D05-B8FA-566B946D8E5A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860;p31">
              <a:extLst>
                <a:ext uri="{FF2B5EF4-FFF2-40B4-BE49-F238E27FC236}">
                  <a16:creationId xmlns:a16="http://schemas.microsoft.com/office/drawing/2014/main" xmlns="" id="{C0322238-07EC-4432-8801-45CE1D4E8280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861;p31">
              <a:extLst>
                <a:ext uri="{FF2B5EF4-FFF2-40B4-BE49-F238E27FC236}">
                  <a16:creationId xmlns:a16="http://schemas.microsoft.com/office/drawing/2014/main" xmlns="" id="{0C31480F-A1B1-4138-B3A2-6EB278349808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862;p31">
              <a:extLst>
                <a:ext uri="{FF2B5EF4-FFF2-40B4-BE49-F238E27FC236}">
                  <a16:creationId xmlns:a16="http://schemas.microsoft.com/office/drawing/2014/main" xmlns="" id="{C26D60C6-B75D-4FB2-A13E-6698FB2AA5E1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863;p31">
              <a:extLst>
                <a:ext uri="{FF2B5EF4-FFF2-40B4-BE49-F238E27FC236}">
                  <a16:creationId xmlns:a16="http://schemas.microsoft.com/office/drawing/2014/main" xmlns="" id="{D47CE1BA-EF2A-4F4F-9D13-6B4B80889B8B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864;p31">
              <a:extLst>
                <a:ext uri="{FF2B5EF4-FFF2-40B4-BE49-F238E27FC236}">
                  <a16:creationId xmlns:a16="http://schemas.microsoft.com/office/drawing/2014/main" xmlns="" id="{10BF39A8-F37E-402C-A722-6342F10028AA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865;p31">
              <a:extLst>
                <a:ext uri="{FF2B5EF4-FFF2-40B4-BE49-F238E27FC236}">
                  <a16:creationId xmlns:a16="http://schemas.microsoft.com/office/drawing/2014/main" xmlns="" id="{D9344192-6461-4248-A41D-B18E3BEB47E5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866;p31">
              <a:extLst>
                <a:ext uri="{FF2B5EF4-FFF2-40B4-BE49-F238E27FC236}">
                  <a16:creationId xmlns:a16="http://schemas.microsoft.com/office/drawing/2014/main" xmlns="" id="{F1E40478-ED2C-452D-9185-ED87A82F83FB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867;p31">
              <a:extLst>
                <a:ext uri="{FF2B5EF4-FFF2-40B4-BE49-F238E27FC236}">
                  <a16:creationId xmlns:a16="http://schemas.microsoft.com/office/drawing/2014/main" xmlns="" id="{6AA9C373-6F60-441F-8AD2-DE57CDB4570F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868;p31">
              <a:extLst>
                <a:ext uri="{FF2B5EF4-FFF2-40B4-BE49-F238E27FC236}">
                  <a16:creationId xmlns:a16="http://schemas.microsoft.com/office/drawing/2014/main" xmlns="" id="{4968CCF2-285E-41A5-B58C-67FB41B3F123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869;p31">
              <a:extLst>
                <a:ext uri="{FF2B5EF4-FFF2-40B4-BE49-F238E27FC236}">
                  <a16:creationId xmlns:a16="http://schemas.microsoft.com/office/drawing/2014/main" xmlns="" id="{AD4C47AE-5273-4305-BF12-9302A28AC40A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870;p31">
              <a:extLst>
                <a:ext uri="{FF2B5EF4-FFF2-40B4-BE49-F238E27FC236}">
                  <a16:creationId xmlns:a16="http://schemas.microsoft.com/office/drawing/2014/main" xmlns="" id="{D6944283-6516-4CA1-8CED-1AD3BE6908E7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871;p31">
              <a:extLst>
                <a:ext uri="{FF2B5EF4-FFF2-40B4-BE49-F238E27FC236}">
                  <a16:creationId xmlns:a16="http://schemas.microsoft.com/office/drawing/2014/main" xmlns="" id="{8DE273E1-308F-4261-A7B3-20BDB9394868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872;p31">
              <a:extLst>
                <a:ext uri="{FF2B5EF4-FFF2-40B4-BE49-F238E27FC236}">
                  <a16:creationId xmlns:a16="http://schemas.microsoft.com/office/drawing/2014/main" xmlns="" id="{A49D15BD-2B3E-4B02-A32F-FDEC8E9179F3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873;p31">
              <a:extLst>
                <a:ext uri="{FF2B5EF4-FFF2-40B4-BE49-F238E27FC236}">
                  <a16:creationId xmlns:a16="http://schemas.microsoft.com/office/drawing/2014/main" xmlns="" id="{9EAAC4BC-88D8-4FD6-B267-BCCDE04FFB2E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874;p31">
              <a:extLst>
                <a:ext uri="{FF2B5EF4-FFF2-40B4-BE49-F238E27FC236}">
                  <a16:creationId xmlns:a16="http://schemas.microsoft.com/office/drawing/2014/main" xmlns="" id="{1EF84D3F-E17B-4D61-A310-AD71B008FBA5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875;p31">
              <a:extLst>
                <a:ext uri="{FF2B5EF4-FFF2-40B4-BE49-F238E27FC236}">
                  <a16:creationId xmlns:a16="http://schemas.microsoft.com/office/drawing/2014/main" xmlns="" id="{2D79EBC2-B216-4287-A3FC-2F2010CB2A81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876;p31">
              <a:extLst>
                <a:ext uri="{FF2B5EF4-FFF2-40B4-BE49-F238E27FC236}">
                  <a16:creationId xmlns:a16="http://schemas.microsoft.com/office/drawing/2014/main" xmlns="" id="{90D0DCC2-BEB8-4805-8864-9B8157D6D9D0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877;p31">
              <a:extLst>
                <a:ext uri="{FF2B5EF4-FFF2-40B4-BE49-F238E27FC236}">
                  <a16:creationId xmlns:a16="http://schemas.microsoft.com/office/drawing/2014/main" xmlns="" id="{DDBF39D6-19E0-4C1B-B36D-97334BDFA9C1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878;p31">
              <a:extLst>
                <a:ext uri="{FF2B5EF4-FFF2-40B4-BE49-F238E27FC236}">
                  <a16:creationId xmlns:a16="http://schemas.microsoft.com/office/drawing/2014/main" xmlns="" id="{DA0AA242-2B2A-4216-BEC0-813A5A117F4E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879;p31">
              <a:extLst>
                <a:ext uri="{FF2B5EF4-FFF2-40B4-BE49-F238E27FC236}">
                  <a16:creationId xmlns:a16="http://schemas.microsoft.com/office/drawing/2014/main" xmlns="" id="{98D43C14-947B-4828-8F17-C940B26377D2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880;p31">
              <a:extLst>
                <a:ext uri="{FF2B5EF4-FFF2-40B4-BE49-F238E27FC236}">
                  <a16:creationId xmlns:a16="http://schemas.microsoft.com/office/drawing/2014/main" xmlns="" id="{5222CF1F-77B6-4959-8DE9-292BB4779DAD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881;p31">
              <a:extLst>
                <a:ext uri="{FF2B5EF4-FFF2-40B4-BE49-F238E27FC236}">
                  <a16:creationId xmlns:a16="http://schemas.microsoft.com/office/drawing/2014/main" xmlns="" id="{50419D18-CC71-44FC-8EBE-8666CAB7D413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4" name="TextBox 133">
            <a:extLst>
              <a:ext uri="{FF2B5EF4-FFF2-40B4-BE49-F238E27FC236}">
                <a16:creationId xmlns:a16="http://schemas.microsoft.com/office/drawing/2014/main" xmlns="" id="{23418162-C26E-4370-9D2F-33E57C0A0B7E}"/>
              </a:ext>
            </a:extLst>
          </p:cNvPr>
          <p:cNvSpPr txBox="1"/>
          <p:nvPr userDrawn="1"/>
        </p:nvSpPr>
        <p:spPr>
          <a:xfrm>
            <a:off x="7514755" y="6517885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709266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8CB28D7-CB5E-42A4-AC1B-49E9F84E1AA8}"/>
              </a:ext>
            </a:extLst>
          </p:cNvPr>
          <p:cNvSpPr/>
          <p:nvPr userDrawn="1"/>
        </p:nvSpPr>
        <p:spPr>
          <a:xfrm>
            <a:off x="212651" y="202019"/>
            <a:ext cx="11738344" cy="6507125"/>
          </a:xfrm>
          <a:custGeom>
            <a:avLst/>
            <a:gdLst>
              <a:gd name="connsiteX0" fmla="*/ 0 w 11738344"/>
              <a:gd name="connsiteY0" fmla="*/ 0 h 6507125"/>
              <a:gd name="connsiteX1" fmla="*/ 586917 w 11738344"/>
              <a:gd name="connsiteY1" fmla="*/ 0 h 6507125"/>
              <a:gd name="connsiteX2" fmla="*/ 939068 w 11738344"/>
              <a:gd name="connsiteY2" fmla="*/ 0 h 6507125"/>
              <a:gd name="connsiteX3" fmla="*/ 1525985 w 11738344"/>
              <a:gd name="connsiteY3" fmla="*/ 0 h 6507125"/>
              <a:gd name="connsiteX4" fmla="*/ 1760752 w 11738344"/>
              <a:gd name="connsiteY4" fmla="*/ 0 h 6507125"/>
              <a:gd name="connsiteX5" fmla="*/ 2347669 w 11738344"/>
              <a:gd name="connsiteY5" fmla="*/ 0 h 6507125"/>
              <a:gd name="connsiteX6" fmla="*/ 3051969 w 11738344"/>
              <a:gd name="connsiteY6" fmla="*/ 0 h 6507125"/>
              <a:gd name="connsiteX7" fmla="*/ 3521503 w 11738344"/>
              <a:gd name="connsiteY7" fmla="*/ 0 h 6507125"/>
              <a:gd name="connsiteX8" fmla="*/ 3756270 w 11738344"/>
              <a:gd name="connsiteY8" fmla="*/ 0 h 6507125"/>
              <a:gd name="connsiteX9" fmla="*/ 4577954 w 11738344"/>
              <a:gd name="connsiteY9" fmla="*/ 0 h 6507125"/>
              <a:gd name="connsiteX10" fmla="*/ 5164871 w 11738344"/>
              <a:gd name="connsiteY10" fmla="*/ 0 h 6507125"/>
              <a:gd name="connsiteX11" fmla="*/ 5751789 w 11738344"/>
              <a:gd name="connsiteY11" fmla="*/ 0 h 6507125"/>
              <a:gd name="connsiteX12" fmla="*/ 6221322 w 11738344"/>
              <a:gd name="connsiteY12" fmla="*/ 0 h 6507125"/>
              <a:gd name="connsiteX13" fmla="*/ 7043006 w 11738344"/>
              <a:gd name="connsiteY13" fmla="*/ 0 h 6507125"/>
              <a:gd name="connsiteX14" fmla="*/ 7277773 w 11738344"/>
              <a:gd name="connsiteY14" fmla="*/ 0 h 6507125"/>
              <a:gd name="connsiteX15" fmla="*/ 7629924 w 11738344"/>
              <a:gd name="connsiteY15" fmla="*/ 0 h 6507125"/>
              <a:gd name="connsiteX16" fmla="*/ 8216841 w 11738344"/>
              <a:gd name="connsiteY16" fmla="*/ 0 h 6507125"/>
              <a:gd name="connsiteX17" fmla="*/ 9038525 w 11738344"/>
              <a:gd name="connsiteY17" fmla="*/ 0 h 6507125"/>
              <a:gd name="connsiteX18" fmla="*/ 9273292 w 11738344"/>
              <a:gd name="connsiteY18" fmla="*/ 0 h 6507125"/>
              <a:gd name="connsiteX19" fmla="*/ 9742826 w 11738344"/>
              <a:gd name="connsiteY19" fmla="*/ 0 h 6507125"/>
              <a:gd name="connsiteX20" fmla="*/ 10564510 w 11738344"/>
              <a:gd name="connsiteY20" fmla="*/ 0 h 6507125"/>
              <a:gd name="connsiteX21" fmla="*/ 11151427 w 11738344"/>
              <a:gd name="connsiteY21" fmla="*/ 0 h 6507125"/>
              <a:gd name="connsiteX22" fmla="*/ 11738344 w 11738344"/>
              <a:gd name="connsiteY22" fmla="*/ 0 h 6507125"/>
              <a:gd name="connsiteX23" fmla="*/ 11738344 w 11738344"/>
              <a:gd name="connsiteY23" fmla="*/ 721699 h 6507125"/>
              <a:gd name="connsiteX24" fmla="*/ 11738344 w 11738344"/>
              <a:gd name="connsiteY24" fmla="*/ 1183114 h 6507125"/>
              <a:gd name="connsiteX25" fmla="*/ 11738344 w 11738344"/>
              <a:gd name="connsiteY25" fmla="*/ 1644528 h 6507125"/>
              <a:gd name="connsiteX26" fmla="*/ 11738344 w 11738344"/>
              <a:gd name="connsiteY26" fmla="*/ 2236085 h 6507125"/>
              <a:gd name="connsiteX27" fmla="*/ 11738344 w 11738344"/>
              <a:gd name="connsiteY27" fmla="*/ 2827642 h 6507125"/>
              <a:gd name="connsiteX28" fmla="*/ 11738344 w 11738344"/>
              <a:gd name="connsiteY28" fmla="*/ 3223985 h 6507125"/>
              <a:gd name="connsiteX29" fmla="*/ 11738344 w 11738344"/>
              <a:gd name="connsiteY29" fmla="*/ 3815541 h 6507125"/>
              <a:gd name="connsiteX30" fmla="*/ 11738344 w 11738344"/>
              <a:gd name="connsiteY30" fmla="*/ 4537241 h 6507125"/>
              <a:gd name="connsiteX31" fmla="*/ 11738344 w 11738344"/>
              <a:gd name="connsiteY31" fmla="*/ 4998655 h 6507125"/>
              <a:gd name="connsiteX32" fmla="*/ 11738344 w 11738344"/>
              <a:gd name="connsiteY32" fmla="*/ 5394998 h 6507125"/>
              <a:gd name="connsiteX33" fmla="*/ 11738344 w 11738344"/>
              <a:gd name="connsiteY33" fmla="*/ 5986555 h 6507125"/>
              <a:gd name="connsiteX34" fmla="*/ 11738344 w 11738344"/>
              <a:gd name="connsiteY34" fmla="*/ 6507125 h 6507125"/>
              <a:gd name="connsiteX35" fmla="*/ 11034043 w 11738344"/>
              <a:gd name="connsiteY35" fmla="*/ 6507125 h 6507125"/>
              <a:gd name="connsiteX36" fmla="*/ 10799276 w 11738344"/>
              <a:gd name="connsiteY36" fmla="*/ 6507125 h 6507125"/>
              <a:gd name="connsiteX37" fmla="*/ 10094976 w 11738344"/>
              <a:gd name="connsiteY37" fmla="*/ 6507125 h 6507125"/>
              <a:gd name="connsiteX38" fmla="*/ 9860209 w 11738344"/>
              <a:gd name="connsiteY38" fmla="*/ 6507125 h 6507125"/>
              <a:gd name="connsiteX39" fmla="*/ 9155908 w 11738344"/>
              <a:gd name="connsiteY39" fmla="*/ 6507125 h 6507125"/>
              <a:gd name="connsiteX40" fmla="*/ 8803758 w 11738344"/>
              <a:gd name="connsiteY40" fmla="*/ 6507125 h 6507125"/>
              <a:gd name="connsiteX41" fmla="*/ 8334224 w 11738344"/>
              <a:gd name="connsiteY41" fmla="*/ 6507125 h 6507125"/>
              <a:gd name="connsiteX42" fmla="*/ 8099457 w 11738344"/>
              <a:gd name="connsiteY42" fmla="*/ 6507125 h 6507125"/>
              <a:gd name="connsiteX43" fmla="*/ 7629924 w 11738344"/>
              <a:gd name="connsiteY43" fmla="*/ 6507125 h 6507125"/>
              <a:gd name="connsiteX44" fmla="*/ 6808240 w 11738344"/>
              <a:gd name="connsiteY44" fmla="*/ 6507125 h 6507125"/>
              <a:gd name="connsiteX45" fmla="*/ 6573473 w 11738344"/>
              <a:gd name="connsiteY45" fmla="*/ 6507125 h 6507125"/>
              <a:gd name="connsiteX46" fmla="*/ 5869172 w 11738344"/>
              <a:gd name="connsiteY46" fmla="*/ 6507125 h 6507125"/>
              <a:gd name="connsiteX47" fmla="*/ 5282255 w 11738344"/>
              <a:gd name="connsiteY47" fmla="*/ 6507125 h 6507125"/>
              <a:gd name="connsiteX48" fmla="*/ 4930104 w 11738344"/>
              <a:gd name="connsiteY48" fmla="*/ 6507125 h 6507125"/>
              <a:gd name="connsiteX49" fmla="*/ 4577954 w 11738344"/>
              <a:gd name="connsiteY49" fmla="*/ 6507125 h 6507125"/>
              <a:gd name="connsiteX50" fmla="*/ 4108420 w 11738344"/>
              <a:gd name="connsiteY50" fmla="*/ 6507125 h 6507125"/>
              <a:gd name="connsiteX51" fmla="*/ 3521503 w 11738344"/>
              <a:gd name="connsiteY51" fmla="*/ 6507125 h 6507125"/>
              <a:gd name="connsiteX52" fmla="*/ 2699819 w 11738344"/>
              <a:gd name="connsiteY52" fmla="*/ 6507125 h 6507125"/>
              <a:gd name="connsiteX53" fmla="*/ 1995518 w 11738344"/>
              <a:gd name="connsiteY53" fmla="*/ 6507125 h 6507125"/>
              <a:gd name="connsiteX54" fmla="*/ 1760752 w 11738344"/>
              <a:gd name="connsiteY54" fmla="*/ 6507125 h 6507125"/>
              <a:gd name="connsiteX55" fmla="*/ 939068 w 11738344"/>
              <a:gd name="connsiteY55" fmla="*/ 6507125 h 6507125"/>
              <a:gd name="connsiteX56" fmla="*/ 0 w 11738344"/>
              <a:gd name="connsiteY56" fmla="*/ 6507125 h 6507125"/>
              <a:gd name="connsiteX57" fmla="*/ 0 w 11738344"/>
              <a:gd name="connsiteY57" fmla="*/ 5785426 h 6507125"/>
              <a:gd name="connsiteX58" fmla="*/ 0 w 11738344"/>
              <a:gd name="connsiteY58" fmla="*/ 5128798 h 6507125"/>
              <a:gd name="connsiteX59" fmla="*/ 0 w 11738344"/>
              <a:gd name="connsiteY59" fmla="*/ 4537241 h 6507125"/>
              <a:gd name="connsiteX60" fmla="*/ 0 w 11738344"/>
              <a:gd name="connsiteY60" fmla="*/ 3880613 h 6507125"/>
              <a:gd name="connsiteX61" fmla="*/ 0 w 11738344"/>
              <a:gd name="connsiteY61" fmla="*/ 3158913 h 6507125"/>
              <a:gd name="connsiteX62" fmla="*/ 0 w 11738344"/>
              <a:gd name="connsiteY62" fmla="*/ 2437214 h 6507125"/>
              <a:gd name="connsiteX63" fmla="*/ 0 w 11738344"/>
              <a:gd name="connsiteY63" fmla="*/ 1715515 h 6507125"/>
              <a:gd name="connsiteX64" fmla="*/ 0 w 11738344"/>
              <a:gd name="connsiteY64" fmla="*/ 1319172 h 6507125"/>
              <a:gd name="connsiteX65" fmla="*/ 0 w 11738344"/>
              <a:gd name="connsiteY65" fmla="*/ 662544 h 6507125"/>
              <a:gd name="connsiteX66" fmla="*/ 0 w 11738344"/>
              <a:gd name="connsiteY66" fmla="*/ 0 h 6507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5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28644" y="3559281"/>
                  <a:pt x="11738344" y="3815541"/>
                </a:cubicBezTo>
                <a:cubicBezTo>
                  <a:pt x="11748044" y="4071801"/>
                  <a:pt x="11660229" y="4277915"/>
                  <a:pt x="11738344" y="4537241"/>
                </a:cubicBezTo>
                <a:cubicBezTo>
                  <a:pt x="11816459" y="4796567"/>
                  <a:pt x="11733753" y="4796994"/>
                  <a:pt x="11738344" y="4998655"/>
                </a:cubicBezTo>
                <a:cubicBezTo>
                  <a:pt x="11742935" y="5200316"/>
                  <a:pt x="11719250" y="5308582"/>
                  <a:pt x="11738344" y="5394998"/>
                </a:cubicBezTo>
                <a:cubicBezTo>
                  <a:pt x="11757438" y="5481414"/>
                  <a:pt x="11699476" y="5736459"/>
                  <a:pt x="11738344" y="5986555"/>
                </a:cubicBezTo>
                <a:cubicBezTo>
                  <a:pt x="11777212" y="6236651"/>
                  <a:pt x="11708423" y="6334874"/>
                  <a:pt x="11738344" y="6507125"/>
                </a:cubicBezTo>
                <a:cubicBezTo>
                  <a:pt x="11478827" y="6561764"/>
                  <a:pt x="11355604" y="6489109"/>
                  <a:pt x="11034043" y="6507125"/>
                </a:cubicBezTo>
                <a:cubicBezTo>
                  <a:pt x="10712482" y="6525141"/>
                  <a:pt x="10886680" y="6497141"/>
                  <a:pt x="10799276" y="6507125"/>
                </a:cubicBezTo>
                <a:cubicBezTo>
                  <a:pt x="10711872" y="6517109"/>
                  <a:pt x="10265533" y="6502056"/>
                  <a:pt x="10094976" y="6507125"/>
                </a:cubicBezTo>
                <a:cubicBezTo>
                  <a:pt x="9924419" y="6512194"/>
                  <a:pt x="9975231" y="6494613"/>
                  <a:pt x="9860209" y="6507125"/>
                </a:cubicBezTo>
                <a:cubicBezTo>
                  <a:pt x="9745187" y="6519637"/>
                  <a:pt x="9465544" y="6493149"/>
                  <a:pt x="9155908" y="6507125"/>
                </a:cubicBezTo>
                <a:cubicBezTo>
                  <a:pt x="8846272" y="6521101"/>
                  <a:pt x="8884191" y="6495076"/>
                  <a:pt x="8803758" y="6507125"/>
                </a:cubicBezTo>
                <a:cubicBezTo>
                  <a:pt x="8723325" y="6519174"/>
                  <a:pt x="8508753" y="6467331"/>
                  <a:pt x="8334224" y="6507125"/>
                </a:cubicBezTo>
                <a:cubicBezTo>
                  <a:pt x="8159695" y="6546919"/>
                  <a:pt x="8211920" y="6481971"/>
                  <a:pt x="8099457" y="6507125"/>
                </a:cubicBezTo>
                <a:cubicBezTo>
                  <a:pt x="7986994" y="6532279"/>
                  <a:pt x="7760338" y="6491342"/>
                  <a:pt x="7629924" y="6507125"/>
                </a:cubicBezTo>
                <a:cubicBezTo>
                  <a:pt x="7499510" y="6522908"/>
                  <a:pt x="7068285" y="6502086"/>
                  <a:pt x="6808240" y="6507125"/>
                </a:cubicBezTo>
                <a:cubicBezTo>
                  <a:pt x="6548195" y="6512164"/>
                  <a:pt x="6642810" y="6498574"/>
                  <a:pt x="6573473" y="6507125"/>
                </a:cubicBezTo>
                <a:cubicBezTo>
                  <a:pt x="6504136" y="6515676"/>
                  <a:pt x="6038855" y="6438771"/>
                  <a:pt x="5869172" y="6507125"/>
                </a:cubicBezTo>
                <a:cubicBezTo>
                  <a:pt x="5699489" y="6575479"/>
                  <a:pt x="5566362" y="6496885"/>
                  <a:pt x="5282255" y="6507125"/>
                </a:cubicBezTo>
                <a:cubicBezTo>
                  <a:pt x="4998148" y="6517365"/>
                  <a:pt x="5039221" y="6465905"/>
                  <a:pt x="4930104" y="6507125"/>
                </a:cubicBezTo>
                <a:cubicBezTo>
                  <a:pt x="4820987" y="6548345"/>
                  <a:pt x="4723325" y="6493648"/>
                  <a:pt x="4577954" y="6507125"/>
                </a:cubicBezTo>
                <a:cubicBezTo>
                  <a:pt x="4432583" y="6520602"/>
                  <a:pt x="4240580" y="6477186"/>
                  <a:pt x="4108420" y="6507125"/>
                </a:cubicBezTo>
                <a:cubicBezTo>
                  <a:pt x="3976260" y="6537064"/>
                  <a:pt x="3729849" y="6485756"/>
                  <a:pt x="3521503" y="6507125"/>
                </a:cubicBezTo>
                <a:cubicBezTo>
                  <a:pt x="3313157" y="6528494"/>
                  <a:pt x="2978184" y="6440521"/>
                  <a:pt x="2699819" y="6507125"/>
                </a:cubicBezTo>
                <a:cubicBezTo>
                  <a:pt x="2421454" y="6573729"/>
                  <a:pt x="2296956" y="6495816"/>
                  <a:pt x="1995518" y="6507125"/>
                </a:cubicBezTo>
                <a:cubicBezTo>
                  <a:pt x="1694080" y="6518434"/>
                  <a:pt x="1872133" y="6498123"/>
                  <a:pt x="1760752" y="6507125"/>
                </a:cubicBezTo>
                <a:cubicBezTo>
                  <a:pt x="1649371" y="6516127"/>
                  <a:pt x="1240399" y="6475880"/>
                  <a:pt x="939068" y="6507125"/>
                </a:cubicBezTo>
                <a:cubicBezTo>
                  <a:pt x="637737" y="6538370"/>
                  <a:pt x="388381" y="6477070"/>
                  <a:pt x="0" y="6507125"/>
                </a:cubicBezTo>
                <a:cubicBezTo>
                  <a:pt x="-47939" y="6337479"/>
                  <a:pt x="879" y="6060669"/>
                  <a:pt x="0" y="5785426"/>
                </a:cubicBezTo>
                <a:cubicBezTo>
                  <a:pt x="-879" y="5510183"/>
                  <a:pt x="581" y="5359991"/>
                  <a:pt x="0" y="5128798"/>
                </a:cubicBezTo>
                <a:cubicBezTo>
                  <a:pt x="-581" y="4897605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4030" y="3322956"/>
                  <a:pt x="0" y="3158913"/>
                </a:cubicBezTo>
                <a:cubicBezTo>
                  <a:pt x="-34030" y="2994870"/>
                  <a:pt x="80763" y="2717371"/>
                  <a:pt x="0" y="2437214"/>
                </a:cubicBezTo>
                <a:cubicBezTo>
                  <a:pt x="-80763" y="2157057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5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5233" y="1344087"/>
                  <a:pt x="11738344" y="1514385"/>
                </a:cubicBezTo>
                <a:cubicBezTo>
                  <a:pt x="11791455" y="1684683"/>
                  <a:pt x="11711044" y="1762913"/>
                  <a:pt x="11738344" y="1975800"/>
                </a:cubicBezTo>
                <a:cubicBezTo>
                  <a:pt x="11765644" y="2188687"/>
                  <a:pt x="11699886" y="2274464"/>
                  <a:pt x="11738344" y="2502285"/>
                </a:cubicBezTo>
                <a:cubicBezTo>
                  <a:pt x="11776802" y="2730106"/>
                  <a:pt x="11695385" y="2995182"/>
                  <a:pt x="11738344" y="3223985"/>
                </a:cubicBezTo>
                <a:cubicBezTo>
                  <a:pt x="11781303" y="3452788"/>
                  <a:pt x="11700748" y="3463165"/>
                  <a:pt x="11738344" y="3620328"/>
                </a:cubicBezTo>
                <a:cubicBezTo>
                  <a:pt x="11775940" y="3777491"/>
                  <a:pt x="11707001" y="4043633"/>
                  <a:pt x="11738344" y="4342027"/>
                </a:cubicBezTo>
                <a:cubicBezTo>
                  <a:pt x="11769687" y="4640421"/>
                  <a:pt x="11729213" y="4583818"/>
                  <a:pt x="11738344" y="4738370"/>
                </a:cubicBezTo>
                <a:cubicBezTo>
                  <a:pt x="11747475" y="4892922"/>
                  <a:pt x="11733578" y="4965083"/>
                  <a:pt x="11738344" y="5134713"/>
                </a:cubicBezTo>
                <a:cubicBezTo>
                  <a:pt x="11743110" y="5304343"/>
                  <a:pt x="11662322" y="5553418"/>
                  <a:pt x="11738344" y="5791341"/>
                </a:cubicBezTo>
                <a:cubicBezTo>
                  <a:pt x="11814366" y="6029264"/>
                  <a:pt x="11713020" y="6176136"/>
                  <a:pt x="11738344" y="6507125"/>
                </a:cubicBezTo>
                <a:cubicBezTo>
                  <a:pt x="11547327" y="6548973"/>
                  <a:pt x="11498077" y="6493046"/>
                  <a:pt x="11268810" y="6507125"/>
                </a:cubicBezTo>
                <a:cubicBezTo>
                  <a:pt x="11039543" y="6521204"/>
                  <a:pt x="11107069" y="6502334"/>
                  <a:pt x="11034043" y="6507125"/>
                </a:cubicBezTo>
                <a:cubicBezTo>
                  <a:pt x="10961017" y="6511916"/>
                  <a:pt x="10683932" y="6506699"/>
                  <a:pt x="10564510" y="6507125"/>
                </a:cubicBezTo>
                <a:cubicBezTo>
                  <a:pt x="10445088" y="6507551"/>
                  <a:pt x="10108637" y="6458162"/>
                  <a:pt x="9742826" y="6507125"/>
                </a:cubicBezTo>
                <a:cubicBezTo>
                  <a:pt x="9377015" y="6556088"/>
                  <a:pt x="9349509" y="6439682"/>
                  <a:pt x="9038525" y="6507125"/>
                </a:cubicBezTo>
                <a:cubicBezTo>
                  <a:pt x="8727541" y="6574568"/>
                  <a:pt x="8794847" y="6477168"/>
                  <a:pt x="8686375" y="6507125"/>
                </a:cubicBezTo>
                <a:cubicBezTo>
                  <a:pt x="8577903" y="6537082"/>
                  <a:pt x="8357039" y="6497360"/>
                  <a:pt x="8099457" y="6507125"/>
                </a:cubicBezTo>
                <a:cubicBezTo>
                  <a:pt x="7841875" y="6516890"/>
                  <a:pt x="7839028" y="6470904"/>
                  <a:pt x="7747307" y="6507125"/>
                </a:cubicBezTo>
                <a:cubicBezTo>
                  <a:pt x="7655586" y="6543346"/>
                  <a:pt x="7266710" y="6462145"/>
                  <a:pt x="7043006" y="6507125"/>
                </a:cubicBezTo>
                <a:cubicBezTo>
                  <a:pt x="6819302" y="6552105"/>
                  <a:pt x="6503498" y="6464456"/>
                  <a:pt x="6338706" y="6507125"/>
                </a:cubicBezTo>
                <a:cubicBezTo>
                  <a:pt x="6173914" y="6549794"/>
                  <a:pt x="6184575" y="6483218"/>
                  <a:pt x="6103939" y="6507125"/>
                </a:cubicBezTo>
                <a:cubicBezTo>
                  <a:pt x="6023303" y="6531032"/>
                  <a:pt x="5677300" y="6424778"/>
                  <a:pt x="5399638" y="6507125"/>
                </a:cubicBezTo>
                <a:cubicBezTo>
                  <a:pt x="5121976" y="6589472"/>
                  <a:pt x="5064059" y="6456168"/>
                  <a:pt x="4930104" y="6507125"/>
                </a:cubicBezTo>
                <a:cubicBezTo>
                  <a:pt x="4796149" y="6558082"/>
                  <a:pt x="4287006" y="6419485"/>
                  <a:pt x="4108420" y="6507125"/>
                </a:cubicBezTo>
                <a:cubicBezTo>
                  <a:pt x="3929834" y="6594765"/>
                  <a:pt x="3851012" y="6506127"/>
                  <a:pt x="3756270" y="6507125"/>
                </a:cubicBezTo>
                <a:cubicBezTo>
                  <a:pt x="3661528" y="6508123"/>
                  <a:pt x="3178681" y="6505194"/>
                  <a:pt x="2934586" y="6507125"/>
                </a:cubicBezTo>
                <a:cubicBezTo>
                  <a:pt x="2690491" y="6509056"/>
                  <a:pt x="2804760" y="6481921"/>
                  <a:pt x="2699819" y="6507125"/>
                </a:cubicBezTo>
                <a:cubicBezTo>
                  <a:pt x="2594878" y="6532329"/>
                  <a:pt x="2131310" y="6492863"/>
                  <a:pt x="1878135" y="6507125"/>
                </a:cubicBezTo>
                <a:cubicBezTo>
                  <a:pt x="1624960" y="6521387"/>
                  <a:pt x="1497787" y="6488583"/>
                  <a:pt x="1173834" y="6507125"/>
                </a:cubicBezTo>
                <a:cubicBezTo>
                  <a:pt x="849881" y="6525667"/>
                  <a:pt x="834993" y="6490955"/>
                  <a:pt x="704301" y="6507125"/>
                </a:cubicBezTo>
                <a:cubicBezTo>
                  <a:pt x="573609" y="6523295"/>
                  <a:pt x="308132" y="6478693"/>
                  <a:pt x="0" y="6507125"/>
                </a:cubicBezTo>
                <a:cubicBezTo>
                  <a:pt x="-29938" y="6329998"/>
                  <a:pt x="56135" y="6044585"/>
                  <a:pt x="0" y="5785426"/>
                </a:cubicBezTo>
                <a:cubicBezTo>
                  <a:pt x="-56135" y="5526267"/>
                  <a:pt x="39316" y="5376750"/>
                  <a:pt x="0" y="5193869"/>
                </a:cubicBezTo>
                <a:cubicBezTo>
                  <a:pt x="-39316" y="5010988"/>
                  <a:pt x="32117" y="4985215"/>
                  <a:pt x="0" y="4797526"/>
                </a:cubicBezTo>
                <a:cubicBezTo>
                  <a:pt x="-32117" y="4609837"/>
                  <a:pt x="57743" y="4276268"/>
                  <a:pt x="0" y="4075826"/>
                </a:cubicBezTo>
                <a:cubicBezTo>
                  <a:pt x="-57743" y="3875384"/>
                  <a:pt x="207" y="3518980"/>
                  <a:pt x="0" y="3354127"/>
                </a:cubicBezTo>
                <a:cubicBezTo>
                  <a:pt x="-207" y="3189274"/>
                  <a:pt x="26299" y="3135377"/>
                  <a:pt x="0" y="2957784"/>
                </a:cubicBezTo>
                <a:cubicBezTo>
                  <a:pt x="-26299" y="2780191"/>
                  <a:pt x="43986" y="2618936"/>
                  <a:pt x="0" y="2431299"/>
                </a:cubicBezTo>
                <a:cubicBezTo>
                  <a:pt x="-43986" y="2243663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xmlns="" sd="4767772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13868546-2164-4C33-8F22-32B28A4FD9F0}"/>
              </a:ext>
            </a:extLst>
          </p:cNvPr>
          <p:cNvSpPr txBox="1"/>
          <p:nvPr userDrawn="1"/>
        </p:nvSpPr>
        <p:spPr>
          <a:xfrm>
            <a:off x="8942603" y="-31899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069836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0140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92415569"/>
      </p:ext>
    </p:extLst>
  </p:cSld>
  <p:clrMapOvr>
    <a:masterClrMapping/>
  </p:clrMapOvr>
  <p:transition spd="slow">
    <p:random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1056-3E7D-4A87-B126-8DC8F873F06E}" type="datetimeFigureOut">
              <a:rPr lang="en-US" smtClean="0"/>
              <a:t>12/9/2022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92677-4A5B-4F3A-A847-69FDB80B87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81362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1056-3E7D-4A87-B126-8DC8F873F06E}" type="datetimeFigureOut">
              <a:rPr lang="en-US" smtClean="0"/>
              <a:t>12/9/2022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92677-4A5B-4F3A-A847-69FDB80B87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92530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1056-3E7D-4A87-B126-8DC8F873F06E}" type="datetimeFigureOut">
              <a:rPr lang="en-US" smtClean="0"/>
              <a:t>12/9/2022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92677-4A5B-4F3A-A847-69FDB80B87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689826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1056-3E7D-4A87-B126-8DC8F873F06E}" type="datetimeFigureOut">
              <a:rPr lang="en-US" smtClean="0"/>
              <a:t>12/9/2022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92677-4A5B-4F3A-A847-69FDB80B87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389297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1056-3E7D-4A87-B126-8DC8F873F06E}" type="datetimeFigureOut">
              <a:rPr lang="en-US" smtClean="0"/>
              <a:t>12/9/2022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92677-4A5B-4F3A-A847-69FDB80B87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866500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1056-3E7D-4A87-B126-8DC8F873F06E}" type="datetimeFigureOut">
              <a:rPr lang="en-US" smtClean="0"/>
              <a:t>12/9/2022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92677-4A5B-4F3A-A847-69FDB80B87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43532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12/9/2022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xmlns="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xmlns="" id="{C14C9137-2D10-424B-A009-7AC8617014CB}"/>
              </a:ext>
            </a:extLst>
          </p:cNvPr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xmlns="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xmlns="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xmlns="" id="{05E1C943-43C2-45EC-9F62-0A38D90A0B7F}"/>
              </a:ext>
            </a:extLst>
          </p:cNvPr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xmlns="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xmlns="" id="{6047DAB5-B329-4A18-A0D9-69C5C3BD7D3C}"/>
              </a:ext>
            </a:extLst>
          </p:cNvPr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xmlns="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xmlns="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xmlns="" id="{EA6C425B-7238-4DD9-B228-6700E4407813}"/>
              </a:ext>
            </a:extLst>
          </p:cNvPr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xmlns="" id="{4EC2650B-0F3B-447D-83AA-A966A9988A02}"/>
              </a:ext>
            </a:extLst>
          </p:cNvPr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xmlns="" id="{481AEDB8-B1A6-4129-BC93-70B0544013BB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xmlns="" id="{A0BC39FD-4813-49FA-9DA6-0CF2EBE8656C}"/>
              </a:ext>
            </a:extLst>
          </p:cNvPr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xmlns="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xmlns="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xmlns="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xmlns="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xmlns="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xmlns="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xmlns="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B7BA24C5-7A23-4C04-A532-B0BAAA602ECA}"/>
              </a:ext>
            </a:extLst>
          </p:cNvPr>
          <p:cNvSpPr txBox="1"/>
          <p:nvPr userDrawn="1"/>
        </p:nvSpPr>
        <p:spPr>
          <a:xfrm>
            <a:off x="1943051" y="6278480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4032400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1056-3E7D-4A87-B126-8DC8F873F06E}" type="datetimeFigureOut">
              <a:rPr lang="en-US" smtClean="0"/>
              <a:t>12/9/2022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92677-4A5B-4F3A-A847-69FDB80B87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513511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1056-3E7D-4A87-B126-8DC8F873F06E}" type="datetimeFigureOut">
              <a:rPr lang="en-US" smtClean="0"/>
              <a:t>12/9/2022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92677-4A5B-4F3A-A847-69FDB80B87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567670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1056-3E7D-4A87-B126-8DC8F873F06E}" type="datetimeFigureOut">
              <a:rPr lang="en-US" smtClean="0"/>
              <a:t>12/9/2022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92677-4A5B-4F3A-A847-69FDB80B87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744810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1056-3E7D-4A87-B126-8DC8F873F06E}" type="datetimeFigureOut">
              <a:rPr lang="en-US" smtClean="0"/>
              <a:t>12/9/2022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92677-4A5B-4F3A-A847-69FDB80B87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330517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1056-3E7D-4A87-B126-8DC8F873F06E}" type="datetimeFigureOut">
              <a:rPr lang="en-US" smtClean="0"/>
              <a:t>12/9/2022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92677-4A5B-4F3A-A847-69FDB80B87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72629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>
            <a:extLst>
              <a:ext uri="{FF2B5EF4-FFF2-40B4-BE49-F238E27FC236}">
                <a16:creationId xmlns:a16="http://schemas.microsoft.com/office/drawing/2014/main" xmlns="" id="{AC79E82E-725A-4A5C-8870-87B87B2217D2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4">
            <a:extLst>
              <a:ext uri="{FF2B5EF4-FFF2-40B4-BE49-F238E27FC236}">
                <a16:creationId xmlns:a16="http://schemas.microsoft.com/office/drawing/2014/main" xmlns="" id="{7704643A-27F9-4F01-AE4B-E1CF77BBF78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任意形状 6">
            <a:extLst>
              <a:ext uri="{FF2B5EF4-FFF2-40B4-BE49-F238E27FC236}">
                <a16:creationId xmlns:a16="http://schemas.microsoft.com/office/drawing/2014/main" xmlns="" id="{52809BF3-EAF2-418A-8FE2-3182C056114E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椭圆 7">
            <a:extLst>
              <a:ext uri="{FF2B5EF4-FFF2-40B4-BE49-F238E27FC236}">
                <a16:creationId xmlns:a16="http://schemas.microsoft.com/office/drawing/2014/main" xmlns="" id="{FFF22FB9-6783-415D-BC60-2669AA680D3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8">
            <a:extLst>
              <a:ext uri="{FF2B5EF4-FFF2-40B4-BE49-F238E27FC236}">
                <a16:creationId xmlns:a16="http://schemas.microsoft.com/office/drawing/2014/main" xmlns="" id="{B600497A-4A7B-4AA5-AFC0-36CD65FDAE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4" name="椭圆 9">
            <a:extLst>
              <a:ext uri="{FF2B5EF4-FFF2-40B4-BE49-F238E27FC236}">
                <a16:creationId xmlns:a16="http://schemas.microsoft.com/office/drawing/2014/main" xmlns="" id="{E108BAEE-4A24-4598-AEF4-3244CF1E929F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0268FBC2-A039-41A8-B368-926DE1556C72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521485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A22A9BE9-7F72-794D-9F3C-9A8FE2E8F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13AC6F02-871E-DE47-AC93-1CD134CED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1C55CEBD-7C39-394B-A99F-80554FC4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B79D43-DAE6-0F47-A9C1-04982654FBFB}" type="datetimeFigureOut">
              <a:rPr kumimoji="1" lang="zh-CN" altLang="en-US" smtClean="0"/>
              <a:t>2022/12/9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AB24BB0A-6CBD-2E41-ACC7-D29880DA3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0CDC3A08-879E-9449-ADFD-682ABDEB9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pic>
        <p:nvPicPr>
          <p:cNvPr id="8" name="bkgr 2">
            <a:extLst>
              <a:ext uri="{FF2B5EF4-FFF2-40B4-BE49-F238E27FC236}">
                <a16:creationId xmlns:a16="http://schemas.microsoft.com/office/drawing/2014/main" xmlns="" id="{38AC285F-500F-4823-9925-F5126EFF53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xmlns="" id="{18D8E4D1-5BEA-47FB-B6B1-77140B0ACF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50" y="1616715"/>
            <a:ext cx="12191999" cy="3967171"/>
          </a:xfrm>
          <a:prstGeom prst="rect">
            <a:avLst/>
          </a:prstGeom>
        </p:spPr>
      </p:pic>
      <p:pic>
        <p:nvPicPr>
          <p:cNvPr id="10" name="Mây 3">
            <a:extLst>
              <a:ext uri="{FF2B5EF4-FFF2-40B4-BE49-F238E27FC236}">
                <a16:creationId xmlns:a16="http://schemas.microsoft.com/office/drawing/2014/main" xmlns="" id="{CF296135-D4DF-40CF-91AE-3DDE6EC7F5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11" name="Mặt trời">
            <a:extLst>
              <a:ext uri="{FF2B5EF4-FFF2-40B4-BE49-F238E27FC236}">
                <a16:creationId xmlns:a16="http://schemas.microsoft.com/office/drawing/2014/main" xmlns="" id="{C82272DC-9AE7-4F8A-9DBC-18B437E63E7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12" name="Bảng">
            <a:extLst>
              <a:ext uri="{FF2B5EF4-FFF2-40B4-BE49-F238E27FC236}">
                <a16:creationId xmlns:a16="http://schemas.microsoft.com/office/drawing/2014/main" xmlns="" id="{AE27FC4A-F65E-4234-B487-16E04BB5CC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1" y="1223058"/>
            <a:ext cx="7924136" cy="4570649"/>
          </a:xfrm>
          <a:prstGeom prst="rect">
            <a:avLst/>
          </a:prstGeom>
        </p:spPr>
      </p:pic>
      <p:pic>
        <p:nvPicPr>
          <p:cNvPr id="13" name="bkgr 1">
            <a:extLst>
              <a:ext uri="{FF2B5EF4-FFF2-40B4-BE49-F238E27FC236}">
                <a16:creationId xmlns:a16="http://schemas.microsoft.com/office/drawing/2014/main" xmlns="" id="{7E0198F7-54A5-4EEC-BF47-E179621E7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0" y="4806595"/>
            <a:ext cx="12192000" cy="2081605"/>
          </a:xfrm>
          <a:prstGeom prst="rect">
            <a:avLst/>
          </a:prstGeom>
        </p:spPr>
      </p:pic>
      <p:pic>
        <p:nvPicPr>
          <p:cNvPr id="14" name="bóng bay 1">
            <a:extLst>
              <a:ext uri="{FF2B5EF4-FFF2-40B4-BE49-F238E27FC236}">
                <a16:creationId xmlns:a16="http://schemas.microsoft.com/office/drawing/2014/main" xmlns="" id="{8F885F34-4254-40BD-92C3-F7D80F1CB33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5" name="bóng bay 2">
            <a:extLst>
              <a:ext uri="{FF2B5EF4-FFF2-40B4-BE49-F238E27FC236}">
                <a16:creationId xmlns:a16="http://schemas.microsoft.com/office/drawing/2014/main" xmlns="" id="{F2C01B6A-0FD4-4BBC-85EC-F4BAAEE6ED7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6" name="bóng bay 3">
            <a:extLst>
              <a:ext uri="{FF2B5EF4-FFF2-40B4-BE49-F238E27FC236}">
                <a16:creationId xmlns:a16="http://schemas.microsoft.com/office/drawing/2014/main" xmlns="" id="{B9E1856F-AF55-4383-B3EA-76E97E7507B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xmlns="" id="{0D410B0F-A90E-4663-98EB-8ABEA4FE8C7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18" name="Mây 1">
            <a:extLst>
              <a:ext uri="{FF2B5EF4-FFF2-40B4-BE49-F238E27FC236}">
                <a16:creationId xmlns:a16="http://schemas.microsoft.com/office/drawing/2014/main" xmlns="" id="{5A1E536F-40A7-4C4A-B8A2-B0B8687C6FD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xmlns="" id="{828C202E-19A0-4E74-A687-352B4AF94DC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0" name="Mây 4">
            <a:extLst>
              <a:ext uri="{FF2B5EF4-FFF2-40B4-BE49-F238E27FC236}">
                <a16:creationId xmlns:a16="http://schemas.microsoft.com/office/drawing/2014/main" xmlns="" id="{39F10DAD-11CB-4B17-AB39-528CA599F5E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B56D77B1-C2AC-4E51-885D-2E687FD792DE}"/>
              </a:ext>
            </a:extLst>
          </p:cNvPr>
          <p:cNvSpPr txBox="1"/>
          <p:nvPr userDrawn="1"/>
        </p:nvSpPr>
        <p:spPr>
          <a:xfrm>
            <a:off x="9201992" y="-18115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942810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xmlns="" id="{D7E4988E-D4F8-4DC0-B9CC-BB4B7F36B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  <p:pic>
        <p:nvPicPr>
          <p:cNvPr id="9" name="图形 1">
            <a:extLst>
              <a:ext uri="{FF2B5EF4-FFF2-40B4-BE49-F238E27FC236}">
                <a16:creationId xmlns:a16="http://schemas.microsoft.com/office/drawing/2014/main" xmlns="" id="{4147D270-CA58-46E3-A687-87D81398E68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0" y="5212224"/>
            <a:ext cx="3308946" cy="164577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69D82C2-117E-4A35-95BF-D458B26D688D}"/>
              </a:ext>
            </a:extLst>
          </p:cNvPr>
          <p:cNvSpPr txBox="1"/>
          <p:nvPr userDrawn="1"/>
        </p:nvSpPr>
        <p:spPr>
          <a:xfrm>
            <a:off x="8011749" y="0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236505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101">
            <a:extLst>
              <a:ext uri="{FF2B5EF4-FFF2-40B4-BE49-F238E27FC236}">
                <a16:creationId xmlns:a16="http://schemas.microsoft.com/office/drawing/2014/main" xmlns="" id="{D514E436-AC77-4C62-A470-F269B07625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2" name="矩形 2">
            <a:extLst>
              <a:ext uri="{FF2B5EF4-FFF2-40B4-BE49-F238E27FC236}">
                <a16:creationId xmlns:a16="http://schemas.microsoft.com/office/drawing/2014/main" xmlns="" id="{85267853-B155-4C5A-B17D-13C99003FA45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4">
            <a:extLst>
              <a:ext uri="{FF2B5EF4-FFF2-40B4-BE49-F238E27FC236}">
                <a16:creationId xmlns:a16="http://schemas.microsoft.com/office/drawing/2014/main" xmlns="" id="{EAE8A449-7A3F-40C5-B305-E2A28C9FD942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形状 6">
            <a:extLst>
              <a:ext uri="{FF2B5EF4-FFF2-40B4-BE49-F238E27FC236}">
                <a16:creationId xmlns:a16="http://schemas.microsoft.com/office/drawing/2014/main" xmlns="" id="{61A8C16D-6509-4108-98A5-625CBDF5F070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椭圆 7">
            <a:extLst>
              <a:ext uri="{FF2B5EF4-FFF2-40B4-BE49-F238E27FC236}">
                <a16:creationId xmlns:a16="http://schemas.microsoft.com/office/drawing/2014/main" xmlns="" id="{F3B873EF-BA25-43F8-B507-68795F3111ED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图片 8">
            <a:extLst>
              <a:ext uri="{FF2B5EF4-FFF2-40B4-BE49-F238E27FC236}">
                <a16:creationId xmlns:a16="http://schemas.microsoft.com/office/drawing/2014/main" xmlns="" id="{1F61594D-16F0-4C27-A22F-50D3F14140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7" name="椭圆 9">
            <a:extLst>
              <a:ext uri="{FF2B5EF4-FFF2-40B4-BE49-F238E27FC236}">
                <a16:creationId xmlns:a16="http://schemas.microsoft.com/office/drawing/2014/main" xmlns="" id="{B20D4855-2AE0-48EF-9542-73C2EC19F99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35733CB7-2EEC-42DC-9103-2D109DD1CFEE}"/>
              </a:ext>
            </a:extLst>
          </p:cNvPr>
          <p:cNvSpPr txBox="1"/>
          <p:nvPr userDrawn="1"/>
        </p:nvSpPr>
        <p:spPr>
          <a:xfrm>
            <a:off x="7320632" y="6524284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457174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01">
            <a:extLst>
              <a:ext uri="{FF2B5EF4-FFF2-40B4-BE49-F238E27FC236}">
                <a16:creationId xmlns:a16="http://schemas.microsoft.com/office/drawing/2014/main" xmlns="" id="{1094CE54-B4B3-4C76-B9C9-971ECB34C2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矩形 2">
            <a:extLst>
              <a:ext uri="{FF2B5EF4-FFF2-40B4-BE49-F238E27FC236}">
                <a16:creationId xmlns:a16="http://schemas.microsoft.com/office/drawing/2014/main" xmlns="" id="{05B45BC2-AFD2-4521-86C7-28EA6A142BF8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椭圆 4">
            <a:extLst>
              <a:ext uri="{FF2B5EF4-FFF2-40B4-BE49-F238E27FC236}">
                <a16:creationId xmlns:a16="http://schemas.microsoft.com/office/drawing/2014/main" xmlns="" id="{73E6612B-E6CF-431F-83A1-B242A79A465C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任意形状 6">
            <a:extLst>
              <a:ext uri="{FF2B5EF4-FFF2-40B4-BE49-F238E27FC236}">
                <a16:creationId xmlns:a16="http://schemas.microsoft.com/office/drawing/2014/main" xmlns="" id="{9B231B91-9FD3-46F5-8DB9-BCC8C6F58B0F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7">
            <a:extLst>
              <a:ext uri="{FF2B5EF4-FFF2-40B4-BE49-F238E27FC236}">
                <a16:creationId xmlns:a16="http://schemas.microsoft.com/office/drawing/2014/main" xmlns="" id="{75059DDB-9C2F-46FF-9EF1-50E22BC24E2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8">
            <a:extLst>
              <a:ext uri="{FF2B5EF4-FFF2-40B4-BE49-F238E27FC236}">
                <a16:creationId xmlns:a16="http://schemas.microsoft.com/office/drawing/2014/main" xmlns="" id="{A8997046-CAE6-4B59-8DDF-0EFAE5413A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3" name="椭圆 9">
            <a:extLst>
              <a:ext uri="{FF2B5EF4-FFF2-40B4-BE49-F238E27FC236}">
                <a16:creationId xmlns:a16="http://schemas.microsoft.com/office/drawing/2014/main" xmlns="" id="{BE790CA5-EC6C-4F0B-B555-50D8033BE031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8D193922-661E-4324-B921-1DB8F942A2A9}"/>
              </a:ext>
            </a:extLst>
          </p:cNvPr>
          <p:cNvSpPr/>
          <p:nvPr userDrawn="1"/>
        </p:nvSpPr>
        <p:spPr>
          <a:xfrm rot="219724">
            <a:off x="4477184" y="1157469"/>
            <a:ext cx="6008783" cy="4661425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0FE6874E-118B-4078-BE60-91865D019286}"/>
              </a:ext>
            </a:extLst>
          </p:cNvPr>
          <p:cNvSpPr/>
          <p:nvPr userDrawn="1"/>
        </p:nvSpPr>
        <p:spPr>
          <a:xfrm rot="2471267">
            <a:off x="9030857" y="1477608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8E6DDB6A-D1EC-44AC-A42F-3D5C776DEBE6}"/>
              </a:ext>
            </a:extLst>
          </p:cNvPr>
          <p:cNvSpPr/>
          <p:nvPr userDrawn="1"/>
        </p:nvSpPr>
        <p:spPr>
          <a:xfrm rot="20410169">
            <a:off x="4016052" y="1064033"/>
            <a:ext cx="2397502" cy="495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83A11163-4540-4661-A7E2-7E02DE00886F}"/>
              </a:ext>
            </a:extLst>
          </p:cNvPr>
          <p:cNvSpPr txBox="1"/>
          <p:nvPr userDrawn="1"/>
        </p:nvSpPr>
        <p:spPr>
          <a:xfrm>
            <a:off x="5353380" y="198271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LUYỆN TẬP</a:t>
            </a:r>
          </a:p>
        </p:txBody>
      </p:sp>
      <p:pic>
        <p:nvPicPr>
          <p:cNvPr id="18" name="Picture 17" descr="A close-up of a map&#10;&#10;Description automatically generated with low confidence">
            <a:extLst>
              <a:ext uri="{FF2B5EF4-FFF2-40B4-BE49-F238E27FC236}">
                <a16:creationId xmlns:a16="http://schemas.microsoft.com/office/drawing/2014/main" xmlns="" id="{EC3B8C2B-5D7C-48F2-8FC7-FE45F136AC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337" y="1150962"/>
            <a:ext cx="1481296" cy="490473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4D616774-3438-47D7-81AB-B40EEBD5818D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683341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01">
            <a:extLst>
              <a:ext uri="{FF2B5EF4-FFF2-40B4-BE49-F238E27FC236}">
                <a16:creationId xmlns:a16="http://schemas.microsoft.com/office/drawing/2014/main" xmlns="" id="{431122EC-FBF2-4C68-B7F9-E67ABB594A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7" name="矩形 2">
            <a:extLst>
              <a:ext uri="{FF2B5EF4-FFF2-40B4-BE49-F238E27FC236}">
                <a16:creationId xmlns:a16="http://schemas.microsoft.com/office/drawing/2014/main" xmlns="" id="{26859808-0E4C-4601-BFD5-C6BA5BCC44FE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椭圆 4">
            <a:extLst>
              <a:ext uri="{FF2B5EF4-FFF2-40B4-BE49-F238E27FC236}">
                <a16:creationId xmlns:a16="http://schemas.microsoft.com/office/drawing/2014/main" xmlns="" id="{C20B859B-7433-488D-AD26-C313806026F3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任意形状 6">
            <a:extLst>
              <a:ext uri="{FF2B5EF4-FFF2-40B4-BE49-F238E27FC236}">
                <a16:creationId xmlns:a16="http://schemas.microsoft.com/office/drawing/2014/main" xmlns="" id="{26C76A02-5C8B-42AD-8662-686E30606D34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7">
            <a:extLst>
              <a:ext uri="{FF2B5EF4-FFF2-40B4-BE49-F238E27FC236}">
                <a16:creationId xmlns:a16="http://schemas.microsoft.com/office/drawing/2014/main" xmlns="" id="{C6F4EA04-890C-4306-9211-FB1733E0C647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图片 8">
            <a:extLst>
              <a:ext uri="{FF2B5EF4-FFF2-40B4-BE49-F238E27FC236}">
                <a16:creationId xmlns:a16="http://schemas.microsoft.com/office/drawing/2014/main" xmlns="" id="{A97A903A-09E9-4691-B496-37BE5D102D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2" name="椭圆 9">
            <a:extLst>
              <a:ext uri="{FF2B5EF4-FFF2-40B4-BE49-F238E27FC236}">
                <a16:creationId xmlns:a16="http://schemas.microsoft.com/office/drawing/2014/main" xmlns="" id="{0A2B951D-F19F-475D-B457-B86EF8DC984B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B509803A-0360-4D33-9AB5-ED47ED9135D1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7E0D0665-6999-4651-BD19-C7C402D30EEB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0A77F017-DFC1-4D5F-8272-B3E76D6DA324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4D542502-B1BA-4EEE-B113-19E670FE5796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</a:p>
        </p:txBody>
      </p:sp>
      <p:pic>
        <p:nvPicPr>
          <p:cNvPr id="18" name="图片 9">
            <a:extLst>
              <a:ext uri="{FF2B5EF4-FFF2-40B4-BE49-F238E27FC236}">
                <a16:creationId xmlns:a16="http://schemas.microsoft.com/office/drawing/2014/main" xmlns="" id="{9E265F87-F072-4C1C-809B-60B65BA79A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707" y="2622107"/>
            <a:ext cx="3028932" cy="384743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1C8F1E24-5B7F-481A-86BE-BC8D3CC99D79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61585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xmlns="" id="{0E1D8535-7268-4559-A162-57863C850A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xmlns="" id="{3599D6A8-8376-4469-B1C4-0D0AB8B9FCB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xmlns="" id="{F6108594-A8DF-4763-BAD6-AFEBB0C3196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xmlns="" id="{B8502FED-250A-4CBC-8EE4-50D3D012EADA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xmlns="" id="{4B97A2AD-D2A2-4C3E-AA45-DF5B9EE1314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xmlns="" id="{1D1F51E3-6E1F-4794-92D5-63FB01D635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xmlns="" id="{ECDDE16C-0075-42EB-A3AA-DDD1D96A76E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EFB12868-D957-45A4-B5D8-783DBD98F2C6}"/>
              </a:ext>
            </a:extLst>
          </p:cNvPr>
          <p:cNvSpPr/>
          <p:nvPr userDrawn="1"/>
        </p:nvSpPr>
        <p:spPr>
          <a:xfrm>
            <a:off x="3667342" y="983093"/>
            <a:ext cx="6008783" cy="4661425"/>
          </a:xfrm>
          <a:prstGeom prst="rect">
            <a:avLst/>
          </a:prstGeom>
          <a:solidFill>
            <a:srgbClr val="00CC66">
              <a:alpha val="49804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CFA12B3A-07B6-44F1-A01E-33FD73C34EBA}"/>
              </a:ext>
            </a:extLst>
          </p:cNvPr>
          <p:cNvSpPr/>
          <p:nvPr userDrawn="1"/>
        </p:nvSpPr>
        <p:spPr>
          <a:xfrm rot="2109175">
            <a:off x="8040873" y="1261475"/>
            <a:ext cx="221102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4A2EDEA0-7184-436C-992C-8D667AA8EB7F}"/>
              </a:ext>
            </a:extLst>
          </p:cNvPr>
          <p:cNvSpPr/>
          <p:nvPr userDrawn="1"/>
        </p:nvSpPr>
        <p:spPr>
          <a:xfrm rot="20048077">
            <a:off x="2977240" y="1148481"/>
            <a:ext cx="2397502" cy="4953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1F28E606-F052-4F98-9FBC-30FFA9B82FDA}"/>
              </a:ext>
            </a:extLst>
          </p:cNvPr>
          <p:cNvSpPr txBox="1"/>
          <p:nvPr userDrawn="1"/>
        </p:nvSpPr>
        <p:spPr>
          <a:xfrm>
            <a:off x="4557819" y="191342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KHÁM PHÁ</a:t>
            </a:r>
          </a:p>
        </p:txBody>
      </p:sp>
      <p:pic>
        <p:nvPicPr>
          <p:cNvPr id="21" name="图形 1">
            <a:extLst>
              <a:ext uri="{FF2B5EF4-FFF2-40B4-BE49-F238E27FC236}">
                <a16:creationId xmlns:a16="http://schemas.microsoft.com/office/drawing/2014/main" xmlns="" id="{E7242FD6-D5A6-4563-A793-692CAF2069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416645" y="3997564"/>
            <a:ext cx="3980370" cy="1979722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215E454A-B08C-4576-8333-920008E55294}"/>
              </a:ext>
            </a:extLst>
          </p:cNvPr>
          <p:cNvSpPr txBox="1"/>
          <p:nvPr userDrawn="1"/>
        </p:nvSpPr>
        <p:spPr>
          <a:xfrm>
            <a:off x="7668010" y="6560136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126300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42784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0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87" r:id="rId1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1056-3E7D-4A87-B126-8DC8F873F06E}" type="datetimeFigureOut">
              <a:rPr lang="en-US" smtClean="0"/>
              <a:t>12/9/2022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892677-4A5B-4F3A-A847-69FDB80B87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73364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2.emf"/><Relationship Id="rId5" Type="http://schemas.openxmlformats.org/officeDocument/2006/relationships/image" Target="../media/image31.emf"/><Relationship Id="rId4" Type="http://schemas.openxmlformats.org/officeDocument/2006/relationships/image" Target="../media/image30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3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3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slideLayout" Target="../slideLayouts/slideLayout20.xml"/><Relationship Id="rId7" Type="http://schemas.openxmlformats.org/officeDocument/2006/relationships/slide" Target="slide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7.gif"/><Relationship Id="rId11" Type="http://schemas.openxmlformats.org/officeDocument/2006/relationships/image" Target="../media/image38.png"/><Relationship Id="rId5" Type="http://schemas.openxmlformats.org/officeDocument/2006/relationships/image" Target="../media/image36.gif"/><Relationship Id="rId10" Type="http://schemas.openxmlformats.org/officeDocument/2006/relationships/slide" Target="slide7.xml"/><Relationship Id="rId4" Type="http://schemas.openxmlformats.org/officeDocument/2006/relationships/image" Target="../media/image35.jpg"/><Relationship Id="rId9" Type="http://schemas.openxmlformats.org/officeDocument/2006/relationships/slide" Target="slide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7" Type="http://schemas.openxmlformats.org/officeDocument/2006/relationships/image" Target="../media/image3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slide" Target="slide2.xml"/><Relationship Id="rId5" Type="http://schemas.openxmlformats.org/officeDocument/2006/relationships/image" Target="../media/image39.jpg"/><Relationship Id="rId4" Type="http://schemas.openxmlformats.org/officeDocument/2006/relationships/audio" Target="../media/audio1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7" Type="http://schemas.openxmlformats.org/officeDocument/2006/relationships/image" Target="../media/image3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slide" Target="slide2.xml"/><Relationship Id="rId5" Type="http://schemas.openxmlformats.org/officeDocument/2006/relationships/image" Target="../media/image39.jpg"/><Relationship Id="rId4" Type="http://schemas.openxmlformats.org/officeDocument/2006/relationships/audio" Target="../media/audio1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7" Type="http://schemas.openxmlformats.org/officeDocument/2006/relationships/image" Target="../media/image3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slide" Target="slide2.xml"/><Relationship Id="rId5" Type="http://schemas.openxmlformats.org/officeDocument/2006/relationships/image" Target="../media/image39.jpg"/><Relationship Id="rId4" Type="http://schemas.openxmlformats.org/officeDocument/2006/relationships/audio" Target="../media/audio1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7" Type="http://schemas.openxmlformats.org/officeDocument/2006/relationships/image" Target="../media/image3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slide" Target="slide2.xml"/><Relationship Id="rId5" Type="http://schemas.openxmlformats.org/officeDocument/2006/relationships/image" Target="../media/image39.jpg"/><Relationship Id="rId4" Type="http://schemas.openxmlformats.org/officeDocument/2006/relationships/audio" Target="../media/audio1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7" Type="http://schemas.openxmlformats.org/officeDocument/2006/relationships/image" Target="../media/image3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slide" Target="slide2.xml"/><Relationship Id="rId5" Type="http://schemas.openxmlformats.org/officeDocument/2006/relationships/image" Target="../media/image39.jpg"/><Relationship Id="rId4" Type="http://schemas.openxmlformats.org/officeDocument/2006/relationships/audio" Target="../media/audio1.wav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r="929" b="8206"/>
          <a:stretch>
            <a:fillRect/>
          </a:stretch>
        </p:blipFill>
        <p:spPr>
          <a:xfrm>
            <a:off x="-1009" y="-44180"/>
            <a:ext cx="12193009" cy="6902180"/>
          </a:xfrm>
          <a:prstGeom prst="rect">
            <a:avLst/>
          </a:prstGeom>
        </p:spPr>
      </p:pic>
      <p:pic>
        <p:nvPicPr>
          <p:cNvPr id="5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09" y="4715921"/>
            <a:ext cx="12192000" cy="2142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56" t="9026" r="22530" b="69229"/>
          <a:stretch>
            <a:fillRect/>
          </a:stretch>
        </p:blipFill>
        <p:spPr bwMode="auto">
          <a:xfrm flipH="1">
            <a:off x="8333845" y="3354506"/>
            <a:ext cx="4192202" cy="3485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20933" y="4569272"/>
            <a:ext cx="1743219" cy="193021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7467" y="4744556"/>
            <a:ext cx="1249138" cy="179487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" name="图片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0975" y="6030188"/>
            <a:ext cx="974725" cy="64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图片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7993" y="247444"/>
            <a:ext cx="2680053" cy="1475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TextBox 26"/>
          <p:cNvSpPr txBox="1"/>
          <p:nvPr/>
        </p:nvSpPr>
        <p:spPr>
          <a:xfrm>
            <a:off x="246380" y="3215640"/>
            <a:ext cx="1138936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4000" b="1" dirty="0" smtClean="0">
                <a:solidFill>
                  <a:srgbClr val="249024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NGÀY GIỜ </a:t>
            </a:r>
            <a:r>
              <a:rPr lang="en-US" altLang="en-US" sz="4000" b="1" smtClean="0">
                <a:solidFill>
                  <a:srgbClr val="249024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GIỜ PHÚT</a:t>
            </a:r>
            <a:endParaRPr lang="en-US" altLang="en-US" sz="4000" b="1" dirty="0" smtClean="0">
              <a:solidFill>
                <a:srgbClr val="249024"/>
              </a:solidFill>
              <a:effectLst>
                <a:reflection blurRad="6350" stA="55000" endA="300" endPos="455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vi-VN" altLang="en-US" sz="4000" b="1" dirty="0">
              <a:solidFill>
                <a:srgbClr val="249024"/>
              </a:solidFill>
              <a:effectLst>
                <a:reflection blurRad="6350" stA="55000" endA="300" endPos="455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3" name="文本框 342"/>
          <p:cNvSpPr txBox="1"/>
          <p:nvPr/>
        </p:nvSpPr>
        <p:spPr>
          <a:xfrm>
            <a:off x="3626985" y="216308"/>
            <a:ext cx="4837430" cy="41402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vi-VN" altLang="zh-CN" sz="21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rPr>
              <a:t>PHÒNG GD &amp; ĐT QUẬN LONG BIÊN </a:t>
            </a:r>
            <a:endParaRPr lang="zh-CN" altLang="en-US" sz="21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ea typeface="字魂36号-正文宋楷" panose="020000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344" name="文本框 343"/>
          <p:cNvSpPr txBox="1"/>
          <p:nvPr/>
        </p:nvSpPr>
        <p:spPr>
          <a:xfrm>
            <a:off x="3626464" y="645391"/>
            <a:ext cx="4704080" cy="46037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vi-VN" altLang="zh-CN" sz="2400" b="1" u="sng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rPr>
              <a:t>TRƯỜNG TIỂU HỌC PHÚC LỢI</a:t>
            </a:r>
            <a:endParaRPr lang="zh-CN" altLang="en-US" sz="2400" b="1" u="sng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ea typeface="字魂36号-正文宋楷" panose="020000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14348" name="WordArt 12"/>
          <p:cNvSpPr>
            <a:spLocks noChangeArrowheads="1" noChangeShapeType="1" noTextEdit="1"/>
          </p:cNvSpPr>
          <p:nvPr/>
        </p:nvSpPr>
        <p:spPr bwMode="auto">
          <a:xfrm>
            <a:off x="3663790" y="1950384"/>
            <a:ext cx="4629945" cy="54151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700" b="1" i="0" u="none" strike="noStrike" kern="10" cap="none" spc="0" normalizeH="0" baseline="0" noProof="0" dirty="0">
                <a:ln w="9525">
                  <a:solidFill>
                    <a:srgbClr val="FF0000"/>
                  </a:solidFill>
                  <a:round/>
                </a:ln>
                <a:solidFill>
                  <a:srgbClr val="0000FF"/>
                </a:solidFill>
                <a:effectLst>
                  <a:outerShdw sy="50000" kx="2453608" rotWithShape="0">
                    <a:srgbClr val="868686">
                      <a:alpha val="5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MÔN: </a:t>
            </a:r>
            <a:r>
              <a:rPr kumimoji="0" lang="en-US" altLang="en-US" sz="2700" b="1" i="0" u="none" strike="noStrike" kern="10" cap="none" spc="0" normalizeH="0" baseline="0" noProof="0" dirty="0" smtClean="0">
                <a:ln w="9525">
                  <a:solidFill>
                    <a:srgbClr val="FF0000"/>
                  </a:solidFill>
                  <a:round/>
                </a:ln>
                <a:solidFill>
                  <a:srgbClr val="0000FF"/>
                </a:solidFill>
                <a:effectLst>
                  <a:outerShdw sy="50000" kx="2453608" rotWithShape="0">
                    <a:srgbClr val="868686">
                      <a:alpha val="5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endParaRPr kumimoji="0" lang="vi-VN" altLang="en-US" sz="2700" b="1" i="0" u="none" strike="noStrike" kern="10" cap="none" spc="0" normalizeH="0" baseline="0" noProof="0" dirty="0">
              <a:ln w="9525">
                <a:solidFill>
                  <a:srgbClr val="FF0000"/>
                </a:solidFill>
                <a:round/>
              </a:ln>
              <a:solidFill>
                <a:srgbClr val="0000FF"/>
              </a:solidFill>
              <a:effectLst>
                <a:outerShdw sy="50000" kx="2453608" rotWithShape="0">
                  <a:srgbClr val="868686">
                    <a:alpha val="50000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50259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6103089" y="6624084"/>
            <a:ext cx="4518837" cy="23391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8113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8C03EF59-4969-48B0-AF22-957AB3D0790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t="7429" b="4290"/>
          <a:stretch/>
        </p:blipFill>
        <p:spPr>
          <a:xfrm>
            <a:off x="2109987" y="2636566"/>
            <a:ext cx="8825513" cy="3604591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C9AF9230-AA89-477F-8258-207DB49B4850}"/>
              </a:ext>
            </a:extLst>
          </p:cNvPr>
          <p:cNvGrpSpPr/>
          <p:nvPr/>
        </p:nvGrpSpPr>
        <p:grpSpPr>
          <a:xfrm>
            <a:off x="1442990" y="1098394"/>
            <a:ext cx="4363790" cy="2073687"/>
            <a:chOff x="2461080" y="1025884"/>
            <a:chExt cx="2106617" cy="1425879"/>
          </a:xfrm>
        </p:grpSpPr>
        <p:sp>
          <p:nvSpPr>
            <p:cNvPr id="4" name="Speech Bubble: Oval 3">
              <a:extLst>
                <a:ext uri="{FF2B5EF4-FFF2-40B4-BE49-F238E27FC236}">
                  <a16:creationId xmlns:a16="http://schemas.microsoft.com/office/drawing/2014/main" xmlns="" id="{2CD11327-CA54-4560-B01E-853A68F5F8AA}"/>
                </a:ext>
              </a:extLst>
            </p:cNvPr>
            <p:cNvSpPr/>
            <p:nvPr/>
          </p:nvSpPr>
          <p:spPr>
            <a:xfrm>
              <a:off x="2461080" y="1025884"/>
              <a:ext cx="2106617" cy="1425879"/>
            </a:xfrm>
            <a:custGeom>
              <a:avLst/>
              <a:gdLst>
                <a:gd name="connsiteX0" fmla="*/ 3503720 w 4308347"/>
                <a:gd name="connsiteY0" fmla="*/ 1699454 h 1406460"/>
                <a:gd name="connsiteX1" fmla="*/ 2633496 w 4308347"/>
                <a:gd name="connsiteY1" fmla="*/ 1388831 h 1406460"/>
                <a:gd name="connsiteX2" fmla="*/ 1429903 w 4308347"/>
                <a:gd name="connsiteY2" fmla="*/ 1365521 h 1406460"/>
                <a:gd name="connsiteX3" fmla="*/ 1374982 w 4308347"/>
                <a:gd name="connsiteY3" fmla="*/ 47616 h 1406460"/>
                <a:gd name="connsiteX4" fmla="*/ 2594339 w 4308347"/>
                <a:gd name="connsiteY4" fmla="*/ 14837 h 1406460"/>
                <a:gd name="connsiteX5" fmla="*/ 3385330 w 4308347"/>
                <a:gd name="connsiteY5" fmla="*/ 1280292 h 1406460"/>
                <a:gd name="connsiteX6" fmla="*/ 3503720 w 4308347"/>
                <a:gd name="connsiteY6" fmla="*/ 1699454 h 1406460"/>
                <a:gd name="connsiteX0" fmla="*/ 3503728 w 4309680"/>
                <a:gd name="connsiteY0" fmla="*/ 1699454 h 1699454"/>
                <a:gd name="connsiteX1" fmla="*/ 2633504 w 4309680"/>
                <a:gd name="connsiteY1" fmla="*/ 1388831 h 1699454"/>
                <a:gd name="connsiteX2" fmla="*/ 1429911 w 4309680"/>
                <a:gd name="connsiteY2" fmla="*/ 1365521 h 1699454"/>
                <a:gd name="connsiteX3" fmla="*/ 1374990 w 4309680"/>
                <a:gd name="connsiteY3" fmla="*/ 47616 h 1699454"/>
                <a:gd name="connsiteX4" fmla="*/ 2594347 w 4309680"/>
                <a:gd name="connsiteY4" fmla="*/ 14837 h 1699454"/>
                <a:gd name="connsiteX5" fmla="*/ 3385338 w 4309680"/>
                <a:gd name="connsiteY5" fmla="*/ 1280292 h 1699454"/>
                <a:gd name="connsiteX6" fmla="*/ 3503728 w 4309680"/>
                <a:gd name="connsiteY6" fmla="*/ 1699454 h 1699454"/>
                <a:gd name="connsiteX0" fmla="*/ 3503728 w 4309680"/>
                <a:gd name="connsiteY0" fmla="*/ 1699454 h 1702113"/>
                <a:gd name="connsiteX1" fmla="*/ 3213867 w 4309680"/>
                <a:gd name="connsiteY1" fmla="*/ 1341303 h 1702113"/>
                <a:gd name="connsiteX2" fmla="*/ 2633504 w 4309680"/>
                <a:gd name="connsiteY2" fmla="*/ 1388831 h 1702113"/>
                <a:gd name="connsiteX3" fmla="*/ 1429911 w 4309680"/>
                <a:gd name="connsiteY3" fmla="*/ 1365521 h 1702113"/>
                <a:gd name="connsiteX4" fmla="*/ 1374990 w 4309680"/>
                <a:gd name="connsiteY4" fmla="*/ 47616 h 1702113"/>
                <a:gd name="connsiteX5" fmla="*/ 2594347 w 4309680"/>
                <a:gd name="connsiteY5" fmla="*/ 14837 h 1702113"/>
                <a:gd name="connsiteX6" fmla="*/ 3385338 w 4309680"/>
                <a:gd name="connsiteY6" fmla="*/ 1280292 h 1702113"/>
                <a:gd name="connsiteX7" fmla="*/ 3503728 w 4309680"/>
                <a:gd name="connsiteY7" fmla="*/ 1699454 h 1702113"/>
                <a:gd name="connsiteX0" fmla="*/ 3325928 w 4309680"/>
                <a:gd name="connsiteY0" fmla="*/ 1702629 h 1705265"/>
                <a:gd name="connsiteX1" fmla="*/ 3213867 w 4309680"/>
                <a:gd name="connsiteY1" fmla="*/ 1341303 h 1705265"/>
                <a:gd name="connsiteX2" fmla="*/ 2633504 w 4309680"/>
                <a:gd name="connsiteY2" fmla="*/ 1388831 h 1705265"/>
                <a:gd name="connsiteX3" fmla="*/ 1429911 w 4309680"/>
                <a:gd name="connsiteY3" fmla="*/ 1365521 h 1705265"/>
                <a:gd name="connsiteX4" fmla="*/ 1374990 w 4309680"/>
                <a:gd name="connsiteY4" fmla="*/ 47616 h 1705265"/>
                <a:gd name="connsiteX5" fmla="*/ 2594347 w 4309680"/>
                <a:gd name="connsiteY5" fmla="*/ 14837 h 1705265"/>
                <a:gd name="connsiteX6" fmla="*/ 3385338 w 4309680"/>
                <a:gd name="connsiteY6" fmla="*/ 1280292 h 1705265"/>
                <a:gd name="connsiteX7" fmla="*/ 3325928 w 4309680"/>
                <a:gd name="connsiteY7" fmla="*/ 1702629 h 1705265"/>
                <a:gd name="connsiteX0" fmla="*/ 3272588 w 4309680"/>
                <a:gd name="connsiteY0" fmla="*/ 1687389 h 1690138"/>
                <a:gd name="connsiteX1" fmla="*/ 3213867 w 4309680"/>
                <a:gd name="connsiteY1" fmla="*/ 1341303 h 1690138"/>
                <a:gd name="connsiteX2" fmla="*/ 2633504 w 4309680"/>
                <a:gd name="connsiteY2" fmla="*/ 1388831 h 1690138"/>
                <a:gd name="connsiteX3" fmla="*/ 1429911 w 4309680"/>
                <a:gd name="connsiteY3" fmla="*/ 1365521 h 1690138"/>
                <a:gd name="connsiteX4" fmla="*/ 1374990 w 4309680"/>
                <a:gd name="connsiteY4" fmla="*/ 47616 h 1690138"/>
                <a:gd name="connsiteX5" fmla="*/ 2594347 w 4309680"/>
                <a:gd name="connsiteY5" fmla="*/ 14837 h 1690138"/>
                <a:gd name="connsiteX6" fmla="*/ 3385338 w 4309680"/>
                <a:gd name="connsiteY6" fmla="*/ 1280292 h 1690138"/>
                <a:gd name="connsiteX7" fmla="*/ 3272588 w 4309680"/>
                <a:gd name="connsiteY7" fmla="*/ 1687389 h 1690138"/>
                <a:gd name="connsiteX0" fmla="*/ 3272588 w 4363789"/>
                <a:gd name="connsiteY0" fmla="*/ 1687389 h 1690138"/>
                <a:gd name="connsiteX1" fmla="*/ 3213867 w 4363789"/>
                <a:gd name="connsiteY1" fmla="*/ 1341303 h 1690138"/>
                <a:gd name="connsiteX2" fmla="*/ 2633504 w 4363789"/>
                <a:gd name="connsiteY2" fmla="*/ 1388831 h 1690138"/>
                <a:gd name="connsiteX3" fmla="*/ 1429911 w 4363789"/>
                <a:gd name="connsiteY3" fmla="*/ 1365521 h 1690138"/>
                <a:gd name="connsiteX4" fmla="*/ 1374990 w 4363789"/>
                <a:gd name="connsiteY4" fmla="*/ 47616 h 1690138"/>
                <a:gd name="connsiteX5" fmla="*/ 2594347 w 4363789"/>
                <a:gd name="connsiteY5" fmla="*/ 14837 h 1690138"/>
                <a:gd name="connsiteX6" fmla="*/ 3469158 w 4363789"/>
                <a:gd name="connsiteY6" fmla="*/ 1249812 h 1690138"/>
                <a:gd name="connsiteX7" fmla="*/ 3272588 w 4363789"/>
                <a:gd name="connsiteY7" fmla="*/ 1687389 h 1690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63789" h="1690138">
                  <a:moveTo>
                    <a:pt x="3272588" y="1687389"/>
                  </a:moveTo>
                  <a:cubicBezTo>
                    <a:pt x="3233426" y="1723487"/>
                    <a:pt x="3358904" y="1393074"/>
                    <a:pt x="3213867" y="1341303"/>
                  </a:cubicBezTo>
                  <a:cubicBezTo>
                    <a:pt x="3068830" y="1289533"/>
                    <a:pt x="2920247" y="1410724"/>
                    <a:pt x="2633504" y="1388831"/>
                  </a:cubicBezTo>
                  <a:cubicBezTo>
                    <a:pt x="2233688" y="1418620"/>
                    <a:pt x="1816133" y="1410533"/>
                    <a:pt x="1429911" y="1365521"/>
                  </a:cubicBezTo>
                  <a:cubicBezTo>
                    <a:pt x="-449219" y="1146522"/>
                    <a:pt x="-485196" y="283221"/>
                    <a:pt x="1374990" y="47616"/>
                  </a:cubicBezTo>
                  <a:cubicBezTo>
                    <a:pt x="1763195" y="-1553"/>
                    <a:pt x="2186733" y="-12939"/>
                    <a:pt x="2594347" y="14837"/>
                  </a:cubicBezTo>
                  <a:cubicBezTo>
                    <a:pt x="4443937" y="140871"/>
                    <a:pt x="5019620" y="897290"/>
                    <a:pt x="3469158" y="1249812"/>
                  </a:cubicBezTo>
                  <a:lnTo>
                    <a:pt x="3272588" y="1687389"/>
                  </a:ln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chemeClr val="tx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000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88A11FBA-CB92-4441-B253-63D60D1089DC}"/>
                </a:ext>
              </a:extLst>
            </p:cNvPr>
            <p:cNvSpPr txBox="1"/>
            <p:nvPr/>
          </p:nvSpPr>
          <p:spPr>
            <a:xfrm>
              <a:off x="2565445" y="1188098"/>
              <a:ext cx="1897887" cy="952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800" i="1" dirty="0">
                  <a:latin typeface="Arial" panose="020B0604020202020204" pitchFamily="34" charset="0"/>
                  <a:cs typeface="Arial" panose="020B0604020202020204" pitchFamily="34" charset="0"/>
                </a:rPr>
                <a:t>Một ngày có bao nhiêu giờ và một giờ có bao nhiêu phút nhỉ?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362E2102-2057-4DD0-9EDF-412B0BA1FB19}"/>
              </a:ext>
            </a:extLst>
          </p:cNvPr>
          <p:cNvGrpSpPr/>
          <p:nvPr/>
        </p:nvGrpSpPr>
        <p:grpSpPr>
          <a:xfrm>
            <a:off x="5877985" y="1015660"/>
            <a:ext cx="2524693" cy="1261268"/>
            <a:chOff x="4762935" y="173002"/>
            <a:chExt cx="2099766" cy="1175128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7" name="Speech Bubble: Oval 6">
              <a:extLst>
                <a:ext uri="{FF2B5EF4-FFF2-40B4-BE49-F238E27FC236}">
                  <a16:creationId xmlns:a16="http://schemas.microsoft.com/office/drawing/2014/main" xmlns="" id="{6C7C7AAD-1007-49C7-87A3-01382E9C40A0}"/>
                </a:ext>
              </a:extLst>
            </p:cNvPr>
            <p:cNvSpPr/>
            <p:nvPr/>
          </p:nvSpPr>
          <p:spPr>
            <a:xfrm>
              <a:off x="4762935" y="173002"/>
              <a:ext cx="2099765" cy="1175128"/>
            </a:xfrm>
            <a:prstGeom prst="wedgeEllipseCallout">
              <a:avLst>
                <a:gd name="adj1" fmla="val -19224"/>
                <a:gd name="adj2" fmla="val 86970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000" dirty="0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53CC9A69-6F5A-4411-82F8-DA26A80984A9}"/>
                </a:ext>
              </a:extLst>
            </p:cNvPr>
            <p:cNvSpPr txBox="1"/>
            <p:nvPr/>
          </p:nvSpPr>
          <p:spPr>
            <a:xfrm>
              <a:off x="4807086" y="250086"/>
              <a:ext cx="2055615" cy="8889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800" i="1" dirty="0">
                  <a:latin typeface="Arial" panose="020B0604020202020204" pitchFamily="34" charset="0"/>
                  <a:cs typeface="Arial" panose="020B0604020202020204" pitchFamily="34" charset="0"/>
                </a:rPr>
                <a:t>Một ngày </a:t>
              </a:r>
            </a:p>
            <a:p>
              <a:pPr algn="ctr"/>
              <a:r>
                <a:rPr lang="vi-VN" sz="2800" i="1" dirty="0">
                  <a:latin typeface="Arial" panose="020B0604020202020204" pitchFamily="34" charset="0"/>
                  <a:cs typeface="Arial" panose="020B0604020202020204" pitchFamily="34" charset="0"/>
                </a:rPr>
                <a:t>có 24 giờ.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289AB13A-18BC-4D75-A3A3-50A51853213F}"/>
              </a:ext>
            </a:extLst>
          </p:cNvPr>
          <p:cNvGrpSpPr/>
          <p:nvPr/>
        </p:nvGrpSpPr>
        <p:grpSpPr>
          <a:xfrm>
            <a:off x="8532388" y="2276928"/>
            <a:ext cx="2527403" cy="1261268"/>
            <a:chOff x="4762935" y="173002"/>
            <a:chExt cx="2099765" cy="1175128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10" name="Speech Bubble: Oval 9">
              <a:extLst>
                <a:ext uri="{FF2B5EF4-FFF2-40B4-BE49-F238E27FC236}">
                  <a16:creationId xmlns:a16="http://schemas.microsoft.com/office/drawing/2014/main" xmlns="" id="{2041102A-7D18-4F85-87C3-4F8B02437364}"/>
                </a:ext>
              </a:extLst>
            </p:cNvPr>
            <p:cNvSpPr/>
            <p:nvPr/>
          </p:nvSpPr>
          <p:spPr>
            <a:xfrm>
              <a:off x="4762935" y="173002"/>
              <a:ext cx="2099765" cy="1175128"/>
            </a:xfrm>
            <a:prstGeom prst="wedgeEllipseCallout">
              <a:avLst>
                <a:gd name="adj1" fmla="val -19224"/>
                <a:gd name="adj2" fmla="val 86970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000" dirty="0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F42CECDD-A1CA-4662-9C5E-D86F9FC28717}"/>
                </a:ext>
              </a:extLst>
            </p:cNvPr>
            <p:cNvSpPr txBox="1"/>
            <p:nvPr/>
          </p:nvSpPr>
          <p:spPr>
            <a:xfrm>
              <a:off x="4807085" y="325340"/>
              <a:ext cx="2055615" cy="8889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800" i="1" dirty="0">
                  <a:latin typeface="Arial" panose="020B0604020202020204" pitchFamily="34" charset="0"/>
                  <a:cs typeface="Arial" panose="020B0604020202020204" pitchFamily="34" charset="0"/>
                </a:rPr>
                <a:t>Một giờ có </a:t>
              </a:r>
            </a:p>
            <a:p>
              <a:pPr algn="ctr"/>
              <a:r>
                <a:rPr lang="vi-VN" sz="2800" i="1" dirty="0">
                  <a:latin typeface="Arial" panose="020B0604020202020204" pitchFamily="34" charset="0"/>
                  <a:cs typeface="Arial" panose="020B0604020202020204" pitchFamily="34" charset="0"/>
                </a:rPr>
                <a:t>60 phút.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6A4A8AB8-6723-4F39-B393-E5B102083C69}"/>
              </a:ext>
            </a:extLst>
          </p:cNvPr>
          <p:cNvSpPr txBox="1"/>
          <p:nvPr/>
        </p:nvSpPr>
        <p:spPr>
          <a:xfrm>
            <a:off x="777982" y="1549729"/>
            <a:ext cx="5052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a)</a:t>
            </a:r>
            <a:endParaRPr lang="vi-VN" sz="280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E974DED6-DAF3-49AE-A7D1-745BF731070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401" y="391654"/>
            <a:ext cx="2069886" cy="1034943"/>
          </a:xfrm>
          <a:prstGeom prst="rect">
            <a:avLst/>
          </a:prstGeom>
        </p:spPr>
      </p:pic>
      <p:sp>
        <p:nvSpPr>
          <p:cNvPr id="14" name="Rounded Rectangle 13"/>
          <p:cNvSpPr/>
          <p:nvPr/>
        </p:nvSpPr>
        <p:spPr>
          <a:xfrm>
            <a:off x="6103089" y="6581552"/>
            <a:ext cx="4518837" cy="23391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791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495561F4-1AAE-462E-AFAF-1AEDE884999B}"/>
              </a:ext>
            </a:extLst>
          </p:cNvPr>
          <p:cNvSpPr txBox="1"/>
          <p:nvPr/>
        </p:nvSpPr>
        <p:spPr>
          <a:xfrm>
            <a:off x="2900315" y="481872"/>
            <a:ext cx="828203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/>
              <a:t>b) 24 </a:t>
            </a:r>
            <a:r>
              <a:rPr lang="vi-VN" sz="2800" dirty="0"/>
              <a:t>giờ trong một ngày được tính từ 12 giờ đêm hôm trước đến 12 giờ đêm hôm sau.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xmlns="" id="{F3331D33-1124-48FD-B189-EC8EF7101E1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32343583"/>
              </p:ext>
            </p:extLst>
          </p:nvPr>
        </p:nvGraphicFramePr>
        <p:xfrm>
          <a:off x="858933" y="1557750"/>
          <a:ext cx="10206633" cy="456874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432835">
                  <a:extLst>
                    <a:ext uri="{9D8B030D-6E8A-4147-A177-3AD203B41FA5}">
                      <a16:colId xmlns:a16="http://schemas.microsoft.com/office/drawing/2014/main" xmlns="" val="3824061973"/>
                    </a:ext>
                  </a:extLst>
                </a:gridCol>
                <a:gridCol w="8773798">
                  <a:extLst>
                    <a:ext uri="{9D8B030D-6E8A-4147-A177-3AD203B41FA5}">
                      <a16:colId xmlns:a16="http://schemas.microsoft.com/office/drawing/2014/main" xmlns="" val="1889727206"/>
                    </a:ext>
                  </a:extLst>
                </a:gridCol>
              </a:tblGrid>
              <a:tr h="641530">
                <a:tc>
                  <a:txBody>
                    <a:bodyPr/>
                    <a:lstStyle/>
                    <a:p>
                      <a:pPr algn="ctr"/>
                      <a:r>
                        <a:rPr lang="vi-VN" sz="2400" dirty="0">
                          <a:solidFill>
                            <a:schemeClr val="tx1"/>
                          </a:solidFill>
                        </a:rPr>
                        <a:t>Buổi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DC2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>
                          <a:solidFill>
                            <a:schemeClr val="tx1"/>
                          </a:solidFill>
                        </a:rPr>
                        <a:t>Các giờ đúng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C47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675489972"/>
                  </a:ext>
                </a:extLst>
              </a:tr>
              <a:tr h="999908">
                <a:tc>
                  <a:txBody>
                    <a:bodyPr/>
                    <a:lstStyle/>
                    <a:p>
                      <a:pPr algn="ctr"/>
                      <a:r>
                        <a:rPr lang="vi-VN" sz="2400" dirty="0">
                          <a:solidFill>
                            <a:schemeClr val="tx1"/>
                          </a:solidFill>
                        </a:rPr>
                        <a:t>Sáng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E67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79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625636457"/>
                  </a:ext>
                </a:extLst>
              </a:tr>
              <a:tr h="656125">
                <a:tc>
                  <a:txBody>
                    <a:bodyPr/>
                    <a:lstStyle/>
                    <a:p>
                      <a:pPr algn="ctr"/>
                      <a:r>
                        <a:rPr lang="vi-VN" sz="2400" dirty="0">
                          <a:solidFill>
                            <a:schemeClr val="tx1"/>
                          </a:solidFill>
                        </a:rPr>
                        <a:t>Trưa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E67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79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26380307"/>
                  </a:ext>
                </a:extLst>
              </a:tr>
              <a:tr h="958929">
                <a:tc>
                  <a:txBody>
                    <a:bodyPr/>
                    <a:lstStyle/>
                    <a:p>
                      <a:pPr algn="ctr"/>
                      <a:r>
                        <a:rPr lang="vi-VN" sz="2400" dirty="0">
                          <a:solidFill>
                            <a:schemeClr val="tx1"/>
                          </a:solidFill>
                        </a:rPr>
                        <a:t>Chiều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E67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79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697942325"/>
                  </a:ext>
                </a:extLst>
              </a:tr>
              <a:tr h="656125">
                <a:tc>
                  <a:txBody>
                    <a:bodyPr/>
                    <a:lstStyle/>
                    <a:p>
                      <a:pPr algn="ctr"/>
                      <a:r>
                        <a:rPr lang="vi-VN" sz="2400" dirty="0">
                          <a:solidFill>
                            <a:schemeClr val="tx1"/>
                          </a:solidFill>
                        </a:rPr>
                        <a:t>Tối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E67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79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16191414"/>
                  </a:ext>
                </a:extLst>
              </a:tr>
              <a:tr h="656125">
                <a:tc>
                  <a:txBody>
                    <a:bodyPr/>
                    <a:lstStyle/>
                    <a:p>
                      <a:pPr algn="ctr"/>
                      <a:r>
                        <a:rPr lang="vi-VN" sz="2400" dirty="0">
                          <a:solidFill>
                            <a:schemeClr val="tx1"/>
                          </a:solidFill>
                        </a:rPr>
                        <a:t>Đêm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E67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79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485083079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F5F592D2-8590-48CD-B681-DF55519FBCB9}"/>
              </a:ext>
            </a:extLst>
          </p:cNvPr>
          <p:cNvSpPr txBox="1"/>
          <p:nvPr/>
        </p:nvSpPr>
        <p:spPr>
          <a:xfrm>
            <a:off x="2296858" y="2287609"/>
            <a:ext cx="83578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/>
              <a:t>1 giờ sáng, 2 giờ sáng, 3 giờ sáng, 4 giờ sáng, 5 giờ sáng, 6 giờ sáng, 7 giờ sáng, 8 giờ sáng, 9 giờ sáng, 10 giờ sáng.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7C4D4FDB-9F70-41AC-9331-2EA134B34DB2}"/>
              </a:ext>
            </a:extLst>
          </p:cNvPr>
          <p:cNvSpPr txBox="1"/>
          <p:nvPr/>
        </p:nvSpPr>
        <p:spPr>
          <a:xfrm>
            <a:off x="2296858" y="3291105"/>
            <a:ext cx="83578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/>
              <a:t>11 giờ trưa, 12 giờ trưa.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41D9E1E8-35F8-4D60-A6A1-EB1249246E8F}"/>
              </a:ext>
            </a:extLst>
          </p:cNvPr>
          <p:cNvSpPr txBox="1"/>
          <p:nvPr/>
        </p:nvSpPr>
        <p:spPr>
          <a:xfrm>
            <a:off x="2310109" y="3896815"/>
            <a:ext cx="87264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/>
              <a:t>1 giờ chiều (13 giờ), 2 giờ chiều (14 giờ), 3 giờ chiều (15 giờ), 4 giờ chiều (16 giờ), 5 giờ chiều (17 giờ), 6 giờ chiều (18 giờ).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1D7984C9-F929-49B1-8B44-2A5132FA8759}"/>
              </a:ext>
            </a:extLst>
          </p:cNvPr>
          <p:cNvSpPr txBox="1"/>
          <p:nvPr/>
        </p:nvSpPr>
        <p:spPr>
          <a:xfrm>
            <a:off x="2296858" y="4899226"/>
            <a:ext cx="83578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/>
              <a:t>7 giờ tối (19 giờ), 8 giờ tối (20 giờ), 9 giờ tối (21 giờ).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DD31CDB9-EC94-4F71-8605-FB00341159C8}"/>
              </a:ext>
            </a:extLst>
          </p:cNvPr>
          <p:cNvSpPr txBox="1"/>
          <p:nvPr/>
        </p:nvSpPr>
        <p:spPr>
          <a:xfrm>
            <a:off x="2296858" y="5561963"/>
            <a:ext cx="87264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/>
              <a:t>10 giờ đêm (22 giờ), 11 giờ đêm (23 giờ), 12 giờ đêm (24 giờ).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F204BA46-7017-4A1F-BD2C-78617D466D1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401" y="391654"/>
            <a:ext cx="2069886" cy="1034943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7581015" y="0"/>
            <a:ext cx="4518837" cy="233916"/>
          </a:xfrm>
          <a:prstGeom prst="roundRect">
            <a:avLst/>
          </a:prstGeom>
          <a:solidFill>
            <a:srgbClr val="E3AB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4715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  <p:bldP spid="6" grpId="0"/>
      <p:bldP spid="7" grpId="0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xmlns="" id="{91507A7F-03D1-41C2-B430-04D57FECB93F}"/>
              </a:ext>
            </a:extLst>
          </p:cNvPr>
          <p:cNvSpPr/>
          <p:nvPr/>
        </p:nvSpPr>
        <p:spPr>
          <a:xfrm>
            <a:off x="4568261" y="1032332"/>
            <a:ext cx="4559996" cy="4574199"/>
          </a:xfrm>
          <a:prstGeom prst="ellipse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F1C4A149-6FCD-41BF-9F28-1419D33676AC}"/>
              </a:ext>
            </a:extLst>
          </p:cNvPr>
          <p:cNvSpPr txBox="1"/>
          <p:nvPr/>
        </p:nvSpPr>
        <p:spPr>
          <a:xfrm>
            <a:off x="6617916" y="1105840"/>
            <a:ext cx="6514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UTM Avo" pitchFamily="18" charset="0"/>
              </a:rPr>
              <a:t>12</a:t>
            </a:r>
            <a:endParaRPr lang="vi-VN" sz="2400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A4F23112-C4F5-4AF9-B7F1-69EB329AA9BB}"/>
              </a:ext>
            </a:extLst>
          </p:cNvPr>
          <p:cNvSpPr txBox="1"/>
          <p:nvPr/>
        </p:nvSpPr>
        <p:spPr>
          <a:xfrm>
            <a:off x="7730489" y="1429237"/>
            <a:ext cx="5583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UTM Avo" pitchFamily="18" charset="0"/>
              </a:rPr>
              <a:t>1</a:t>
            </a:r>
            <a:endParaRPr lang="vi-VN" sz="2400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4DA192C6-59CD-4EFB-9D95-0BDBDCAFB42F}"/>
              </a:ext>
            </a:extLst>
          </p:cNvPr>
          <p:cNvSpPr txBox="1"/>
          <p:nvPr/>
        </p:nvSpPr>
        <p:spPr>
          <a:xfrm>
            <a:off x="8352116" y="2196809"/>
            <a:ext cx="5583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UTM Avo" pitchFamily="18" charset="0"/>
              </a:rPr>
              <a:t> 2</a:t>
            </a:r>
            <a:endParaRPr lang="vi-VN" sz="2400" b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57F2CAA3-9D34-4264-97D6-C71AB46F5BD7}"/>
              </a:ext>
            </a:extLst>
          </p:cNvPr>
          <p:cNvSpPr txBox="1"/>
          <p:nvPr/>
        </p:nvSpPr>
        <p:spPr>
          <a:xfrm>
            <a:off x="8572200" y="3165756"/>
            <a:ext cx="5583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UTM Avo" pitchFamily="18" charset="0"/>
              </a:rPr>
              <a:t> 3</a:t>
            </a:r>
            <a:endParaRPr lang="vi-VN" sz="2400" b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74BF6F87-1A31-4DA6-8479-E3320453BF27}"/>
              </a:ext>
            </a:extLst>
          </p:cNvPr>
          <p:cNvSpPr txBox="1"/>
          <p:nvPr/>
        </p:nvSpPr>
        <p:spPr>
          <a:xfrm>
            <a:off x="8317383" y="4163237"/>
            <a:ext cx="5583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UTM Avo" pitchFamily="18" charset="0"/>
              </a:rPr>
              <a:t> 4</a:t>
            </a:r>
            <a:endParaRPr lang="vi-VN" sz="2400" b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1A6912DC-E423-47B0-9283-9AAEA65688D7}"/>
              </a:ext>
            </a:extLst>
          </p:cNvPr>
          <p:cNvSpPr txBox="1"/>
          <p:nvPr/>
        </p:nvSpPr>
        <p:spPr>
          <a:xfrm>
            <a:off x="7562963" y="4897987"/>
            <a:ext cx="5583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UTM Avo" pitchFamily="18" charset="0"/>
              </a:rPr>
              <a:t> 5</a:t>
            </a:r>
            <a:endParaRPr lang="vi-VN" sz="2400" b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EB900EA2-60AA-4991-B68C-7CF3D12F93E7}"/>
              </a:ext>
            </a:extLst>
          </p:cNvPr>
          <p:cNvSpPr txBox="1"/>
          <p:nvPr/>
        </p:nvSpPr>
        <p:spPr>
          <a:xfrm>
            <a:off x="6588108" y="5155839"/>
            <a:ext cx="5583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UTM Avo" pitchFamily="18" charset="0"/>
              </a:rPr>
              <a:t> 6</a:t>
            </a:r>
            <a:endParaRPr lang="vi-VN" sz="2400" b="1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A597A003-81A7-4BB6-9BE6-43CABF9CA0A1}"/>
              </a:ext>
            </a:extLst>
          </p:cNvPr>
          <p:cNvSpPr txBox="1"/>
          <p:nvPr/>
        </p:nvSpPr>
        <p:spPr>
          <a:xfrm>
            <a:off x="5594243" y="4831311"/>
            <a:ext cx="5583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UTM Avo" pitchFamily="18" charset="0"/>
              </a:rPr>
              <a:t> 7</a:t>
            </a:r>
            <a:endParaRPr lang="vi-VN" sz="2400" b="1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C3570928-A2A3-4CFF-B2E4-8B5063844DB1}"/>
              </a:ext>
            </a:extLst>
          </p:cNvPr>
          <p:cNvSpPr txBox="1"/>
          <p:nvPr/>
        </p:nvSpPr>
        <p:spPr>
          <a:xfrm>
            <a:off x="4852700" y="4131070"/>
            <a:ext cx="5583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UTM Avo" pitchFamily="18" charset="0"/>
              </a:rPr>
              <a:t> 8</a:t>
            </a:r>
            <a:endParaRPr lang="vi-VN" sz="2400" b="1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D1909809-52F6-4DCC-B020-99972B9E50EF}"/>
              </a:ext>
            </a:extLst>
          </p:cNvPr>
          <p:cNvSpPr txBox="1"/>
          <p:nvPr/>
        </p:nvSpPr>
        <p:spPr>
          <a:xfrm>
            <a:off x="4541996" y="3128649"/>
            <a:ext cx="5583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UTM Avo" pitchFamily="18" charset="0"/>
              </a:rPr>
              <a:t> 9</a:t>
            </a:r>
            <a:endParaRPr lang="vi-VN" sz="2400" b="1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F7EF8D1F-9519-4712-9EE0-EA30E5CDD618}"/>
              </a:ext>
            </a:extLst>
          </p:cNvPr>
          <p:cNvSpPr txBox="1"/>
          <p:nvPr/>
        </p:nvSpPr>
        <p:spPr>
          <a:xfrm>
            <a:off x="4767660" y="2152544"/>
            <a:ext cx="7012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UTM Avo" pitchFamily="18" charset="0"/>
              </a:rPr>
              <a:t> 10</a:t>
            </a:r>
            <a:endParaRPr lang="vi-VN" sz="2400" b="1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4C9AB114-0F4B-4EB7-BB90-492B3C0A20F9}"/>
              </a:ext>
            </a:extLst>
          </p:cNvPr>
          <p:cNvSpPr txBox="1"/>
          <p:nvPr/>
        </p:nvSpPr>
        <p:spPr>
          <a:xfrm>
            <a:off x="5374772" y="1451427"/>
            <a:ext cx="8265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UTM Avo" pitchFamily="18" charset="0"/>
              </a:rPr>
              <a:t> 11</a:t>
            </a:r>
            <a:endParaRPr lang="vi-VN" sz="2400" b="1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C8DA9E6A-6258-4768-AD55-71563C813783}"/>
              </a:ext>
            </a:extLst>
          </p:cNvPr>
          <p:cNvSpPr/>
          <p:nvPr/>
        </p:nvSpPr>
        <p:spPr>
          <a:xfrm>
            <a:off x="6878280" y="1592438"/>
            <a:ext cx="36000" cy="252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00A6A7FB-063C-4EB0-BB09-CCB68C37E02C}"/>
              </a:ext>
            </a:extLst>
          </p:cNvPr>
          <p:cNvSpPr/>
          <p:nvPr/>
        </p:nvSpPr>
        <p:spPr>
          <a:xfrm>
            <a:off x="8320727" y="3382394"/>
            <a:ext cx="252000" cy="36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73CEDF83-5396-46CD-93D5-350C91F2A846}"/>
              </a:ext>
            </a:extLst>
          </p:cNvPr>
          <p:cNvSpPr/>
          <p:nvPr/>
        </p:nvSpPr>
        <p:spPr>
          <a:xfrm>
            <a:off x="6848506" y="4885943"/>
            <a:ext cx="36000" cy="252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A1EB2B02-D217-4557-BC51-EEAF9F641771}"/>
              </a:ext>
            </a:extLst>
          </p:cNvPr>
          <p:cNvSpPr/>
          <p:nvPr/>
        </p:nvSpPr>
        <p:spPr>
          <a:xfrm>
            <a:off x="5130530" y="3342297"/>
            <a:ext cx="252000" cy="36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xmlns="" id="{05B6518E-060E-4DAB-BB08-0BF0EE660B56}"/>
              </a:ext>
            </a:extLst>
          </p:cNvPr>
          <p:cNvSpPr/>
          <p:nvPr/>
        </p:nvSpPr>
        <p:spPr>
          <a:xfrm>
            <a:off x="6003476" y="1853119"/>
            <a:ext cx="108000" cy="108000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xmlns="" id="{E0DE48FF-0AA6-44F7-A168-980BF5961890}"/>
              </a:ext>
            </a:extLst>
          </p:cNvPr>
          <p:cNvSpPr/>
          <p:nvPr/>
        </p:nvSpPr>
        <p:spPr>
          <a:xfrm>
            <a:off x="5440261" y="2499760"/>
            <a:ext cx="108000" cy="108000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xmlns="" id="{ACD11CD3-C93E-4175-8C30-47FE6B3C41BA}"/>
              </a:ext>
            </a:extLst>
          </p:cNvPr>
          <p:cNvSpPr/>
          <p:nvPr/>
        </p:nvSpPr>
        <p:spPr>
          <a:xfrm>
            <a:off x="5441652" y="4131609"/>
            <a:ext cx="108000" cy="108000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xmlns="" id="{D65B5397-FCB2-4904-AE50-B90842273F1E}"/>
              </a:ext>
            </a:extLst>
          </p:cNvPr>
          <p:cNvSpPr/>
          <p:nvPr/>
        </p:nvSpPr>
        <p:spPr>
          <a:xfrm>
            <a:off x="6023063" y="4719288"/>
            <a:ext cx="108000" cy="108000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xmlns="" id="{B63076D0-1CE0-4406-A9DA-7823710C2B53}"/>
              </a:ext>
            </a:extLst>
          </p:cNvPr>
          <p:cNvSpPr/>
          <p:nvPr/>
        </p:nvSpPr>
        <p:spPr>
          <a:xfrm>
            <a:off x="7639904" y="1863216"/>
            <a:ext cx="108000" cy="108000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xmlns="" id="{853CC4A0-83B0-46A6-9EED-70FFA0EC470D}"/>
              </a:ext>
            </a:extLst>
          </p:cNvPr>
          <p:cNvSpPr/>
          <p:nvPr/>
        </p:nvSpPr>
        <p:spPr>
          <a:xfrm>
            <a:off x="8249065" y="2514615"/>
            <a:ext cx="108000" cy="108000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xmlns="" id="{DA900854-E8DD-49CA-ACFB-0C2CA469078A}"/>
              </a:ext>
            </a:extLst>
          </p:cNvPr>
          <p:cNvSpPr/>
          <p:nvPr/>
        </p:nvSpPr>
        <p:spPr>
          <a:xfrm>
            <a:off x="8206463" y="4163924"/>
            <a:ext cx="108000" cy="108000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xmlns="" id="{E7E01BCE-ADC8-4DA6-84DA-18D18A877F1C}"/>
              </a:ext>
            </a:extLst>
          </p:cNvPr>
          <p:cNvSpPr/>
          <p:nvPr/>
        </p:nvSpPr>
        <p:spPr>
          <a:xfrm>
            <a:off x="7615850" y="4750748"/>
            <a:ext cx="108000" cy="108000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xmlns="" id="{11B16D57-1507-412C-B6E7-DA251FA7B25F}"/>
              </a:ext>
            </a:extLst>
          </p:cNvPr>
          <p:cNvGrpSpPr/>
          <p:nvPr/>
        </p:nvGrpSpPr>
        <p:grpSpPr>
          <a:xfrm>
            <a:off x="6703602" y="2510880"/>
            <a:ext cx="372245" cy="1705456"/>
            <a:chOff x="7020272" y="2261069"/>
            <a:chExt cx="288032" cy="1315535"/>
          </a:xfrm>
        </p:grpSpPr>
        <p:sp>
          <p:nvSpPr>
            <p:cNvPr id="28" name="Diamond 27">
              <a:extLst>
                <a:ext uri="{FF2B5EF4-FFF2-40B4-BE49-F238E27FC236}">
                  <a16:creationId xmlns:a16="http://schemas.microsoft.com/office/drawing/2014/main" xmlns="" id="{9FF04F50-4EE1-465A-BA61-B553BF81C8C3}"/>
                </a:ext>
              </a:extLst>
            </p:cNvPr>
            <p:cNvSpPr/>
            <p:nvPr/>
          </p:nvSpPr>
          <p:spPr>
            <a:xfrm flipH="1">
              <a:off x="7020272" y="2261069"/>
              <a:ext cx="283181" cy="663875"/>
            </a:xfrm>
            <a:prstGeom prst="diamond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29" name="Diamond 28">
              <a:extLst>
                <a:ext uri="{FF2B5EF4-FFF2-40B4-BE49-F238E27FC236}">
                  <a16:creationId xmlns:a16="http://schemas.microsoft.com/office/drawing/2014/main" xmlns="" id="{1AF10948-9A00-427B-A582-C281978F1AA7}"/>
                </a:ext>
              </a:extLst>
            </p:cNvPr>
            <p:cNvSpPr/>
            <p:nvPr/>
          </p:nvSpPr>
          <p:spPr>
            <a:xfrm flipH="1">
              <a:off x="7025123" y="2912729"/>
              <a:ext cx="283181" cy="663875"/>
            </a:xfrm>
            <a:prstGeom prst="diamond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xmlns="" id="{82397458-DD90-46F3-AB14-766492D11F53}"/>
              </a:ext>
            </a:extLst>
          </p:cNvPr>
          <p:cNvGrpSpPr/>
          <p:nvPr/>
        </p:nvGrpSpPr>
        <p:grpSpPr>
          <a:xfrm>
            <a:off x="6783030" y="2024859"/>
            <a:ext cx="186123" cy="2717571"/>
            <a:chOff x="6804248" y="1882965"/>
            <a:chExt cx="144016" cy="2096248"/>
          </a:xfrm>
        </p:grpSpPr>
        <p:sp>
          <p:nvSpPr>
            <p:cNvPr id="31" name="Diamond 30">
              <a:extLst>
                <a:ext uri="{FF2B5EF4-FFF2-40B4-BE49-F238E27FC236}">
                  <a16:creationId xmlns:a16="http://schemas.microsoft.com/office/drawing/2014/main" xmlns="" id="{ED65AD16-9517-439E-BA9B-ABDE5443FC4A}"/>
                </a:ext>
              </a:extLst>
            </p:cNvPr>
            <p:cNvSpPr/>
            <p:nvPr/>
          </p:nvSpPr>
          <p:spPr>
            <a:xfrm flipH="1">
              <a:off x="6804248" y="2940219"/>
              <a:ext cx="126013" cy="1038994"/>
            </a:xfrm>
            <a:prstGeom prst="diamond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32" name="Diamond 31">
              <a:extLst>
                <a:ext uri="{FF2B5EF4-FFF2-40B4-BE49-F238E27FC236}">
                  <a16:creationId xmlns:a16="http://schemas.microsoft.com/office/drawing/2014/main" xmlns="" id="{D93EBAF8-787C-4EDE-A094-F6350CDB54C1}"/>
                </a:ext>
              </a:extLst>
            </p:cNvPr>
            <p:cNvSpPr/>
            <p:nvPr/>
          </p:nvSpPr>
          <p:spPr>
            <a:xfrm flipH="1">
              <a:off x="6822251" y="1882965"/>
              <a:ext cx="126013" cy="1038994"/>
            </a:xfrm>
            <a:prstGeom prst="diamond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sp>
        <p:nvSpPr>
          <p:cNvPr id="33" name="Oval 32">
            <a:extLst>
              <a:ext uri="{FF2B5EF4-FFF2-40B4-BE49-F238E27FC236}">
                <a16:creationId xmlns:a16="http://schemas.microsoft.com/office/drawing/2014/main" xmlns="" id="{20E648DA-0A5C-4CEB-B6F3-34F9BCEA6B08}"/>
              </a:ext>
            </a:extLst>
          </p:cNvPr>
          <p:cNvSpPr/>
          <p:nvPr/>
        </p:nvSpPr>
        <p:spPr>
          <a:xfrm>
            <a:off x="6814859" y="3303220"/>
            <a:ext cx="144000" cy="144000"/>
          </a:xfrm>
          <a:prstGeom prst="ellipse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4" name="Title 2">
            <a:extLst>
              <a:ext uri="{FF2B5EF4-FFF2-40B4-BE49-F238E27FC236}">
                <a16:creationId xmlns:a16="http://schemas.microsoft.com/office/drawing/2014/main" xmlns="" id="{AC120711-15C0-444D-AA6A-C7027463D852}"/>
              </a:ext>
            </a:extLst>
          </p:cNvPr>
          <p:cNvSpPr txBox="1">
            <a:spLocks/>
          </p:cNvSpPr>
          <p:nvPr/>
        </p:nvSpPr>
        <p:spPr>
          <a:xfrm>
            <a:off x="8893091" y="2054721"/>
            <a:ext cx="2092961" cy="548673"/>
          </a:xfrm>
          <a:prstGeom prst="rect">
            <a:avLst/>
          </a:prstGeom>
        </p:spPr>
        <p:txBody>
          <a:bodyPr>
            <a:norm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2000" kern="1200">
                <a:solidFill>
                  <a:srgbClr val="17479D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2 </a:t>
            </a:r>
            <a:r>
              <a:rPr lang="vi-VN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giờ sáng</a:t>
            </a:r>
            <a:endParaRPr lang="en-US" sz="24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35" name="Title 2">
            <a:extLst>
              <a:ext uri="{FF2B5EF4-FFF2-40B4-BE49-F238E27FC236}">
                <a16:creationId xmlns:a16="http://schemas.microsoft.com/office/drawing/2014/main" xmlns="" id="{6FDB2A97-1A44-4992-850B-ED73B8138D50}"/>
              </a:ext>
            </a:extLst>
          </p:cNvPr>
          <p:cNvSpPr txBox="1">
            <a:spLocks/>
          </p:cNvSpPr>
          <p:nvPr/>
        </p:nvSpPr>
        <p:spPr>
          <a:xfrm>
            <a:off x="8171413" y="1132554"/>
            <a:ext cx="2077554" cy="548673"/>
          </a:xfrm>
          <a:prstGeom prst="rect">
            <a:avLst/>
          </a:prstGeom>
        </p:spPr>
        <p:txBody>
          <a:bodyPr>
            <a:norm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2000" kern="1200">
                <a:solidFill>
                  <a:srgbClr val="17479D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1 </a:t>
            </a:r>
            <a:r>
              <a:rPr lang="vi-VN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giờ sáng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</a:p>
        </p:txBody>
      </p:sp>
      <p:sp>
        <p:nvSpPr>
          <p:cNvPr id="36" name="Title 2">
            <a:extLst>
              <a:ext uri="{FF2B5EF4-FFF2-40B4-BE49-F238E27FC236}">
                <a16:creationId xmlns:a16="http://schemas.microsoft.com/office/drawing/2014/main" xmlns="" id="{936E6A41-A8C8-44C8-9A20-DEC94B4FD341}"/>
              </a:ext>
            </a:extLst>
          </p:cNvPr>
          <p:cNvSpPr txBox="1">
            <a:spLocks/>
          </p:cNvSpPr>
          <p:nvPr/>
        </p:nvSpPr>
        <p:spPr>
          <a:xfrm>
            <a:off x="9204054" y="3179269"/>
            <a:ext cx="1972561" cy="548673"/>
          </a:xfrm>
          <a:prstGeom prst="rect">
            <a:avLst/>
          </a:prstGeom>
        </p:spPr>
        <p:txBody>
          <a:bodyPr>
            <a:norm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2000" kern="1200">
                <a:solidFill>
                  <a:srgbClr val="17479D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3 </a:t>
            </a:r>
            <a:r>
              <a:rPr lang="vi-VN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giờ sáng</a:t>
            </a:r>
            <a:endParaRPr lang="en-US" sz="24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37" name="Title 2">
            <a:extLst>
              <a:ext uri="{FF2B5EF4-FFF2-40B4-BE49-F238E27FC236}">
                <a16:creationId xmlns:a16="http://schemas.microsoft.com/office/drawing/2014/main" xmlns="" id="{348C0C31-6659-4FA1-82D8-76091E565D82}"/>
              </a:ext>
            </a:extLst>
          </p:cNvPr>
          <p:cNvSpPr txBox="1">
            <a:spLocks/>
          </p:cNvSpPr>
          <p:nvPr/>
        </p:nvSpPr>
        <p:spPr>
          <a:xfrm>
            <a:off x="8755698" y="4455190"/>
            <a:ext cx="2036756" cy="548673"/>
          </a:xfrm>
          <a:prstGeom prst="rect">
            <a:avLst/>
          </a:prstGeom>
        </p:spPr>
        <p:txBody>
          <a:bodyPr>
            <a:norm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2000" kern="1200">
                <a:solidFill>
                  <a:srgbClr val="17479D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4 </a:t>
            </a:r>
            <a:r>
              <a:rPr lang="vi-VN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giờ sáng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</a:p>
        </p:txBody>
      </p:sp>
      <p:sp>
        <p:nvSpPr>
          <p:cNvPr id="38" name="Title 2">
            <a:extLst>
              <a:ext uri="{FF2B5EF4-FFF2-40B4-BE49-F238E27FC236}">
                <a16:creationId xmlns:a16="http://schemas.microsoft.com/office/drawing/2014/main" xmlns="" id="{B81CB5E0-62D8-4CE0-AA7A-3CBFCC3DF762}"/>
              </a:ext>
            </a:extLst>
          </p:cNvPr>
          <p:cNvSpPr txBox="1">
            <a:spLocks/>
          </p:cNvSpPr>
          <p:nvPr/>
        </p:nvSpPr>
        <p:spPr>
          <a:xfrm>
            <a:off x="8006883" y="5307167"/>
            <a:ext cx="1957869" cy="548673"/>
          </a:xfrm>
          <a:prstGeom prst="rect">
            <a:avLst/>
          </a:prstGeom>
        </p:spPr>
        <p:txBody>
          <a:bodyPr>
            <a:norm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2000" kern="1200">
                <a:solidFill>
                  <a:srgbClr val="17479D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5 </a:t>
            </a:r>
            <a:r>
              <a:rPr lang="vi-VN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giờ sáng</a:t>
            </a:r>
            <a:endParaRPr lang="en-US" sz="24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39" name="Title 2">
            <a:extLst>
              <a:ext uri="{FF2B5EF4-FFF2-40B4-BE49-F238E27FC236}">
                <a16:creationId xmlns:a16="http://schemas.microsoft.com/office/drawing/2014/main" xmlns="" id="{146799A0-90E3-43A7-B4B6-F7B703418250}"/>
              </a:ext>
            </a:extLst>
          </p:cNvPr>
          <p:cNvSpPr txBox="1">
            <a:spLocks/>
          </p:cNvSpPr>
          <p:nvPr/>
        </p:nvSpPr>
        <p:spPr>
          <a:xfrm>
            <a:off x="6053048" y="5685397"/>
            <a:ext cx="1931311" cy="548673"/>
          </a:xfrm>
          <a:prstGeom prst="rect">
            <a:avLst/>
          </a:prstGeom>
        </p:spPr>
        <p:txBody>
          <a:bodyPr>
            <a:norm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2000" kern="1200">
                <a:solidFill>
                  <a:srgbClr val="17479D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vi-VN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6 giờ sáng</a:t>
            </a:r>
            <a:endParaRPr lang="en-US" sz="24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40" name="Title 2">
            <a:extLst>
              <a:ext uri="{FF2B5EF4-FFF2-40B4-BE49-F238E27FC236}">
                <a16:creationId xmlns:a16="http://schemas.microsoft.com/office/drawing/2014/main" xmlns="" id="{2154D70C-29FC-4350-B7DC-B79F2A43FA1F}"/>
              </a:ext>
            </a:extLst>
          </p:cNvPr>
          <p:cNvSpPr txBox="1">
            <a:spLocks/>
          </p:cNvSpPr>
          <p:nvPr/>
        </p:nvSpPr>
        <p:spPr>
          <a:xfrm>
            <a:off x="3447551" y="5306489"/>
            <a:ext cx="2209765" cy="548673"/>
          </a:xfrm>
          <a:prstGeom prst="rect">
            <a:avLst/>
          </a:prstGeom>
        </p:spPr>
        <p:txBody>
          <a:bodyPr>
            <a:norm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2000" kern="1200">
                <a:solidFill>
                  <a:srgbClr val="17479D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7 </a:t>
            </a:r>
            <a:r>
              <a:rPr lang="vi-VN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giờ sáng</a:t>
            </a:r>
            <a:endParaRPr lang="en-US" sz="24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41" name="Title 2">
            <a:extLst>
              <a:ext uri="{FF2B5EF4-FFF2-40B4-BE49-F238E27FC236}">
                <a16:creationId xmlns:a16="http://schemas.microsoft.com/office/drawing/2014/main" xmlns="" id="{8B0B8735-A4D5-46FA-B498-B6ECCEA3F78A}"/>
              </a:ext>
            </a:extLst>
          </p:cNvPr>
          <p:cNvSpPr txBox="1">
            <a:spLocks/>
          </p:cNvSpPr>
          <p:nvPr/>
        </p:nvSpPr>
        <p:spPr>
          <a:xfrm>
            <a:off x="2829050" y="4458464"/>
            <a:ext cx="2040662" cy="548673"/>
          </a:xfrm>
          <a:prstGeom prst="rect">
            <a:avLst/>
          </a:prstGeom>
        </p:spPr>
        <p:txBody>
          <a:bodyPr>
            <a:norm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2000" kern="1200">
                <a:solidFill>
                  <a:srgbClr val="17479D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vi-VN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8 giờ sáng</a:t>
            </a:r>
            <a:endParaRPr lang="en-US" sz="24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42" name="Title 2">
            <a:extLst>
              <a:ext uri="{FF2B5EF4-FFF2-40B4-BE49-F238E27FC236}">
                <a16:creationId xmlns:a16="http://schemas.microsoft.com/office/drawing/2014/main" xmlns="" id="{D8E0845F-D9A4-4EF3-906B-FA19F6BB7AB3}"/>
              </a:ext>
            </a:extLst>
          </p:cNvPr>
          <p:cNvSpPr txBox="1">
            <a:spLocks/>
          </p:cNvSpPr>
          <p:nvPr/>
        </p:nvSpPr>
        <p:spPr>
          <a:xfrm>
            <a:off x="2561819" y="3131529"/>
            <a:ext cx="1964350" cy="548673"/>
          </a:xfrm>
          <a:prstGeom prst="rect">
            <a:avLst/>
          </a:prstGeom>
        </p:spPr>
        <p:txBody>
          <a:bodyPr>
            <a:norm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2000" kern="1200">
                <a:solidFill>
                  <a:srgbClr val="17479D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vi-VN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9 giờ sáng</a:t>
            </a:r>
            <a:endParaRPr lang="en-US" sz="24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43" name="Title 2">
            <a:extLst>
              <a:ext uri="{FF2B5EF4-FFF2-40B4-BE49-F238E27FC236}">
                <a16:creationId xmlns:a16="http://schemas.microsoft.com/office/drawing/2014/main" xmlns="" id="{9E561C2E-7B4E-42D0-B150-A63B8C28B3B7}"/>
              </a:ext>
            </a:extLst>
          </p:cNvPr>
          <p:cNvSpPr txBox="1">
            <a:spLocks/>
          </p:cNvSpPr>
          <p:nvPr/>
        </p:nvSpPr>
        <p:spPr>
          <a:xfrm>
            <a:off x="2715899" y="1987362"/>
            <a:ext cx="2028151" cy="548673"/>
          </a:xfrm>
          <a:prstGeom prst="rect">
            <a:avLst/>
          </a:prstGeom>
        </p:spPr>
        <p:txBody>
          <a:bodyPr>
            <a:norm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2000" kern="1200">
                <a:solidFill>
                  <a:srgbClr val="17479D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10 </a:t>
            </a:r>
            <a:r>
              <a:rPr lang="vi-VN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giờ sáng</a:t>
            </a:r>
            <a:endParaRPr lang="en-US" sz="24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44" name="Title 2">
            <a:extLst>
              <a:ext uri="{FF2B5EF4-FFF2-40B4-BE49-F238E27FC236}">
                <a16:creationId xmlns:a16="http://schemas.microsoft.com/office/drawing/2014/main" xmlns="" id="{93F994F1-9A56-4362-9E8A-4803DE662E55}"/>
              </a:ext>
            </a:extLst>
          </p:cNvPr>
          <p:cNvSpPr txBox="1">
            <a:spLocks/>
          </p:cNvSpPr>
          <p:nvPr/>
        </p:nvSpPr>
        <p:spPr>
          <a:xfrm>
            <a:off x="3340433" y="1116946"/>
            <a:ext cx="2132086" cy="548673"/>
          </a:xfrm>
          <a:prstGeom prst="rect">
            <a:avLst/>
          </a:prstGeom>
        </p:spPr>
        <p:txBody>
          <a:bodyPr>
            <a:norm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2000" kern="1200">
                <a:solidFill>
                  <a:srgbClr val="17479D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2400" b="1" dirty="0">
                <a:solidFill>
                  <a:schemeClr val="tx1"/>
                </a:solidFill>
                <a:latin typeface="UTM Avo" panose="02040603050506020204" pitchFamily="18" charset="0"/>
              </a:rPr>
              <a:t>11 </a:t>
            </a:r>
            <a:r>
              <a:rPr lang="vi-VN" sz="2400" b="1" dirty="0">
                <a:solidFill>
                  <a:schemeClr val="tx1"/>
                </a:solidFill>
                <a:latin typeface="UTM Avo" panose="02040603050506020204" pitchFamily="18" charset="0"/>
              </a:rPr>
              <a:t>giờ trưa</a:t>
            </a:r>
            <a:endParaRPr lang="en-US" sz="2400" b="1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45" name="Title 2">
            <a:extLst>
              <a:ext uri="{FF2B5EF4-FFF2-40B4-BE49-F238E27FC236}">
                <a16:creationId xmlns:a16="http://schemas.microsoft.com/office/drawing/2014/main" xmlns="" id="{C956BDDF-E5CD-4585-BF8E-82A96381BA7C}"/>
              </a:ext>
            </a:extLst>
          </p:cNvPr>
          <p:cNvSpPr txBox="1">
            <a:spLocks/>
          </p:cNvSpPr>
          <p:nvPr/>
        </p:nvSpPr>
        <p:spPr>
          <a:xfrm>
            <a:off x="6034989" y="547059"/>
            <a:ext cx="2171474" cy="548673"/>
          </a:xfrm>
          <a:prstGeom prst="rect">
            <a:avLst/>
          </a:prstGeom>
        </p:spPr>
        <p:txBody>
          <a:bodyPr>
            <a:norm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2000" kern="1200">
                <a:solidFill>
                  <a:srgbClr val="17479D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0 </a:t>
            </a:r>
            <a:r>
              <a:rPr lang="vi-VN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giờ sáng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</a:p>
        </p:txBody>
      </p:sp>
      <p:sp>
        <p:nvSpPr>
          <p:cNvPr id="46" name="Title 2">
            <a:extLst>
              <a:ext uri="{FF2B5EF4-FFF2-40B4-BE49-F238E27FC236}">
                <a16:creationId xmlns:a16="http://schemas.microsoft.com/office/drawing/2014/main" xmlns="" id="{D89F14F9-08B5-4C24-9B7E-6254B91C4C75}"/>
              </a:ext>
            </a:extLst>
          </p:cNvPr>
          <p:cNvSpPr txBox="1">
            <a:spLocks/>
          </p:cNvSpPr>
          <p:nvPr/>
        </p:nvSpPr>
        <p:spPr>
          <a:xfrm>
            <a:off x="4941041" y="558032"/>
            <a:ext cx="2171024" cy="548673"/>
          </a:xfrm>
          <a:prstGeom prst="rect">
            <a:avLst/>
          </a:prstGeom>
        </p:spPr>
        <p:txBody>
          <a:bodyPr>
            <a:norm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2000" kern="1200">
                <a:solidFill>
                  <a:srgbClr val="17479D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2400" b="1" dirty="0">
                <a:solidFill>
                  <a:schemeClr val="tx1"/>
                </a:solidFill>
                <a:latin typeface="UTM Avo" panose="02040603050506020204" pitchFamily="18" charset="0"/>
              </a:rPr>
              <a:t>12 </a:t>
            </a:r>
            <a:r>
              <a:rPr lang="vi-VN" sz="2400" b="1" dirty="0">
                <a:solidFill>
                  <a:schemeClr val="tx1"/>
                </a:solidFill>
                <a:latin typeface="UTM Avo" panose="02040603050506020204" pitchFamily="18" charset="0"/>
              </a:rPr>
              <a:t>giờ trưa</a:t>
            </a:r>
            <a:r>
              <a:rPr lang="en-US" sz="2400" b="1" dirty="0">
                <a:solidFill>
                  <a:schemeClr val="tx1"/>
                </a:solidFill>
                <a:latin typeface="UTM Avo" panose="02040603050506020204" pitchFamily="18" charset="0"/>
              </a:rPr>
              <a:t>/ </a:t>
            </a:r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xmlns="" id="{1C5F231D-4875-4CC5-AFE7-7B140EC7696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251" y="534493"/>
            <a:ext cx="2069886" cy="1034943"/>
          </a:xfrm>
          <a:prstGeom prst="rect">
            <a:avLst/>
          </a:prstGeom>
        </p:spPr>
      </p:pic>
      <p:sp>
        <p:nvSpPr>
          <p:cNvPr id="48" name="Rounded Rectangle 47"/>
          <p:cNvSpPr/>
          <p:nvPr/>
        </p:nvSpPr>
        <p:spPr>
          <a:xfrm>
            <a:off x="6103089" y="6602818"/>
            <a:ext cx="4518837" cy="23391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4113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4.07407E-6 L 0.07253 0.00069 " pathEditMode="relative" rAng="0" ptsTypes="AA">
                                      <p:cBhvr>
                                        <p:cTn id="112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20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14" presetID="16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2520"/>
                            </p:stCondLst>
                            <p:childTnLst>
                              <p:par>
                                <p:cTn id="1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/>
      <p:bldP spid="44" grpId="0"/>
      <p:bldP spid="45" grpId="0"/>
      <p:bldP spid="45" grpId="1"/>
      <p:bldP spid="4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Oval 46">
            <a:extLst>
              <a:ext uri="{FF2B5EF4-FFF2-40B4-BE49-F238E27FC236}">
                <a16:creationId xmlns:a16="http://schemas.microsoft.com/office/drawing/2014/main" xmlns="" id="{F3D39C69-6F77-413F-9090-834BA8274792}"/>
              </a:ext>
            </a:extLst>
          </p:cNvPr>
          <p:cNvSpPr/>
          <p:nvPr/>
        </p:nvSpPr>
        <p:spPr>
          <a:xfrm>
            <a:off x="4621057" y="1034241"/>
            <a:ext cx="4559996" cy="4574199"/>
          </a:xfrm>
          <a:prstGeom prst="ellipse">
            <a:avLst/>
          </a:prstGeom>
          <a:solidFill>
            <a:sysClr val="window" lastClr="FFFFFF"/>
          </a:solidFill>
          <a:ln w="762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xmlns="" id="{E3D35345-55BD-4F05-86D1-3A9EAA7816A7}"/>
              </a:ext>
            </a:extLst>
          </p:cNvPr>
          <p:cNvSpPr txBox="1"/>
          <p:nvPr/>
        </p:nvSpPr>
        <p:spPr>
          <a:xfrm>
            <a:off x="6670712" y="1107749"/>
            <a:ext cx="6514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itchFamily="18" charset="0"/>
              </a:rPr>
              <a:t>12</a:t>
            </a:r>
            <a:endParaRPr kumimoji="0" lang="vi-VN" sz="2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xmlns="" id="{82530D4D-EC88-4CB4-B0DC-EBE0C745263A}"/>
              </a:ext>
            </a:extLst>
          </p:cNvPr>
          <p:cNvSpPr txBox="1"/>
          <p:nvPr/>
        </p:nvSpPr>
        <p:spPr>
          <a:xfrm>
            <a:off x="7783285" y="1431146"/>
            <a:ext cx="5583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itchFamily="18" charset="0"/>
              </a:rPr>
              <a:t>1</a:t>
            </a:r>
            <a:endParaRPr kumimoji="0" lang="vi-VN" sz="2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xmlns="" id="{B642D09F-63C8-4279-8650-C9C01950CABA}"/>
              </a:ext>
            </a:extLst>
          </p:cNvPr>
          <p:cNvSpPr txBox="1"/>
          <p:nvPr/>
        </p:nvSpPr>
        <p:spPr>
          <a:xfrm>
            <a:off x="8404912" y="2198718"/>
            <a:ext cx="5583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itchFamily="18" charset="0"/>
              </a:rPr>
              <a:t> 2</a:t>
            </a:r>
            <a:endParaRPr kumimoji="0" lang="vi-VN" sz="2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xmlns="" id="{35EC4A89-1282-4D71-8D4E-6D0A66CCFE66}"/>
              </a:ext>
            </a:extLst>
          </p:cNvPr>
          <p:cNvSpPr txBox="1"/>
          <p:nvPr/>
        </p:nvSpPr>
        <p:spPr>
          <a:xfrm>
            <a:off x="8624996" y="3167665"/>
            <a:ext cx="5583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itchFamily="18" charset="0"/>
              </a:rPr>
              <a:t> 3</a:t>
            </a:r>
            <a:endParaRPr kumimoji="0" lang="vi-VN" sz="2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xmlns="" id="{ED270377-36F4-42F0-ABC8-535D875C3E4A}"/>
              </a:ext>
            </a:extLst>
          </p:cNvPr>
          <p:cNvSpPr txBox="1"/>
          <p:nvPr/>
        </p:nvSpPr>
        <p:spPr>
          <a:xfrm>
            <a:off x="8370179" y="4165146"/>
            <a:ext cx="5583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itchFamily="18" charset="0"/>
              </a:rPr>
              <a:t> 4</a:t>
            </a:r>
            <a:endParaRPr kumimoji="0" lang="vi-VN" sz="2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xmlns="" id="{D51D9135-C575-499E-AB66-70724409BD1E}"/>
              </a:ext>
            </a:extLst>
          </p:cNvPr>
          <p:cNvSpPr txBox="1"/>
          <p:nvPr/>
        </p:nvSpPr>
        <p:spPr>
          <a:xfrm>
            <a:off x="7615759" y="4899896"/>
            <a:ext cx="5583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itchFamily="18" charset="0"/>
              </a:rPr>
              <a:t> 5</a:t>
            </a:r>
            <a:endParaRPr kumimoji="0" lang="vi-VN" sz="2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xmlns="" id="{F8A4E3C9-0839-40A3-862A-CBDC39DC540F}"/>
              </a:ext>
            </a:extLst>
          </p:cNvPr>
          <p:cNvSpPr txBox="1"/>
          <p:nvPr/>
        </p:nvSpPr>
        <p:spPr>
          <a:xfrm>
            <a:off x="6640904" y="5157748"/>
            <a:ext cx="5583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itchFamily="18" charset="0"/>
              </a:rPr>
              <a:t> 6</a:t>
            </a:r>
            <a:endParaRPr kumimoji="0" lang="vi-VN" sz="2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xmlns="" id="{2F656E04-18CC-4A29-9DB1-5773E2ACF767}"/>
              </a:ext>
            </a:extLst>
          </p:cNvPr>
          <p:cNvSpPr txBox="1"/>
          <p:nvPr/>
        </p:nvSpPr>
        <p:spPr>
          <a:xfrm>
            <a:off x="5647039" y="4833220"/>
            <a:ext cx="5583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itchFamily="18" charset="0"/>
              </a:rPr>
              <a:t> 7</a:t>
            </a:r>
            <a:endParaRPr kumimoji="0" lang="vi-VN" sz="2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xmlns="" id="{19EDAD25-3010-442D-AECD-C7FABED8CBD4}"/>
              </a:ext>
            </a:extLst>
          </p:cNvPr>
          <p:cNvSpPr txBox="1"/>
          <p:nvPr/>
        </p:nvSpPr>
        <p:spPr>
          <a:xfrm>
            <a:off x="4905496" y="4132979"/>
            <a:ext cx="5583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itchFamily="18" charset="0"/>
              </a:rPr>
              <a:t> 8</a:t>
            </a:r>
            <a:endParaRPr kumimoji="0" lang="vi-VN" sz="2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xmlns="" id="{995231D5-76BC-42CB-8D58-0E65026C0D09}"/>
              </a:ext>
            </a:extLst>
          </p:cNvPr>
          <p:cNvSpPr txBox="1"/>
          <p:nvPr/>
        </p:nvSpPr>
        <p:spPr>
          <a:xfrm>
            <a:off x="4594792" y="3130558"/>
            <a:ext cx="5583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itchFamily="18" charset="0"/>
              </a:rPr>
              <a:t> 9</a:t>
            </a:r>
            <a:endParaRPr kumimoji="0" lang="vi-VN" sz="2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xmlns="" id="{DFB39373-183F-4D91-BABE-88A0E876F09A}"/>
              </a:ext>
            </a:extLst>
          </p:cNvPr>
          <p:cNvSpPr txBox="1"/>
          <p:nvPr/>
        </p:nvSpPr>
        <p:spPr>
          <a:xfrm>
            <a:off x="4820456" y="2154453"/>
            <a:ext cx="7012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itchFamily="18" charset="0"/>
              </a:rPr>
              <a:t> 10</a:t>
            </a:r>
            <a:endParaRPr kumimoji="0" lang="vi-VN" sz="2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xmlns="" id="{378F8752-B70C-48D5-B502-8B201743BC53}"/>
              </a:ext>
            </a:extLst>
          </p:cNvPr>
          <p:cNvSpPr txBox="1"/>
          <p:nvPr/>
        </p:nvSpPr>
        <p:spPr>
          <a:xfrm>
            <a:off x="5427568" y="1453336"/>
            <a:ext cx="8265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itchFamily="18" charset="0"/>
              </a:rPr>
              <a:t> 11</a:t>
            </a:r>
            <a:endParaRPr kumimoji="0" lang="vi-VN" sz="2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xmlns="" id="{EF3B9074-9E68-461A-941A-74C6B6B22A25}"/>
              </a:ext>
            </a:extLst>
          </p:cNvPr>
          <p:cNvSpPr/>
          <p:nvPr/>
        </p:nvSpPr>
        <p:spPr>
          <a:xfrm>
            <a:off x="6931076" y="1594347"/>
            <a:ext cx="36000" cy="252000"/>
          </a:xfrm>
          <a:prstGeom prst="rect">
            <a:avLst/>
          </a:prstGeom>
          <a:solidFill>
            <a:sysClr val="windowText" lastClr="00000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xmlns="" id="{9E545233-367A-4ED6-84A2-6D6A1C1A5261}"/>
              </a:ext>
            </a:extLst>
          </p:cNvPr>
          <p:cNvSpPr/>
          <p:nvPr/>
        </p:nvSpPr>
        <p:spPr>
          <a:xfrm>
            <a:off x="8373523" y="3384303"/>
            <a:ext cx="252000" cy="36000"/>
          </a:xfrm>
          <a:prstGeom prst="rect">
            <a:avLst/>
          </a:prstGeom>
          <a:solidFill>
            <a:sysClr val="windowText" lastClr="00000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xmlns="" id="{9C3A1D5B-6AB0-43F2-97F5-84C9E0E71D8F}"/>
              </a:ext>
            </a:extLst>
          </p:cNvPr>
          <p:cNvSpPr/>
          <p:nvPr/>
        </p:nvSpPr>
        <p:spPr>
          <a:xfrm>
            <a:off x="6901302" y="4887852"/>
            <a:ext cx="36000" cy="252000"/>
          </a:xfrm>
          <a:prstGeom prst="rect">
            <a:avLst/>
          </a:prstGeom>
          <a:solidFill>
            <a:sysClr val="windowText" lastClr="00000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xmlns="" id="{7469D83F-97CA-4F7D-93A4-538605526A13}"/>
              </a:ext>
            </a:extLst>
          </p:cNvPr>
          <p:cNvSpPr/>
          <p:nvPr/>
        </p:nvSpPr>
        <p:spPr>
          <a:xfrm>
            <a:off x="5183326" y="3344206"/>
            <a:ext cx="252000" cy="36000"/>
          </a:xfrm>
          <a:prstGeom prst="rect">
            <a:avLst/>
          </a:prstGeom>
          <a:solidFill>
            <a:sysClr val="windowText" lastClr="00000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xmlns="" id="{7B6717FD-19FE-4F83-835D-AF261AA18211}"/>
              </a:ext>
            </a:extLst>
          </p:cNvPr>
          <p:cNvSpPr/>
          <p:nvPr/>
        </p:nvSpPr>
        <p:spPr>
          <a:xfrm>
            <a:off x="6056272" y="1855028"/>
            <a:ext cx="108000" cy="108000"/>
          </a:xfrm>
          <a:prstGeom prst="ellipse">
            <a:avLst/>
          </a:prstGeom>
          <a:solidFill>
            <a:sysClr val="windowText" lastClr="000000"/>
          </a:solidFill>
          <a:ln w="3175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xmlns="" id="{501C8D5E-1E96-41F8-BA35-B27910764251}"/>
              </a:ext>
            </a:extLst>
          </p:cNvPr>
          <p:cNvSpPr/>
          <p:nvPr/>
        </p:nvSpPr>
        <p:spPr>
          <a:xfrm>
            <a:off x="5493057" y="2501669"/>
            <a:ext cx="108000" cy="108000"/>
          </a:xfrm>
          <a:prstGeom prst="ellipse">
            <a:avLst/>
          </a:prstGeom>
          <a:solidFill>
            <a:sysClr val="windowText" lastClr="000000"/>
          </a:solidFill>
          <a:ln w="3175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xmlns="" id="{31C56980-4560-4B4C-924F-84A76DEFA295}"/>
              </a:ext>
            </a:extLst>
          </p:cNvPr>
          <p:cNvSpPr/>
          <p:nvPr/>
        </p:nvSpPr>
        <p:spPr>
          <a:xfrm>
            <a:off x="5494448" y="4133518"/>
            <a:ext cx="108000" cy="108000"/>
          </a:xfrm>
          <a:prstGeom prst="ellipse">
            <a:avLst/>
          </a:prstGeom>
          <a:solidFill>
            <a:sysClr val="windowText" lastClr="000000"/>
          </a:solidFill>
          <a:ln w="3175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xmlns="" id="{892D62CB-F774-445B-B72F-08DCBB66F706}"/>
              </a:ext>
            </a:extLst>
          </p:cNvPr>
          <p:cNvSpPr/>
          <p:nvPr/>
        </p:nvSpPr>
        <p:spPr>
          <a:xfrm>
            <a:off x="6075859" y="4721197"/>
            <a:ext cx="108000" cy="108000"/>
          </a:xfrm>
          <a:prstGeom prst="ellipse">
            <a:avLst/>
          </a:prstGeom>
          <a:solidFill>
            <a:sysClr val="windowText" lastClr="000000"/>
          </a:solidFill>
          <a:ln w="3175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Oval 67">
            <a:extLst>
              <a:ext uri="{FF2B5EF4-FFF2-40B4-BE49-F238E27FC236}">
                <a16:creationId xmlns:a16="http://schemas.microsoft.com/office/drawing/2014/main" xmlns="" id="{EC1AE3E2-4A4D-4CFC-8BB8-B6555CC03D23}"/>
              </a:ext>
            </a:extLst>
          </p:cNvPr>
          <p:cNvSpPr/>
          <p:nvPr/>
        </p:nvSpPr>
        <p:spPr>
          <a:xfrm>
            <a:off x="7692700" y="1865125"/>
            <a:ext cx="108000" cy="108000"/>
          </a:xfrm>
          <a:prstGeom prst="ellipse">
            <a:avLst/>
          </a:prstGeom>
          <a:solidFill>
            <a:sysClr val="windowText" lastClr="000000"/>
          </a:solidFill>
          <a:ln w="3175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Oval 68">
            <a:extLst>
              <a:ext uri="{FF2B5EF4-FFF2-40B4-BE49-F238E27FC236}">
                <a16:creationId xmlns:a16="http://schemas.microsoft.com/office/drawing/2014/main" xmlns="" id="{252D9A45-D927-4D3E-8D7B-76107B483C18}"/>
              </a:ext>
            </a:extLst>
          </p:cNvPr>
          <p:cNvSpPr/>
          <p:nvPr/>
        </p:nvSpPr>
        <p:spPr>
          <a:xfrm>
            <a:off x="8301861" y="2516524"/>
            <a:ext cx="108000" cy="108000"/>
          </a:xfrm>
          <a:prstGeom prst="ellipse">
            <a:avLst/>
          </a:prstGeom>
          <a:solidFill>
            <a:sysClr val="windowText" lastClr="000000"/>
          </a:solidFill>
          <a:ln w="3175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xmlns="" id="{227EEFB4-1837-4620-B8B1-85D0B9E77E29}"/>
              </a:ext>
            </a:extLst>
          </p:cNvPr>
          <p:cNvSpPr/>
          <p:nvPr/>
        </p:nvSpPr>
        <p:spPr>
          <a:xfrm>
            <a:off x="8259259" y="4165833"/>
            <a:ext cx="108000" cy="108000"/>
          </a:xfrm>
          <a:prstGeom prst="ellipse">
            <a:avLst/>
          </a:prstGeom>
          <a:solidFill>
            <a:sysClr val="windowText" lastClr="000000"/>
          </a:solidFill>
          <a:ln w="3175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xmlns="" id="{5019E88E-30AD-49FF-BB5A-6D1B94BD00C3}"/>
              </a:ext>
            </a:extLst>
          </p:cNvPr>
          <p:cNvSpPr/>
          <p:nvPr/>
        </p:nvSpPr>
        <p:spPr>
          <a:xfrm>
            <a:off x="7668646" y="4752657"/>
            <a:ext cx="108000" cy="108000"/>
          </a:xfrm>
          <a:prstGeom prst="ellipse">
            <a:avLst/>
          </a:prstGeom>
          <a:solidFill>
            <a:sysClr val="windowText" lastClr="000000"/>
          </a:solidFill>
          <a:ln w="3175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72" name="Group 71">
            <a:extLst>
              <a:ext uri="{FF2B5EF4-FFF2-40B4-BE49-F238E27FC236}">
                <a16:creationId xmlns:a16="http://schemas.microsoft.com/office/drawing/2014/main" xmlns="" id="{27D20EED-38BB-4AB9-AB0D-9202C3280291}"/>
              </a:ext>
            </a:extLst>
          </p:cNvPr>
          <p:cNvGrpSpPr/>
          <p:nvPr/>
        </p:nvGrpSpPr>
        <p:grpSpPr>
          <a:xfrm>
            <a:off x="6756398" y="2512789"/>
            <a:ext cx="372245" cy="1705456"/>
            <a:chOff x="7020272" y="2261069"/>
            <a:chExt cx="288032" cy="1315535"/>
          </a:xfrm>
        </p:grpSpPr>
        <p:sp>
          <p:nvSpPr>
            <p:cNvPr id="73" name="Diamond 72">
              <a:extLst>
                <a:ext uri="{FF2B5EF4-FFF2-40B4-BE49-F238E27FC236}">
                  <a16:creationId xmlns:a16="http://schemas.microsoft.com/office/drawing/2014/main" xmlns="" id="{BB39D982-5B8B-4648-88AE-548E65024B12}"/>
                </a:ext>
              </a:extLst>
            </p:cNvPr>
            <p:cNvSpPr/>
            <p:nvPr/>
          </p:nvSpPr>
          <p:spPr>
            <a:xfrm flipH="1">
              <a:off x="7020272" y="2261069"/>
              <a:ext cx="283181" cy="663875"/>
            </a:xfrm>
            <a:prstGeom prst="diamond">
              <a:avLst/>
            </a:prstGeom>
            <a:solidFill>
              <a:srgbClr val="F79646"/>
            </a:solidFill>
            <a:ln w="12700" cap="flat" cmpd="sng" algn="ctr">
              <a:solidFill>
                <a:srgbClr val="F79646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4" name="Diamond 73">
              <a:extLst>
                <a:ext uri="{FF2B5EF4-FFF2-40B4-BE49-F238E27FC236}">
                  <a16:creationId xmlns:a16="http://schemas.microsoft.com/office/drawing/2014/main" xmlns="" id="{31D7A75B-D28F-41B9-B74D-14C75E200FDD}"/>
                </a:ext>
              </a:extLst>
            </p:cNvPr>
            <p:cNvSpPr/>
            <p:nvPr/>
          </p:nvSpPr>
          <p:spPr>
            <a:xfrm flipH="1">
              <a:off x="7025123" y="2912729"/>
              <a:ext cx="283181" cy="663875"/>
            </a:xfrm>
            <a:prstGeom prst="diamond">
              <a:avLst/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xmlns="" id="{22E60391-F76B-45F9-AD52-167F36601334}"/>
              </a:ext>
            </a:extLst>
          </p:cNvPr>
          <p:cNvGrpSpPr/>
          <p:nvPr/>
        </p:nvGrpSpPr>
        <p:grpSpPr>
          <a:xfrm>
            <a:off x="6835826" y="2026768"/>
            <a:ext cx="186123" cy="2717571"/>
            <a:chOff x="6804248" y="1882965"/>
            <a:chExt cx="144016" cy="2096248"/>
          </a:xfrm>
        </p:grpSpPr>
        <p:sp>
          <p:nvSpPr>
            <p:cNvPr id="76" name="Diamond 75">
              <a:extLst>
                <a:ext uri="{FF2B5EF4-FFF2-40B4-BE49-F238E27FC236}">
                  <a16:creationId xmlns:a16="http://schemas.microsoft.com/office/drawing/2014/main" xmlns="" id="{4C1F850E-36D2-4B0B-870F-A8F2E5D53656}"/>
                </a:ext>
              </a:extLst>
            </p:cNvPr>
            <p:cNvSpPr/>
            <p:nvPr/>
          </p:nvSpPr>
          <p:spPr>
            <a:xfrm flipH="1">
              <a:off x="6804248" y="2940219"/>
              <a:ext cx="126013" cy="1038994"/>
            </a:xfrm>
            <a:prstGeom prst="diamond">
              <a:avLst/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7" name="Diamond 76">
              <a:extLst>
                <a:ext uri="{FF2B5EF4-FFF2-40B4-BE49-F238E27FC236}">
                  <a16:creationId xmlns:a16="http://schemas.microsoft.com/office/drawing/2014/main" xmlns="" id="{B4E47CA4-5D9F-49FF-B7A1-70BCBDB07C52}"/>
                </a:ext>
              </a:extLst>
            </p:cNvPr>
            <p:cNvSpPr/>
            <p:nvPr/>
          </p:nvSpPr>
          <p:spPr>
            <a:xfrm flipH="1">
              <a:off x="6822251" y="1882965"/>
              <a:ext cx="126013" cy="1038994"/>
            </a:xfrm>
            <a:prstGeom prst="diamond">
              <a:avLst/>
            </a:prstGeom>
            <a:solidFill>
              <a:srgbClr val="4F81BD"/>
            </a:solidFill>
            <a:ln w="12700" cap="flat" cmpd="sng" algn="ctr">
              <a:solidFill>
                <a:srgbClr val="4F81BD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78" name="Oval 77">
            <a:extLst>
              <a:ext uri="{FF2B5EF4-FFF2-40B4-BE49-F238E27FC236}">
                <a16:creationId xmlns:a16="http://schemas.microsoft.com/office/drawing/2014/main" xmlns="" id="{4428162F-3216-4563-8407-5DFCEA3EE5D2}"/>
              </a:ext>
            </a:extLst>
          </p:cNvPr>
          <p:cNvSpPr/>
          <p:nvPr/>
        </p:nvSpPr>
        <p:spPr>
          <a:xfrm>
            <a:off x="6867655" y="3305129"/>
            <a:ext cx="144000" cy="144000"/>
          </a:xfrm>
          <a:prstGeom prst="ellipse">
            <a:avLst/>
          </a:prstGeom>
          <a:solidFill>
            <a:sysClr val="windowText" lastClr="000000"/>
          </a:solidFill>
          <a:ln w="22225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Title 2">
            <a:extLst>
              <a:ext uri="{FF2B5EF4-FFF2-40B4-BE49-F238E27FC236}">
                <a16:creationId xmlns:a16="http://schemas.microsoft.com/office/drawing/2014/main" xmlns="" id="{D1C259F2-B1C4-446F-958E-F5A720FA6AA1}"/>
              </a:ext>
            </a:extLst>
          </p:cNvPr>
          <p:cNvSpPr txBox="1">
            <a:spLocks/>
          </p:cNvSpPr>
          <p:nvPr/>
        </p:nvSpPr>
        <p:spPr>
          <a:xfrm>
            <a:off x="8915902" y="2043117"/>
            <a:ext cx="2092961" cy="548673"/>
          </a:xfrm>
          <a:prstGeom prst="rect">
            <a:avLst/>
          </a:prstGeom>
        </p:spPr>
        <p:txBody>
          <a:bodyPr>
            <a:norm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2000" kern="1200">
                <a:solidFill>
                  <a:srgbClr val="17479D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2400" b="1">
                <a:solidFill>
                  <a:srgbClr val="0070C0"/>
                </a:solidFill>
                <a:latin typeface="UTM Avo" panose="02040603050506020204" pitchFamily="18" charset="0"/>
              </a:rPr>
              <a:t>2 </a:t>
            </a:r>
            <a:r>
              <a:rPr lang="vi-VN" sz="2400" b="1" dirty="0">
                <a:solidFill>
                  <a:srgbClr val="0070C0"/>
                </a:solidFill>
                <a:latin typeface="UTM Avo" panose="02040603050506020204" pitchFamily="18" charset="0"/>
              </a:rPr>
              <a:t>giờ chiều</a:t>
            </a:r>
            <a:endParaRPr lang="en-US" sz="2400" b="1" dirty="0">
              <a:solidFill>
                <a:srgbClr val="0070C0"/>
              </a:solidFill>
              <a:latin typeface="UTM Avo" panose="02040603050506020204" pitchFamily="18" charset="0"/>
            </a:endParaRPr>
          </a:p>
        </p:txBody>
      </p:sp>
      <p:sp>
        <p:nvSpPr>
          <p:cNvPr id="80" name="Title 2">
            <a:extLst>
              <a:ext uri="{FF2B5EF4-FFF2-40B4-BE49-F238E27FC236}">
                <a16:creationId xmlns:a16="http://schemas.microsoft.com/office/drawing/2014/main" xmlns="" id="{59FD4D62-267C-4816-ACAF-E302E35D648E}"/>
              </a:ext>
            </a:extLst>
          </p:cNvPr>
          <p:cNvSpPr txBox="1">
            <a:spLocks/>
          </p:cNvSpPr>
          <p:nvPr/>
        </p:nvSpPr>
        <p:spPr>
          <a:xfrm>
            <a:off x="8194224" y="1120950"/>
            <a:ext cx="1793340" cy="548673"/>
          </a:xfrm>
          <a:prstGeom prst="rect">
            <a:avLst/>
          </a:prstGeom>
        </p:spPr>
        <p:txBody>
          <a:bodyPr>
            <a:norm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2000" kern="1200">
                <a:solidFill>
                  <a:srgbClr val="17479D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2400" b="1" dirty="0">
                <a:solidFill>
                  <a:srgbClr val="0070C0"/>
                </a:solidFill>
                <a:latin typeface="UTM Avo" panose="02040603050506020204" pitchFamily="18" charset="0"/>
              </a:rPr>
              <a:t>1 </a:t>
            </a:r>
            <a:r>
              <a:rPr lang="vi-VN" sz="2400" b="1" dirty="0">
                <a:solidFill>
                  <a:srgbClr val="0070C0"/>
                </a:solidFill>
                <a:latin typeface="UTM Avo" panose="02040603050506020204" pitchFamily="18" charset="0"/>
              </a:rPr>
              <a:t>giờ chiều</a:t>
            </a:r>
            <a:r>
              <a:rPr lang="en-US" sz="24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</a:p>
        </p:txBody>
      </p:sp>
      <p:sp>
        <p:nvSpPr>
          <p:cNvPr id="81" name="Title 2">
            <a:extLst>
              <a:ext uri="{FF2B5EF4-FFF2-40B4-BE49-F238E27FC236}">
                <a16:creationId xmlns:a16="http://schemas.microsoft.com/office/drawing/2014/main" xmlns="" id="{18BCE9EF-AC81-4626-A8E4-CF2AE3BBD768}"/>
              </a:ext>
            </a:extLst>
          </p:cNvPr>
          <p:cNvSpPr txBox="1">
            <a:spLocks/>
          </p:cNvSpPr>
          <p:nvPr/>
        </p:nvSpPr>
        <p:spPr>
          <a:xfrm>
            <a:off x="9226865" y="3167665"/>
            <a:ext cx="1972561" cy="548673"/>
          </a:xfrm>
          <a:prstGeom prst="rect">
            <a:avLst/>
          </a:prstGeom>
        </p:spPr>
        <p:txBody>
          <a:bodyPr>
            <a:norm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2000" kern="1200">
                <a:solidFill>
                  <a:srgbClr val="17479D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2400" b="1">
                <a:solidFill>
                  <a:srgbClr val="0070C0"/>
                </a:solidFill>
                <a:latin typeface="UTM Avo" panose="02040603050506020204" pitchFamily="18" charset="0"/>
              </a:rPr>
              <a:t>3 </a:t>
            </a:r>
            <a:r>
              <a:rPr lang="vi-VN" sz="2400" b="1" dirty="0">
                <a:solidFill>
                  <a:srgbClr val="0070C0"/>
                </a:solidFill>
                <a:latin typeface="UTM Avo" panose="02040603050506020204" pitchFamily="18" charset="0"/>
              </a:rPr>
              <a:t>giờ chiều</a:t>
            </a:r>
            <a:endParaRPr lang="en-US" sz="2400" b="1" dirty="0">
              <a:solidFill>
                <a:srgbClr val="0070C0"/>
              </a:solidFill>
              <a:latin typeface="UTM Avo" panose="02040603050506020204" pitchFamily="18" charset="0"/>
            </a:endParaRPr>
          </a:p>
        </p:txBody>
      </p:sp>
      <p:sp>
        <p:nvSpPr>
          <p:cNvPr id="82" name="Title 2">
            <a:extLst>
              <a:ext uri="{FF2B5EF4-FFF2-40B4-BE49-F238E27FC236}">
                <a16:creationId xmlns:a16="http://schemas.microsoft.com/office/drawing/2014/main" xmlns="" id="{201BB607-1D41-4189-ADFE-7D89666A5582}"/>
              </a:ext>
            </a:extLst>
          </p:cNvPr>
          <p:cNvSpPr txBox="1">
            <a:spLocks/>
          </p:cNvSpPr>
          <p:nvPr/>
        </p:nvSpPr>
        <p:spPr>
          <a:xfrm>
            <a:off x="8778509" y="4443586"/>
            <a:ext cx="2036756" cy="548673"/>
          </a:xfrm>
          <a:prstGeom prst="rect">
            <a:avLst/>
          </a:prstGeom>
        </p:spPr>
        <p:txBody>
          <a:bodyPr>
            <a:norm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2000" kern="1200">
                <a:solidFill>
                  <a:srgbClr val="17479D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2400" b="1" dirty="0">
                <a:solidFill>
                  <a:srgbClr val="0070C0"/>
                </a:solidFill>
                <a:latin typeface="UTM Avo" panose="02040603050506020204" pitchFamily="18" charset="0"/>
              </a:rPr>
              <a:t>4 </a:t>
            </a:r>
            <a:r>
              <a:rPr lang="vi-VN" sz="2400" b="1" dirty="0">
                <a:solidFill>
                  <a:srgbClr val="0070C0"/>
                </a:solidFill>
                <a:latin typeface="UTM Avo" panose="02040603050506020204" pitchFamily="18" charset="0"/>
              </a:rPr>
              <a:t>giờ chiều</a:t>
            </a:r>
            <a:r>
              <a:rPr lang="en-US" sz="24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</a:p>
        </p:txBody>
      </p:sp>
      <p:sp>
        <p:nvSpPr>
          <p:cNvPr id="83" name="Title 2">
            <a:extLst>
              <a:ext uri="{FF2B5EF4-FFF2-40B4-BE49-F238E27FC236}">
                <a16:creationId xmlns:a16="http://schemas.microsoft.com/office/drawing/2014/main" xmlns="" id="{ABFCA2A5-7E32-4A00-B3D6-A9F6A89F0189}"/>
              </a:ext>
            </a:extLst>
          </p:cNvPr>
          <p:cNvSpPr txBox="1">
            <a:spLocks/>
          </p:cNvSpPr>
          <p:nvPr/>
        </p:nvSpPr>
        <p:spPr>
          <a:xfrm>
            <a:off x="8029694" y="5295563"/>
            <a:ext cx="1957869" cy="548673"/>
          </a:xfrm>
          <a:prstGeom prst="rect">
            <a:avLst/>
          </a:prstGeom>
        </p:spPr>
        <p:txBody>
          <a:bodyPr>
            <a:norm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2000" kern="1200">
                <a:solidFill>
                  <a:srgbClr val="17479D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2400" b="1" dirty="0">
                <a:solidFill>
                  <a:srgbClr val="0070C0"/>
                </a:solidFill>
                <a:latin typeface="UTM Avo" panose="02040603050506020204" pitchFamily="18" charset="0"/>
              </a:rPr>
              <a:t>5 </a:t>
            </a:r>
            <a:r>
              <a:rPr lang="vi-VN" sz="2400" b="1" dirty="0">
                <a:solidFill>
                  <a:srgbClr val="0070C0"/>
                </a:solidFill>
                <a:latin typeface="UTM Avo" panose="02040603050506020204" pitchFamily="18" charset="0"/>
              </a:rPr>
              <a:t>giờ chiều</a:t>
            </a:r>
            <a:endParaRPr lang="en-US" sz="2400" b="1" dirty="0">
              <a:solidFill>
                <a:srgbClr val="0070C0"/>
              </a:solidFill>
              <a:latin typeface="UTM Avo" panose="02040603050506020204" pitchFamily="18" charset="0"/>
            </a:endParaRPr>
          </a:p>
        </p:txBody>
      </p:sp>
      <p:sp>
        <p:nvSpPr>
          <p:cNvPr id="84" name="Title 2">
            <a:extLst>
              <a:ext uri="{FF2B5EF4-FFF2-40B4-BE49-F238E27FC236}">
                <a16:creationId xmlns:a16="http://schemas.microsoft.com/office/drawing/2014/main" xmlns="" id="{2E88D9E6-718E-4A80-8DA2-867BE7544A24}"/>
              </a:ext>
            </a:extLst>
          </p:cNvPr>
          <p:cNvSpPr txBox="1">
            <a:spLocks/>
          </p:cNvSpPr>
          <p:nvPr/>
        </p:nvSpPr>
        <p:spPr>
          <a:xfrm>
            <a:off x="6075859" y="5673793"/>
            <a:ext cx="1931311" cy="548673"/>
          </a:xfrm>
          <a:prstGeom prst="rect">
            <a:avLst/>
          </a:prstGeom>
        </p:spPr>
        <p:txBody>
          <a:bodyPr>
            <a:norm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2000" kern="1200">
                <a:solidFill>
                  <a:srgbClr val="17479D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vi-VN" sz="2400" b="1">
                <a:solidFill>
                  <a:srgbClr val="0070C0"/>
                </a:solidFill>
                <a:latin typeface="UTM Avo" panose="02040603050506020204" pitchFamily="18" charset="0"/>
              </a:rPr>
              <a:t>6 giờ chiều</a:t>
            </a:r>
            <a:endParaRPr lang="en-US" sz="2400" b="1" dirty="0">
              <a:solidFill>
                <a:srgbClr val="0070C0"/>
              </a:solidFill>
              <a:latin typeface="UTM Avo" panose="02040603050506020204" pitchFamily="18" charset="0"/>
            </a:endParaRPr>
          </a:p>
        </p:txBody>
      </p:sp>
      <p:sp>
        <p:nvSpPr>
          <p:cNvPr id="85" name="Title 2">
            <a:extLst>
              <a:ext uri="{FF2B5EF4-FFF2-40B4-BE49-F238E27FC236}">
                <a16:creationId xmlns:a16="http://schemas.microsoft.com/office/drawing/2014/main" xmlns="" id="{4F8A3291-8D93-43B4-A25E-4C0C8696FD5B}"/>
              </a:ext>
            </a:extLst>
          </p:cNvPr>
          <p:cNvSpPr txBox="1">
            <a:spLocks/>
          </p:cNvSpPr>
          <p:nvPr/>
        </p:nvSpPr>
        <p:spPr>
          <a:xfrm>
            <a:off x="3470362" y="5294885"/>
            <a:ext cx="2209765" cy="548673"/>
          </a:xfrm>
          <a:prstGeom prst="rect">
            <a:avLst/>
          </a:prstGeom>
        </p:spPr>
        <p:txBody>
          <a:bodyPr>
            <a:norm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2000" kern="1200">
                <a:solidFill>
                  <a:srgbClr val="17479D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2400" b="1" dirty="0">
                <a:solidFill>
                  <a:srgbClr val="F5801F"/>
                </a:solidFill>
                <a:latin typeface="UTM Avo" panose="02040603050506020204" pitchFamily="18" charset="0"/>
              </a:rPr>
              <a:t>7 </a:t>
            </a:r>
            <a:r>
              <a:rPr lang="vi-VN" sz="2400" b="1" dirty="0">
                <a:solidFill>
                  <a:srgbClr val="F5801F"/>
                </a:solidFill>
                <a:latin typeface="UTM Avo" panose="02040603050506020204" pitchFamily="18" charset="0"/>
              </a:rPr>
              <a:t>giờ tối</a:t>
            </a:r>
            <a:endParaRPr lang="en-US" sz="2400" b="1" dirty="0">
              <a:solidFill>
                <a:srgbClr val="F5801F"/>
              </a:solidFill>
              <a:latin typeface="UTM Avo" panose="02040603050506020204" pitchFamily="18" charset="0"/>
            </a:endParaRPr>
          </a:p>
        </p:txBody>
      </p:sp>
      <p:sp>
        <p:nvSpPr>
          <p:cNvPr id="86" name="Title 2">
            <a:extLst>
              <a:ext uri="{FF2B5EF4-FFF2-40B4-BE49-F238E27FC236}">
                <a16:creationId xmlns:a16="http://schemas.microsoft.com/office/drawing/2014/main" xmlns="" id="{A8664322-6323-4780-A973-6EAD1F00F871}"/>
              </a:ext>
            </a:extLst>
          </p:cNvPr>
          <p:cNvSpPr txBox="1">
            <a:spLocks/>
          </p:cNvSpPr>
          <p:nvPr/>
        </p:nvSpPr>
        <p:spPr>
          <a:xfrm>
            <a:off x="2851861" y="4446860"/>
            <a:ext cx="2040662" cy="548673"/>
          </a:xfrm>
          <a:prstGeom prst="rect">
            <a:avLst/>
          </a:prstGeom>
        </p:spPr>
        <p:txBody>
          <a:bodyPr>
            <a:norm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2000" kern="1200">
                <a:solidFill>
                  <a:srgbClr val="17479D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vi-VN" sz="2400" b="1" dirty="0">
                <a:solidFill>
                  <a:srgbClr val="F5801F"/>
                </a:solidFill>
                <a:latin typeface="UTM Avo" panose="02040603050506020204" pitchFamily="18" charset="0"/>
              </a:rPr>
              <a:t>8 giờ tối</a:t>
            </a:r>
            <a:endParaRPr lang="en-US" sz="2400" b="1" dirty="0">
              <a:solidFill>
                <a:srgbClr val="F5801F"/>
              </a:solidFill>
              <a:latin typeface="UTM Avo" panose="02040603050506020204" pitchFamily="18" charset="0"/>
            </a:endParaRPr>
          </a:p>
        </p:txBody>
      </p:sp>
      <p:sp>
        <p:nvSpPr>
          <p:cNvPr id="87" name="Title 2">
            <a:extLst>
              <a:ext uri="{FF2B5EF4-FFF2-40B4-BE49-F238E27FC236}">
                <a16:creationId xmlns:a16="http://schemas.microsoft.com/office/drawing/2014/main" xmlns="" id="{80A5D96F-6893-4F8D-8DA0-E45E48A199EF}"/>
              </a:ext>
            </a:extLst>
          </p:cNvPr>
          <p:cNvSpPr txBox="1">
            <a:spLocks/>
          </p:cNvSpPr>
          <p:nvPr/>
        </p:nvSpPr>
        <p:spPr>
          <a:xfrm>
            <a:off x="2584630" y="3119925"/>
            <a:ext cx="1964350" cy="548673"/>
          </a:xfrm>
          <a:prstGeom prst="rect">
            <a:avLst/>
          </a:prstGeom>
        </p:spPr>
        <p:txBody>
          <a:bodyPr>
            <a:norm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2000" kern="1200">
                <a:solidFill>
                  <a:srgbClr val="17479D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vi-VN" sz="2400" b="1">
                <a:solidFill>
                  <a:srgbClr val="F5801F"/>
                </a:solidFill>
                <a:latin typeface="UTM Avo" panose="02040603050506020204" pitchFamily="18" charset="0"/>
              </a:rPr>
              <a:t>9 giờ tối</a:t>
            </a:r>
            <a:endParaRPr lang="en-US" sz="2400" b="1" dirty="0">
              <a:solidFill>
                <a:srgbClr val="F5801F"/>
              </a:solidFill>
              <a:latin typeface="UTM Avo" panose="02040603050506020204" pitchFamily="18" charset="0"/>
            </a:endParaRPr>
          </a:p>
        </p:txBody>
      </p:sp>
      <p:sp>
        <p:nvSpPr>
          <p:cNvPr id="88" name="Title 2">
            <a:extLst>
              <a:ext uri="{FF2B5EF4-FFF2-40B4-BE49-F238E27FC236}">
                <a16:creationId xmlns:a16="http://schemas.microsoft.com/office/drawing/2014/main" xmlns="" id="{BC9D6F9C-4FAB-44C7-8729-7F7C984AD30F}"/>
              </a:ext>
            </a:extLst>
          </p:cNvPr>
          <p:cNvSpPr txBox="1">
            <a:spLocks/>
          </p:cNvSpPr>
          <p:nvPr/>
        </p:nvSpPr>
        <p:spPr>
          <a:xfrm>
            <a:off x="2738710" y="1975758"/>
            <a:ext cx="2028151" cy="548673"/>
          </a:xfrm>
          <a:prstGeom prst="rect">
            <a:avLst/>
          </a:prstGeom>
        </p:spPr>
        <p:txBody>
          <a:bodyPr>
            <a:norm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2000" kern="1200">
                <a:solidFill>
                  <a:srgbClr val="17479D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2400" b="1" dirty="0">
                <a:solidFill>
                  <a:srgbClr val="9BBB59">
                    <a:lumMod val="75000"/>
                  </a:srgbClr>
                </a:solidFill>
                <a:latin typeface="UTM Avo" panose="02040603050506020204" pitchFamily="18" charset="0"/>
              </a:rPr>
              <a:t>10 </a:t>
            </a:r>
            <a:r>
              <a:rPr lang="vi-VN" sz="2400" b="1" dirty="0">
                <a:solidFill>
                  <a:srgbClr val="9BBB59">
                    <a:lumMod val="75000"/>
                  </a:srgbClr>
                </a:solidFill>
                <a:latin typeface="UTM Avo" panose="02040603050506020204" pitchFamily="18" charset="0"/>
              </a:rPr>
              <a:t>giờ đêm</a:t>
            </a:r>
            <a:endParaRPr lang="en-US" sz="2400" b="1" dirty="0">
              <a:solidFill>
                <a:srgbClr val="9BBB59">
                  <a:lumMod val="75000"/>
                </a:srgbClr>
              </a:solidFill>
              <a:latin typeface="UTM Avo" panose="02040603050506020204" pitchFamily="18" charset="0"/>
            </a:endParaRPr>
          </a:p>
        </p:txBody>
      </p:sp>
      <p:sp>
        <p:nvSpPr>
          <p:cNvPr id="89" name="Title 2">
            <a:extLst>
              <a:ext uri="{FF2B5EF4-FFF2-40B4-BE49-F238E27FC236}">
                <a16:creationId xmlns:a16="http://schemas.microsoft.com/office/drawing/2014/main" xmlns="" id="{41117592-D373-4EB6-8777-9364C6CC256D}"/>
              </a:ext>
            </a:extLst>
          </p:cNvPr>
          <p:cNvSpPr txBox="1">
            <a:spLocks/>
          </p:cNvSpPr>
          <p:nvPr/>
        </p:nvSpPr>
        <p:spPr>
          <a:xfrm>
            <a:off x="3363244" y="1105342"/>
            <a:ext cx="2132086" cy="548673"/>
          </a:xfrm>
          <a:prstGeom prst="rect">
            <a:avLst/>
          </a:prstGeom>
        </p:spPr>
        <p:txBody>
          <a:bodyPr>
            <a:norm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2000" kern="1200">
                <a:solidFill>
                  <a:srgbClr val="17479D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2400" b="1" dirty="0">
                <a:solidFill>
                  <a:srgbClr val="9BBB59">
                    <a:lumMod val="75000"/>
                  </a:srgbClr>
                </a:solidFill>
                <a:latin typeface="UTM Avo" panose="02040603050506020204" pitchFamily="18" charset="0"/>
              </a:rPr>
              <a:t>11 </a:t>
            </a:r>
            <a:r>
              <a:rPr lang="vi-VN" sz="2400" b="1" dirty="0">
                <a:solidFill>
                  <a:srgbClr val="9BBB59">
                    <a:lumMod val="75000"/>
                  </a:srgbClr>
                </a:solidFill>
                <a:latin typeface="UTM Avo" panose="02040603050506020204" pitchFamily="18" charset="0"/>
              </a:rPr>
              <a:t>giờ đêm</a:t>
            </a:r>
            <a:endParaRPr lang="en-US" sz="2400" b="1" dirty="0">
              <a:solidFill>
                <a:srgbClr val="9BBB59">
                  <a:lumMod val="75000"/>
                </a:srgbClr>
              </a:solidFill>
              <a:latin typeface="UTM Avo" panose="02040603050506020204" pitchFamily="18" charset="0"/>
            </a:endParaRPr>
          </a:p>
        </p:txBody>
      </p:sp>
      <p:sp>
        <p:nvSpPr>
          <p:cNvPr id="90" name="Title 2">
            <a:extLst>
              <a:ext uri="{FF2B5EF4-FFF2-40B4-BE49-F238E27FC236}">
                <a16:creationId xmlns:a16="http://schemas.microsoft.com/office/drawing/2014/main" xmlns="" id="{69B5D928-AAFF-4C16-9AB1-12E2164B9A3F}"/>
              </a:ext>
            </a:extLst>
          </p:cNvPr>
          <p:cNvSpPr txBox="1">
            <a:spLocks/>
          </p:cNvSpPr>
          <p:nvPr/>
        </p:nvSpPr>
        <p:spPr>
          <a:xfrm>
            <a:off x="5620534" y="533503"/>
            <a:ext cx="2171474" cy="548673"/>
          </a:xfrm>
          <a:prstGeom prst="rect">
            <a:avLst/>
          </a:prstGeom>
        </p:spPr>
        <p:txBody>
          <a:bodyPr>
            <a:norm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2000" kern="1200">
                <a:solidFill>
                  <a:srgbClr val="17479D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2400" b="1" dirty="0">
                <a:solidFill>
                  <a:srgbClr val="9BBB59">
                    <a:lumMod val="75000"/>
                  </a:srgbClr>
                </a:solidFill>
                <a:latin typeface="UTM Avo" panose="02040603050506020204" pitchFamily="18" charset="0"/>
              </a:rPr>
              <a:t>12 </a:t>
            </a:r>
            <a:r>
              <a:rPr lang="vi-VN" sz="2400" b="1" dirty="0">
                <a:solidFill>
                  <a:srgbClr val="9BBB59">
                    <a:lumMod val="75000"/>
                  </a:srgbClr>
                </a:solidFill>
                <a:latin typeface="UTM Avo" panose="02040603050506020204" pitchFamily="18" charset="0"/>
              </a:rPr>
              <a:t>giờ đêm</a:t>
            </a:r>
            <a:r>
              <a:rPr lang="en-US" sz="2400" b="1" dirty="0">
                <a:solidFill>
                  <a:srgbClr val="9BBB59">
                    <a:lumMod val="75000"/>
                  </a:srgbClr>
                </a:solidFill>
                <a:latin typeface="UTM Avo" panose="02040603050506020204" pitchFamily="18" charset="0"/>
              </a:rPr>
              <a:t> </a:t>
            </a:r>
          </a:p>
        </p:txBody>
      </p:sp>
      <p:sp>
        <p:nvSpPr>
          <p:cNvPr id="91" name="Title 2">
            <a:extLst>
              <a:ext uri="{FF2B5EF4-FFF2-40B4-BE49-F238E27FC236}">
                <a16:creationId xmlns:a16="http://schemas.microsoft.com/office/drawing/2014/main" xmlns="" id="{DA4260D4-D023-41C7-A005-501174A0FF1E}"/>
              </a:ext>
            </a:extLst>
          </p:cNvPr>
          <p:cNvSpPr txBox="1">
            <a:spLocks/>
          </p:cNvSpPr>
          <p:nvPr/>
        </p:nvSpPr>
        <p:spPr>
          <a:xfrm>
            <a:off x="6637134" y="518636"/>
            <a:ext cx="2171024" cy="548673"/>
          </a:xfrm>
          <a:prstGeom prst="rect">
            <a:avLst/>
          </a:prstGeom>
        </p:spPr>
        <p:txBody>
          <a:bodyPr>
            <a:norm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2000" kern="1200">
                <a:solidFill>
                  <a:srgbClr val="17479D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/0 </a:t>
            </a:r>
            <a:r>
              <a:rPr lang="vi-VN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giờ sáng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</a:p>
        </p:txBody>
      </p:sp>
      <p:pic>
        <p:nvPicPr>
          <p:cNvPr id="92" name="Picture 91">
            <a:extLst>
              <a:ext uri="{FF2B5EF4-FFF2-40B4-BE49-F238E27FC236}">
                <a16:creationId xmlns:a16="http://schemas.microsoft.com/office/drawing/2014/main" xmlns="" id="{DCA94497-717D-41E5-B862-FD1FB4BB22F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251" y="534493"/>
            <a:ext cx="2069886" cy="1034943"/>
          </a:xfrm>
          <a:prstGeom prst="rect">
            <a:avLst/>
          </a:prstGeom>
        </p:spPr>
      </p:pic>
      <p:sp>
        <p:nvSpPr>
          <p:cNvPr id="93" name="Rounded Rectangle 92"/>
          <p:cNvSpPr/>
          <p:nvPr/>
        </p:nvSpPr>
        <p:spPr>
          <a:xfrm>
            <a:off x="6103089" y="6581552"/>
            <a:ext cx="4518837" cy="23391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8310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00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00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00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00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00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00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00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00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00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00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6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00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00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2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E36C0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63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E36C0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6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E36C0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6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E36C0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6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70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E36C0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E36C0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91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76923C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9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76923C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9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95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76923C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96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76923C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9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76923C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0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76923C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0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07407E-6 L -0.06979 -0.00208 " pathEditMode="relative" rAng="0" ptsTypes="AA">
                                      <p:cBhvr>
                                        <p:cTn id="120" dur="2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90" y="-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  <p:bldP spid="49" grpId="0"/>
      <p:bldP spid="50" grpId="0"/>
      <p:bldP spid="51" grpId="0"/>
      <p:bldP spid="52" grpId="0"/>
      <p:bldP spid="53" grpId="0"/>
      <p:bldP spid="54" grpId="0"/>
      <p:bldP spid="55" grpId="0"/>
      <p:bldP spid="56" grpId="0"/>
      <p:bldP spid="57" grpId="0"/>
      <p:bldP spid="58" grpId="0"/>
      <p:bldP spid="59" grpId="0"/>
      <p:bldP spid="79" grpId="0"/>
      <p:bldP spid="80" grpId="0"/>
      <p:bldP spid="81" grpId="0"/>
      <p:bldP spid="82" grpId="0"/>
      <p:bldP spid="83" grpId="0"/>
      <p:bldP spid="84" grpId="0"/>
      <p:bldP spid="85" grpId="0"/>
      <p:bldP spid="86" grpId="0"/>
      <p:bldP spid="87" grpId="0"/>
      <p:bldP spid="88" grpId="0"/>
      <p:bldP spid="89" grpId="0"/>
      <p:bldP spid="90" grpId="0"/>
      <p:bldP spid="90" grpId="1"/>
      <p:bldP spid="9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6103089" y="6592185"/>
            <a:ext cx="4518837" cy="23391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7798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65955301-6FAB-4B72-B846-5EE61DF956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4367" y="2046462"/>
            <a:ext cx="10535187" cy="2765076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xmlns="" id="{68331A61-5470-43FC-877D-6819E1056FCB}"/>
              </a:ext>
            </a:extLst>
          </p:cNvPr>
          <p:cNvSpPr/>
          <p:nvPr/>
        </p:nvSpPr>
        <p:spPr>
          <a:xfrm>
            <a:off x="918677" y="1289090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1</a:t>
            </a:r>
            <a:endParaRPr lang="vi-VN" sz="3200" b="1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01A1700E-9004-4D77-9548-FC143FFC9D02}"/>
              </a:ext>
            </a:extLst>
          </p:cNvPr>
          <p:cNvGrpSpPr/>
          <p:nvPr/>
        </p:nvGrpSpPr>
        <p:grpSpPr>
          <a:xfrm>
            <a:off x="1483199" y="1359704"/>
            <a:ext cx="1116312" cy="461666"/>
            <a:chOff x="1870518" y="1440653"/>
            <a:chExt cx="1116312" cy="461666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xmlns="" id="{331DB506-F670-40B7-96B0-ABE0E8F2D423}"/>
                </a:ext>
              </a:extLst>
            </p:cNvPr>
            <p:cNvGrpSpPr/>
            <p:nvPr/>
          </p:nvGrpSpPr>
          <p:grpSpPr>
            <a:xfrm>
              <a:off x="1870518" y="1440654"/>
              <a:ext cx="758382" cy="461665"/>
              <a:chOff x="1870518" y="1440654"/>
              <a:chExt cx="758382" cy="461665"/>
            </a:xfrm>
          </p:grpSpPr>
          <p:sp>
            <p:nvSpPr>
              <p:cNvPr id="7" name="Rectangle: Rounded Corners 6">
                <a:extLst>
                  <a:ext uri="{FF2B5EF4-FFF2-40B4-BE49-F238E27FC236}">
                    <a16:creationId xmlns:a16="http://schemas.microsoft.com/office/drawing/2014/main" xmlns="" id="{FDC2816A-498D-410C-9F39-227B8073DFEF}"/>
                  </a:ext>
                </a:extLst>
              </p:cNvPr>
              <p:cNvSpPr/>
              <p:nvPr/>
            </p:nvSpPr>
            <p:spPr>
              <a:xfrm>
                <a:off x="1870518" y="1440654"/>
                <a:ext cx="758382" cy="382154"/>
              </a:xfrm>
              <a:prstGeom prst="roundRect">
                <a:avLst/>
              </a:prstGeom>
              <a:solidFill>
                <a:srgbClr val="FFD974"/>
              </a:solidFill>
              <a:ln>
                <a:solidFill>
                  <a:srgbClr val="FFD9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dirty="0"/>
              </a:p>
            </p:txBody>
          </p: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xmlns="" id="{2C784727-B481-474C-8E0C-1E151BCA83A1}"/>
                  </a:ext>
                </a:extLst>
              </p:cNvPr>
              <p:cNvSpPr txBox="1"/>
              <p:nvPr/>
            </p:nvSpPr>
            <p:spPr>
              <a:xfrm>
                <a:off x="1969023" y="1440654"/>
                <a:ext cx="56137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2400" dirty="0"/>
                  <a:t>Số</a:t>
                </a:r>
              </a:p>
            </p:txBody>
          </p: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B368E355-8B81-49D4-9CBC-DE18F2C79D72}"/>
                </a:ext>
              </a:extLst>
            </p:cNvPr>
            <p:cNvSpPr txBox="1"/>
            <p:nvPr/>
          </p:nvSpPr>
          <p:spPr>
            <a:xfrm>
              <a:off x="2630642" y="1440653"/>
              <a:ext cx="35618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400" dirty="0"/>
                <a:t>?</a:t>
              </a:r>
            </a:p>
          </p:txBody>
        </p:sp>
      </p:grp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C504E58F-AF46-43A8-BAAD-CCCBE2437020}"/>
              </a:ext>
            </a:extLst>
          </p:cNvPr>
          <p:cNvSpPr/>
          <p:nvPr/>
        </p:nvSpPr>
        <p:spPr>
          <a:xfrm>
            <a:off x="1363205" y="4229643"/>
            <a:ext cx="414981" cy="46166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xmlns="" id="{4424385B-E739-43D2-B273-97BD95F518A3}"/>
              </a:ext>
            </a:extLst>
          </p:cNvPr>
          <p:cNvSpPr/>
          <p:nvPr/>
        </p:nvSpPr>
        <p:spPr>
          <a:xfrm>
            <a:off x="4888283" y="4229643"/>
            <a:ext cx="414981" cy="46166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FF0000"/>
                </a:solidFill>
              </a:rPr>
              <a:t>8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CBE8CD70-47E4-4524-B8C9-7F2C1B0CFA37}"/>
              </a:ext>
            </a:extLst>
          </p:cNvPr>
          <p:cNvGrpSpPr/>
          <p:nvPr/>
        </p:nvGrpSpPr>
        <p:grpSpPr>
          <a:xfrm>
            <a:off x="8447583" y="3912457"/>
            <a:ext cx="585417" cy="523220"/>
            <a:chOff x="8524701" y="4291143"/>
            <a:chExt cx="585417" cy="523220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xmlns="" id="{1ECCA0A5-B1BE-458F-8FDC-E81564F5A7A5}"/>
                </a:ext>
              </a:extLst>
            </p:cNvPr>
            <p:cNvSpPr/>
            <p:nvPr/>
          </p:nvSpPr>
          <p:spPr>
            <a:xfrm>
              <a:off x="8609749" y="4297985"/>
              <a:ext cx="414981" cy="461664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800" b="1" dirty="0">
                <a:solidFill>
                  <a:srgbClr val="FF0000"/>
                </a:solidFill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xmlns="" id="{F667955F-5745-4C2B-AA63-8D199A1C080D}"/>
                </a:ext>
              </a:extLst>
            </p:cNvPr>
            <p:cNvSpPr/>
            <p:nvPr/>
          </p:nvSpPr>
          <p:spPr>
            <a:xfrm>
              <a:off x="8524701" y="4291143"/>
              <a:ext cx="585417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vi-VN" sz="2800" b="1" dirty="0">
                  <a:solidFill>
                    <a:srgbClr val="FF0000"/>
                  </a:solidFill>
                </a:rPr>
                <a:t>10</a:t>
              </a: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37DE3595-B9A0-4D6F-97AD-8C2EAD50FAB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5999" y="36944"/>
            <a:ext cx="2325467" cy="1162735"/>
          </a:xfrm>
          <a:prstGeom prst="rect">
            <a:avLst/>
          </a:prstGeom>
        </p:spPr>
      </p:pic>
      <p:sp>
        <p:nvSpPr>
          <p:cNvPr id="15" name="Rounded Rectangle 14"/>
          <p:cNvSpPr/>
          <p:nvPr/>
        </p:nvSpPr>
        <p:spPr>
          <a:xfrm>
            <a:off x="6650717" y="47577"/>
            <a:ext cx="4518837" cy="23391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1582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 animBg="1"/>
      <p:bldP spid="1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xmlns="" id="{3401C011-DA79-4AE2-A2F4-D1BB93D0BD58}"/>
              </a:ext>
            </a:extLst>
          </p:cNvPr>
          <p:cNvSpPr/>
          <p:nvPr/>
        </p:nvSpPr>
        <p:spPr>
          <a:xfrm>
            <a:off x="2974137" y="4224117"/>
            <a:ext cx="1055766" cy="1055766"/>
          </a:xfrm>
          <a:prstGeom prst="ellipse">
            <a:avLst/>
          </a:prstGeom>
          <a:solidFill>
            <a:srgbClr val="FF0000">
              <a:alpha val="1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xmlns="" id="{4FB29DE4-F3E1-427E-BB73-A11E09E0D6A9}"/>
              </a:ext>
            </a:extLst>
          </p:cNvPr>
          <p:cNvSpPr/>
          <p:nvPr/>
        </p:nvSpPr>
        <p:spPr>
          <a:xfrm>
            <a:off x="-601881" y="4351445"/>
            <a:ext cx="3313447" cy="3313447"/>
          </a:xfrm>
          <a:prstGeom prst="ellipse">
            <a:avLst/>
          </a:prstGeom>
          <a:solidFill>
            <a:srgbClr val="00B050">
              <a:alpha val="1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xmlns="" id="{429EE351-A905-4D7C-B577-DE55A7A3C021}"/>
              </a:ext>
            </a:extLst>
          </p:cNvPr>
          <p:cNvSpPr/>
          <p:nvPr/>
        </p:nvSpPr>
        <p:spPr>
          <a:xfrm>
            <a:off x="7618344" y="-458115"/>
            <a:ext cx="1996440" cy="1996440"/>
          </a:xfrm>
          <a:prstGeom prst="ellipse">
            <a:avLst/>
          </a:prstGeom>
          <a:solidFill>
            <a:srgbClr val="F2D6C6">
              <a:alpha val="3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xmlns="" id="{84D2C7B1-49D5-4ED2-AC35-52886B13B3FC}"/>
              </a:ext>
            </a:extLst>
          </p:cNvPr>
          <p:cNvSpPr/>
          <p:nvPr/>
        </p:nvSpPr>
        <p:spPr>
          <a:xfrm>
            <a:off x="8878553" y="-1169817"/>
            <a:ext cx="3313447" cy="3313447"/>
          </a:xfrm>
          <a:prstGeom prst="ellipse">
            <a:avLst/>
          </a:prstGeom>
          <a:solidFill>
            <a:schemeClr val="accent5">
              <a:lumMod val="20000"/>
              <a:lumOff val="80000"/>
              <a:alpha val="3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xmlns="" id="{88AF0B9A-5EE5-47F8-BE50-35E91612AD3C}"/>
              </a:ext>
            </a:extLst>
          </p:cNvPr>
          <p:cNvSpPr/>
          <p:nvPr/>
        </p:nvSpPr>
        <p:spPr>
          <a:xfrm>
            <a:off x="3054164" y="5714319"/>
            <a:ext cx="305818" cy="305818"/>
          </a:xfrm>
          <a:prstGeom prst="ellipse">
            <a:avLst/>
          </a:prstGeom>
          <a:solidFill>
            <a:srgbClr val="7030A0">
              <a:alpha val="2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xmlns="" id="{4AF21913-5E64-422D-9328-A283E6E1E7DF}"/>
              </a:ext>
            </a:extLst>
          </p:cNvPr>
          <p:cNvSpPr/>
          <p:nvPr/>
        </p:nvSpPr>
        <p:spPr>
          <a:xfrm>
            <a:off x="3081512" y="1272925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2</a:t>
            </a:r>
            <a:endParaRPr lang="vi-VN" sz="3200" b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FAF6D8CB-A7A0-4613-8370-072920CC7E54}"/>
              </a:ext>
            </a:extLst>
          </p:cNvPr>
          <p:cNvSpPr txBox="1"/>
          <p:nvPr/>
        </p:nvSpPr>
        <p:spPr>
          <a:xfrm>
            <a:off x="3518834" y="1272925"/>
            <a:ext cx="76660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/>
              <a:t>Tìm đồng hồ chỉ thời gian thích hợp với mỗi bức tranh.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1EE9FB9B-B82C-41CF-8863-DD2B0D12668F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58552" y="1952300"/>
            <a:ext cx="9674895" cy="4543633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xmlns="" id="{21B52C77-A008-4519-8EC2-82C24EFC1B2D}"/>
              </a:ext>
            </a:extLst>
          </p:cNvPr>
          <p:cNvCxnSpPr>
            <a:cxnSpLocks/>
          </p:cNvCxnSpPr>
          <p:nvPr/>
        </p:nvCxnSpPr>
        <p:spPr>
          <a:xfrm>
            <a:off x="2624312" y="4902158"/>
            <a:ext cx="6904001" cy="64210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xmlns="" id="{906F8D3A-8D46-46CB-B681-D7D3EB65174E}"/>
              </a:ext>
            </a:extLst>
          </p:cNvPr>
          <p:cNvCxnSpPr>
            <a:cxnSpLocks/>
          </p:cNvCxnSpPr>
          <p:nvPr/>
        </p:nvCxnSpPr>
        <p:spPr>
          <a:xfrm flipV="1">
            <a:off x="2624312" y="4902158"/>
            <a:ext cx="3491375" cy="64210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xmlns="" id="{4D53E5F1-AA3A-4874-9AEB-6EC1465E1BFA}"/>
              </a:ext>
            </a:extLst>
          </p:cNvPr>
          <p:cNvCxnSpPr>
            <a:cxnSpLocks/>
          </p:cNvCxnSpPr>
          <p:nvPr/>
        </p:nvCxnSpPr>
        <p:spPr>
          <a:xfrm flipV="1">
            <a:off x="6115687" y="4902158"/>
            <a:ext cx="3491375" cy="64210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CE67D16C-5B70-401A-932B-7A6C130CCA4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296" y="328851"/>
            <a:ext cx="2325467" cy="1162735"/>
          </a:xfrm>
          <a:prstGeom prst="rect">
            <a:avLst/>
          </a:prstGeom>
        </p:spPr>
      </p:pic>
      <p:sp>
        <p:nvSpPr>
          <p:cNvPr id="14" name="Rounded Rectangle 13"/>
          <p:cNvSpPr/>
          <p:nvPr/>
        </p:nvSpPr>
        <p:spPr>
          <a:xfrm>
            <a:off x="7355365" y="0"/>
            <a:ext cx="4518837" cy="233916"/>
          </a:xfrm>
          <a:prstGeom prst="roundRect">
            <a:avLst/>
          </a:prstGeom>
          <a:solidFill>
            <a:srgbClr val="E3AB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4053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xmlns="" id="{43064C42-E8B5-4482-A6CB-B1CF3D03CBD4}"/>
              </a:ext>
            </a:extLst>
          </p:cNvPr>
          <p:cNvSpPr/>
          <p:nvPr/>
        </p:nvSpPr>
        <p:spPr>
          <a:xfrm>
            <a:off x="2148980" y="1351125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3</a:t>
            </a:r>
            <a:endParaRPr lang="vi-VN" sz="3200" b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6F89CF37-8806-4E85-8DA4-3C6D443602BC}"/>
              </a:ext>
            </a:extLst>
          </p:cNvPr>
          <p:cNvSpPr txBox="1"/>
          <p:nvPr/>
        </p:nvSpPr>
        <p:spPr>
          <a:xfrm>
            <a:off x="2586302" y="1351125"/>
            <a:ext cx="78159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/>
              <a:t>Chọn đồng hồ chỉ thời gian thích hợp với mỗi bức tranh.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CA4646B2-EF26-42D5-9B26-3B87065302CE}"/>
              </a:ext>
            </a:extLst>
          </p:cNvPr>
          <p:cNvGrpSpPr/>
          <p:nvPr/>
        </p:nvGrpSpPr>
        <p:grpSpPr>
          <a:xfrm>
            <a:off x="884446" y="1911027"/>
            <a:ext cx="10078807" cy="3670851"/>
            <a:chOff x="807328" y="2120348"/>
            <a:chExt cx="10078807" cy="3670851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xmlns="" id="{DA60500E-CBE2-4F45-A20C-AA7A6626344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305865" y="2225536"/>
              <a:ext cx="9580270" cy="3565663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6795E5AB-C1E3-4599-9B35-6657E5E5EEE0}"/>
                </a:ext>
              </a:extLst>
            </p:cNvPr>
            <p:cNvSpPr txBox="1"/>
            <p:nvPr/>
          </p:nvSpPr>
          <p:spPr>
            <a:xfrm>
              <a:off x="807328" y="2120348"/>
              <a:ext cx="45878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400" dirty="0"/>
                <a:t>a)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96EC69CF-070F-4560-BFD7-D49CE1768913}"/>
                </a:ext>
              </a:extLst>
            </p:cNvPr>
            <p:cNvSpPr txBox="1"/>
            <p:nvPr/>
          </p:nvSpPr>
          <p:spPr>
            <a:xfrm>
              <a:off x="5866610" y="2120348"/>
              <a:ext cx="45878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400" dirty="0"/>
                <a:t>b)</a:t>
              </a:r>
            </a:p>
          </p:txBody>
        </p:sp>
      </p:grpSp>
      <p:sp>
        <p:nvSpPr>
          <p:cNvPr id="8" name="Oval 7">
            <a:extLst>
              <a:ext uri="{FF2B5EF4-FFF2-40B4-BE49-F238E27FC236}">
                <a16:creationId xmlns:a16="http://schemas.microsoft.com/office/drawing/2014/main" xmlns="" id="{749831BD-D7E4-4480-AF68-FD5A37FE2AB4}"/>
              </a:ext>
            </a:extLst>
          </p:cNvPr>
          <p:cNvSpPr/>
          <p:nvPr/>
        </p:nvSpPr>
        <p:spPr>
          <a:xfrm>
            <a:off x="3198531" y="4796414"/>
            <a:ext cx="583093" cy="64267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xmlns="" id="{B589ACEC-A2CC-4702-A075-5249EE466973}"/>
              </a:ext>
            </a:extLst>
          </p:cNvPr>
          <p:cNvSpPr/>
          <p:nvPr/>
        </p:nvSpPr>
        <p:spPr>
          <a:xfrm>
            <a:off x="8293992" y="4796414"/>
            <a:ext cx="583093" cy="64267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160184E3-E433-432B-9161-76144B51686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930" y="396633"/>
            <a:ext cx="2164476" cy="1082239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6103089" y="6592185"/>
            <a:ext cx="4518837" cy="23391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6509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8" grpId="0" animBg="1"/>
      <p:bldP spid="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68028" y="166202"/>
            <a:ext cx="74559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CHÀO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TẠM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BIỆT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32925184"/>
      </p:ext>
    </p:extLst>
  </p:cSld>
  <p:clrMapOvr>
    <a:masterClrMapping/>
  </p:clrMapOvr>
  <p:transition spd="slow">
    <p:random/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35000" b="-3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4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4560" y="3474721"/>
            <a:ext cx="3029536" cy="3383280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894319" y="3133725"/>
            <a:ext cx="2670517" cy="3724275"/>
          </a:xfrm>
          <a:prstGeom prst="rect">
            <a:avLst/>
          </a:prstGeom>
        </p:spPr>
      </p:pic>
      <p:sp>
        <p:nvSpPr>
          <p:cNvPr id="45" name="1">
            <a:hlinkClick r:id="rId7" action="ppaction://hlinksldjump"/>
          </p:cNvPr>
          <p:cNvSpPr/>
          <p:nvPr/>
        </p:nvSpPr>
        <p:spPr>
          <a:xfrm>
            <a:off x="4346917" y="799513"/>
            <a:ext cx="1897087" cy="1169963"/>
          </a:xfrm>
          <a:prstGeom prst="flowChartDecision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</a:t>
            </a:r>
          </a:p>
        </p:txBody>
      </p:sp>
      <p:sp>
        <p:nvSpPr>
          <p:cNvPr id="47" name="2">
            <a:hlinkClick r:id="rId8" action="ppaction://hlinksldjump"/>
          </p:cNvPr>
          <p:cNvSpPr/>
          <p:nvPr/>
        </p:nvSpPr>
        <p:spPr>
          <a:xfrm>
            <a:off x="6244004" y="799513"/>
            <a:ext cx="1650315" cy="1169963"/>
          </a:xfrm>
          <a:prstGeom prst="flowChartDecision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</a:t>
            </a:r>
          </a:p>
        </p:txBody>
      </p:sp>
      <p:sp>
        <p:nvSpPr>
          <p:cNvPr id="49" name="3">
            <a:hlinkClick r:id="rId9" action="ppaction://hlinksldjump"/>
          </p:cNvPr>
          <p:cNvSpPr/>
          <p:nvPr/>
        </p:nvSpPr>
        <p:spPr>
          <a:xfrm>
            <a:off x="7894319" y="799513"/>
            <a:ext cx="1628336" cy="1169963"/>
          </a:xfrm>
          <a:prstGeom prst="flowChartDecision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</a:t>
            </a:r>
          </a:p>
        </p:txBody>
      </p:sp>
      <p:sp>
        <p:nvSpPr>
          <p:cNvPr id="50" name="4">
            <a:hlinkClick r:id="rId10" action="ppaction://hlinksldjump"/>
          </p:cNvPr>
          <p:cNvSpPr/>
          <p:nvPr/>
        </p:nvSpPr>
        <p:spPr>
          <a:xfrm>
            <a:off x="5407857" y="1418490"/>
            <a:ext cx="1650315" cy="1169963"/>
          </a:xfrm>
          <a:prstGeom prst="flowChartDecision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4</a:t>
            </a:r>
          </a:p>
        </p:txBody>
      </p:sp>
      <p:sp>
        <p:nvSpPr>
          <p:cNvPr id="51" name="5">
            <a:hlinkClick r:id="rId10" action="ppaction://hlinksldjump"/>
          </p:cNvPr>
          <p:cNvSpPr/>
          <p:nvPr/>
        </p:nvSpPr>
        <p:spPr>
          <a:xfrm>
            <a:off x="7058172" y="1418490"/>
            <a:ext cx="1650315" cy="1169963"/>
          </a:xfrm>
          <a:prstGeom prst="flowChartDecision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5</a:t>
            </a:r>
          </a:p>
        </p:txBody>
      </p:sp>
      <p:pic>
        <p:nvPicPr>
          <p:cNvPr id="2" name="bensound-cut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996353" y="-705732"/>
            <a:ext cx="495301" cy="495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4071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416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5" grpId="0" animBg="1"/>
      <p:bldP spid="47" grpId="0" animBg="1"/>
      <p:bldP spid="49" grpId="0" animBg="1"/>
      <p:bldP spid="50" grpId="0" animBg="1"/>
      <p:bldP spid="5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930443" y="1085616"/>
            <a:ext cx="10218819" cy="4497038"/>
          </a:xfrm>
          <a:prstGeom prst="roundRect">
            <a:avLst/>
          </a:prstGeom>
          <a:solidFill>
            <a:srgbClr val="FFFF00">
              <a:alpha val="84706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H giữa"/>
          <p:cNvSpPr/>
          <p:nvPr/>
        </p:nvSpPr>
        <p:spPr>
          <a:xfrm>
            <a:off x="1242013" y="206974"/>
            <a:ext cx="9650576" cy="820017"/>
          </a:xfrm>
          <a:prstGeom prst="roundRect">
            <a:avLst>
              <a:gd name="adj" fmla="val 16220"/>
            </a:avLst>
          </a:prstGeom>
          <a:solidFill>
            <a:srgbClr val="FFFF00"/>
          </a:solidFill>
          <a:ln w="762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</a:t>
            </a:r>
          </a:p>
        </p:txBody>
      </p:sp>
      <p:sp>
        <p:nvSpPr>
          <p:cNvPr id="4" name="Freeform 3"/>
          <p:cNvSpPr/>
          <p:nvPr/>
        </p:nvSpPr>
        <p:spPr>
          <a:xfrm>
            <a:off x="223035" y="137702"/>
            <a:ext cx="707408" cy="937266"/>
          </a:xfrm>
          <a:custGeom>
            <a:avLst/>
            <a:gdLst>
              <a:gd name="connsiteX0" fmla="*/ 923602 w 923602"/>
              <a:gd name="connsiteY0" fmla="*/ 0 h 1441111"/>
              <a:gd name="connsiteX1" fmla="*/ 153964 w 923602"/>
              <a:gd name="connsiteY1" fmla="*/ 0 h 1441111"/>
              <a:gd name="connsiteX2" fmla="*/ 0 w 923602"/>
              <a:gd name="connsiteY2" fmla="*/ 720556 h 1441111"/>
              <a:gd name="connsiteX3" fmla="*/ 153964 w 923602"/>
              <a:gd name="connsiteY3" fmla="*/ 1441111 h 1441111"/>
              <a:gd name="connsiteX4" fmla="*/ 923602 w 923602"/>
              <a:gd name="connsiteY4" fmla="*/ 1441111 h 1441111"/>
              <a:gd name="connsiteX5" fmla="*/ 769638 w 923602"/>
              <a:gd name="connsiteY5" fmla="*/ 720556 h 1441111"/>
              <a:gd name="connsiteX6" fmla="*/ 923602 w 923602"/>
              <a:gd name="connsiteY6" fmla="*/ 0 h 1441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23602" h="1441111">
                <a:moveTo>
                  <a:pt x="923602" y="0"/>
                </a:moveTo>
                <a:lnTo>
                  <a:pt x="153964" y="0"/>
                </a:lnTo>
                <a:cubicBezTo>
                  <a:pt x="68901" y="0"/>
                  <a:pt x="0" y="322665"/>
                  <a:pt x="0" y="720556"/>
                </a:cubicBezTo>
                <a:cubicBezTo>
                  <a:pt x="0" y="1118446"/>
                  <a:pt x="68901" y="1441111"/>
                  <a:pt x="153964" y="1441111"/>
                </a:cubicBezTo>
                <a:lnTo>
                  <a:pt x="923602" y="1441111"/>
                </a:lnTo>
                <a:cubicBezTo>
                  <a:pt x="838538" y="1441111"/>
                  <a:pt x="769638" y="1118446"/>
                  <a:pt x="769638" y="720556"/>
                </a:cubicBezTo>
                <a:cubicBezTo>
                  <a:pt x="769638" y="322665"/>
                  <a:pt x="838538" y="0"/>
                  <a:pt x="923602" y="0"/>
                </a:cubicBezTo>
                <a:close/>
              </a:path>
            </a:pathLst>
          </a:custGeom>
          <a:solidFill>
            <a:srgbClr val="17D757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518939" y="1584660"/>
            <a:ext cx="322716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15 + 59 = ?</a:t>
            </a:r>
          </a:p>
        </p:txBody>
      </p:sp>
      <p:sp>
        <p:nvSpPr>
          <p:cNvPr id="6" name="Rectangle 5"/>
          <p:cNvSpPr/>
          <p:nvPr/>
        </p:nvSpPr>
        <p:spPr>
          <a:xfrm>
            <a:off x="5689129" y="4475030"/>
            <a:ext cx="88678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74</a:t>
            </a:r>
          </a:p>
        </p:txBody>
      </p:sp>
      <p:sp>
        <p:nvSpPr>
          <p:cNvPr id="7" name="Pentagon 6">
            <a:hlinkClick r:id="rId6" action="ppaction://hlinksldjump"/>
          </p:cNvPr>
          <p:cNvSpPr/>
          <p:nvPr/>
        </p:nvSpPr>
        <p:spPr>
          <a:xfrm>
            <a:off x="10162672" y="5943025"/>
            <a:ext cx="1973179" cy="794084"/>
          </a:xfrm>
          <a:prstGeom prst="homePlate">
            <a:avLst>
              <a:gd name="adj" fmla="val 78283"/>
            </a:avLst>
          </a:prstGeom>
          <a:solidFill>
            <a:srgbClr val="7030A0"/>
          </a:solidFill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Quay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Freeform 7"/>
          <p:cNvSpPr/>
          <p:nvPr/>
        </p:nvSpPr>
        <p:spPr>
          <a:xfrm flipH="1">
            <a:off x="11230373" y="148349"/>
            <a:ext cx="707408" cy="937266"/>
          </a:xfrm>
          <a:custGeom>
            <a:avLst/>
            <a:gdLst>
              <a:gd name="connsiteX0" fmla="*/ 923602 w 923602"/>
              <a:gd name="connsiteY0" fmla="*/ 0 h 1441111"/>
              <a:gd name="connsiteX1" fmla="*/ 153964 w 923602"/>
              <a:gd name="connsiteY1" fmla="*/ 0 h 1441111"/>
              <a:gd name="connsiteX2" fmla="*/ 0 w 923602"/>
              <a:gd name="connsiteY2" fmla="*/ 720556 h 1441111"/>
              <a:gd name="connsiteX3" fmla="*/ 153964 w 923602"/>
              <a:gd name="connsiteY3" fmla="*/ 1441111 h 1441111"/>
              <a:gd name="connsiteX4" fmla="*/ 923602 w 923602"/>
              <a:gd name="connsiteY4" fmla="*/ 1441111 h 1441111"/>
              <a:gd name="connsiteX5" fmla="*/ 769638 w 923602"/>
              <a:gd name="connsiteY5" fmla="*/ 720556 h 1441111"/>
              <a:gd name="connsiteX6" fmla="*/ 923602 w 923602"/>
              <a:gd name="connsiteY6" fmla="*/ 0 h 1441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23602" h="1441111">
                <a:moveTo>
                  <a:pt x="923602" y="0"/>
                </a:moveTo>
                <a:lnTo>
                  <a:pt x="153964" y="0"/>
                </a:lnTo>
                <a:cubicBezTo>
                  <a:pt x="68901" y="0"/>
                  <a:pt x="0" y="322665"/>
                  <a:pt x="0" y="720556"/>
                </a:cubicBezTo>
                <a:cubicBezTo>
                  <a:pt x="0" y="1118446"/>
                  <a:pt x="68901" y="1441111"/>
                  <a:pt x="153964" y="1441111"/>
                </a:cubicBezTo>
                <a:lnTo>
                  <a:pt x="923602" y="1441111"/>
                </a:lnTo>
                <a:cubicBezTo>
                  <a:pt x="838538" y="1441111"/>
                  <a:pt x="769638" y="1118446"/>
                  <a:pt x="769638" y="720556"/>
                </a:cubicBezTo>
                <a:cubicBezTo>
                  <a:pt x="769638" y="322665"/>
                  <a:pt x="838538" y="0"/>
                  <a:pt x="923602" y="0"/>
                </a:cubicBezTo>
                <a:close/>
              </a:path>
            </a:pathLst>
          </a:custGeom>
          <a:solidFill>
            <a:srgbClr val="17D757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bensound-hipjazz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039852" y="-76299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7246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394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" grpId="0" animBg="1"/>
      <p:bldP spid="3" grpId="0" animBg="1"/>
      <p:bldP spid="4" grpId="0" animBg="1"/>
      <p:bldP spid="5" grpId="0"/>
      <p:bldP spid="6" grpId="0"/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930443" y="1085616"/>
            <a:ext cx="10218819" cy="4497038"/>
          </a:xfrm>
          <a:prstGeom prst="roundRect">
            <a:avLst/>
          </a:prstGeom>
          <a:solidFill>
            <a:srgbClr val="FFFF00">
              <a:alpha val="84706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H giữa"/>
          <p:cNvSpPr/>
          <p:nvPr/>
        </p:nvSpPr>
        <p:spPr>
          <a:xfrm>
            <a:off x="1242013" y="206974"/>
            <a:ext cx="9650576" cy="820017"/>
          </a:xfrm>
          <a:prstGeom prst="roundRect">
            <a:avLst>
              <a:gd name="adj" fmla="val 16220"/>
            </a:avLst>
          </a:prstGeom>
          <a:solidFill>
            <a:srgbClr val="FFFF00"/>
          </a:solidFill>
          <a:ln w="762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</a:t>
            </a:r>
          </a:p>
        </p:txBody>
      </p:sp>
      <p:sp>
        <p:nvSpPr>
          <p:cNvPr id="4" name="Freeform 3"/>
          <p:cNvSpPr/>
          <p:nvPr/>
        </p:nvSpPr>
        <p:spPr>
          <a:xfrm>
            <a:off x="223035" y="137702"/>
            <a:ext cx="707408" cy="937266"/>
          </a:xfrm>
          <a:custGeom>
            <a:avLst/>
            <a:gdLst>
              <a:gd name="connsiteX0" fmla="*/ 923602 w 923602"/>
              <a:gd name="connsiteY0" fmla="*/ 0 h 1441111"/>
              <a:gd name="connsiteX1" fmla="*/ 153964 w 923602"/>
              <a:gd name="connsiteY1" fmla="*/ 0 h 1441111"/>
              <a:gd name="connsiteX2" fmla="*/ 0 w 923602"/>
              <a:gd name="connsiteY2" fmla="*/ 720556 h 1441111"/>
              <a:gd name="connsiteX3" fmla="*/ 153964 w 923602"/>
              <a:gd name="connsiteY3" fmla="*/ 1441111 h 1441111"/>
              <a:gd name="connsiteX4" fmla="*/ 923602 w 923602"/>
              <a:gd name="connsiteY4" fmla="*/ 1441111 h 1441111"/>
              <a:gd name="connsiteX5" fmla="*/ 769638 w 923602"/>
              <a:gd name="connsiteY5" fmla="*/ 720556 h 1441111"/>
              <a:gd name="connsiteX6" fmla="*/ 923602 w 923602"/>
              <a:gd name="connsiteY6" fmla="*/ 0 h 1441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23602" h="1441111">
                <a:moveTo>
                  <a:pt x="923602" y="0"/>
                </a:moveTo>
                <a:lnTo>
                  <a:pt x="153964" y="0"/>
                </a:lnTo>
                <a:cubicBezTo>
                  <a:pt x="68901" y="0"/>
                  <a:pt x="0" y="322665"/>
                  <a:pt x="0" y="720556"/>
                </a:cubicBezTo>
                <a:cubicBezTo>
                  <a:pt x="0" y="1118446"/>
                  <a:pt x="68901" y="1441111"/>
                  <a:pt x="153964" y="1441111"/>
                </a:cubicBezTo>
                <a:lnTo>
                  <a:pt x="923602" y="1441111"/>
                </a:lnTo>
                <a:cubicBezTo>
                  <a:pt x="838538" y="1441111"/>
                  <a:pt x="769638" y="1118446"/>
                  <a:pt x="769638" y="720556"/>
                </a:cubicBezTo>
                <a:cubicBezTo>
                  <a:pt x="769638" y="322665"/>
                  <a:pt x="838538" y="0"/>
                  <a:pt x="923602" y="0"/>
                </a:cubicBezTo>
                <a:close/>
              </a:path>
            </a:pathLst>
          </a:custGeom>
          <a:solidFill>
            <a:srgbClr val="17D757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518940" y="1584660"/>
            <a:ext cx="322716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/>
              </a:rPr>
              <a:t>82 – 49 = ?</a:t>
            </a:r>
            <a:endParaRPr kumimoji="0" lang="en-US" sz="5400" b="1" i="0" u="none" strike="noStrike" kern="1200" cap="none" spc="0" normalizeH="0" baseline="0" noProof="0" dirty="0">
              <a:ln w="10160">
                <a:solidFill>
                  <a:srgbClr val="4472C4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689129" y="4475030"/>
            <a:ext cx="88678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33</a:t>
            </a:r>
          </a:p>
        </p:txBody>
      </p:sp>
      <p:sp>
        <p:nvSpPr>
          <p:cNvPr id="7" name="Pentagon 6">
            <a:hlinkClick r:id="rId6" action="ppaction://hlinksldjump"/>
          </p:cNvPr>
          <p:cNvSpPr/>
          <p:nvPr/>
        </p:nvSpPr>
        <p:spPr>
          <a:xfrm>
            <a:off x="10162672" y="5943025"/>
            <a:ext cx="1973179" cy="794084"/>
          </a:xfrm>
          <a:prstGeom prst="homePlate">
            <a:avLst>
              <a:gd name="adj" fmla="val 78283"/>
            </a:avLst>
          </a:prstGeom>
          <a:solidFill>
            <a:srgbClr val="7030A0"/>
          </a:solidFill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Quay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Freeform 7"/>
          <p:cNvSpPr/>
          <p:nvPr/>
        </p:nvSpPr>
        <p:spPr>
          <a:xfrm flipH="1">
            <a:off x="11230373" y="148349"/>
            <a:ext cx="707408" cy="937266"/>
          </a:xfrm>
          <a:custGeom>
            <a:avLst/>
            <a:gdLst>
              <a:gd name="connsiteX0" fmla="*/ 923602 w 923602"/>
              <a:gd name="connsiteY0" fmla="*/ 0 h 1441111"/>
              <a:gd name="connsiteX1" fmla="*/ 153964 w 923602"/>
              <a:gd name="connsiteY1" fmla="*/ 0 h 1441111"/>
              <a:gd name="connsiteX2" fmla="*/ 0 w 923602"/>
              <a:gd name="connsiteY2" fmla="*/ 720556 h 1441111"/>
              <a:gd name="connsiteX3" fmla="*/ 153964 w 923602"/>
              <a:gd name="connsiteY3" fmla="*/ 1441111 h 1441111"/>
              <a:gd name="connsiteX4" fmla="*/ 923602 w 923602"/>
              <a:gd name="connsiteY4" fmla="*/ 1441111 h 1441111"/>
              <a:gd name="connsiteX5" fmla="*/ 769638 w 923602"/>
              <a:gd name="connsiteY5" fmla="*/ 720556 h 1441111"/>
              <a:gd name="connsiteX6" fmla="*/ 923602 w 923602"/>
              <a:gd name="connsiteY6" fmla="*/ 0 h 1441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23602" h="1441111">
                <a:moveTo>
                  <a:pt x="923602" y="0"/>
                </a:moveTo>
                <a:lnTo>
                  <a:pt x="153964" y="0"/>
                </a:lnTo>
                <a:cubicBezTo>
                  <a:pt x="68901" y="0"/>
                  <a:pt x="0" y="322665"/>
                  <a:pt x="0" y="720556"/>
                </a:cubicBezTo>
                <a:cubicBezTo>
                  <a:pt x="0" y="1118446"/>
                  <a:pt x="68901" y="1441111"/>
                  <a:pt x="153964" y="1441111"/>
                </a:cubicBezTo>
                <a:lnTo>
                  <a:pt x="923602" y="1441111"/>
                </a:lnTo>
                <a:cubicBezTo>
                  <a:pt x="838538" y="1441111"/>
                  <a:pt x="769638" y="1118446"/>
                  <a:pt x="769638" y="720556"/>
                </a:cubicBezTo>
                <a:cubicBezTo>
                  <a:pt x="769638" y="322665"/>
                  <a:pt x="838538" y="0"/>
                  <a:pt x="923602" y="0"/>
                </a:cubicBezTo>
                <a:close/>
              </a:path>
            </a:pathLst>
          </a:custGeom>
          <a:solidFill>
            <a:srgbClr val="17D757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bensound-hipjazz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039852" y="-76299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0219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394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" grpId="0" animBg="1"/>
      <p:bldP spid="3" grpId="0" animBg="1"/>
      <p:bldP spid="4" grpId="0" animBg="1"/>
      <p:bldP spid="5" grpId="0"/>
      <p:bldP spid="6" grpId="0"/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802853" y="1180481"/>
            <a:ext cx="10218819" cy="4497038"/>
          </a:xfrm>
          <a:prstGeom prst="roundRect">
            <a:avLst/>
          </a:prstGeom>
          <a:solidFill>
            <a:srgbClr val="FFFF00">
              <a:alpha val="84706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H giữa"/>
          <p:cNvSpPr/>
          <p:nvPr/>
        </p:nvSpPr>
        <p:spPr>
          <a:xfrm>
            <a:off x="1242013" y="206974"/>
            <a:ext cx="9650576" cy="820017"/>
          </a:xfrm>
          <a:prstGeom prst="roundRect">
            <a:avLst>
              <a:gd name="adj" fmla="val 16220"/>
            </a:avLst>
          </a:prstGeom>
          <a:solidFill>
            <a:srgbClr val="FFFF00"/>
          </a:solidFill>
          <a:ln w="762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</a:t>
            </a:r>
          </a:p>
        </p:txBody>
      </p:sp>
      <p:sp>
        <p:nvSpPr>
          <p:cNvPr id="4" name="Freeform 3"/>
          <p:cNvSpPr/>
          <p:nvPr/>
        </p:nvSpPr>
        <p:spPr>
          <a:xfrm>
            <a:off x="223035" y="137702"/>
            <a:ext cx="707408" cy="937266"/>
          </a:xfrm>
          <a:custGeom>
            <a:avLst/>
            <a:gdLst>
              <a:gd name="connsiteX0" fmla="*/ 923602 w 923602"/>
              <a:gd name="connsiteY0" fmla="*/ 0 h 1441111"/>
              <a:gd name="connsiteX1" fmla="*/ 153964 w 923602"/>
              <a:gd name="connsiteY1" fmla="*/ 0 h 1441111"/>
              <a:gd name="connsiteX2" fmla="*/ 0 w 923602"/>
              <a:gd name="connsiteY2" fmla="*/ 720556 h 1441111"/>
              <a:gd name="connsiteX3" fmla="*/ 153964 w 923602"/>
              <a:gd name="connsiteY3" fmla="*/ 1441111 h 1441111"/>
              <a:gd name="connsiteX4" fmla="*/ 923602 w 923602"/>
              <a:gd name="connsiteY4" fmla="*/ 1441111 h 1441111"/>
              <a:gd name="connsiteX5" fmla="*/ 769638 w 923602"/>
              <a:gd name="connsiteY5" fmla="*/ 720556 h 1441111"/>
              <a:gd name="connsiteX6" fmla="*/ 923602 w 923602"/>
              <a:gd name="connsiteY6" fmla="*/ 0 h 1441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23602" h="1441111">
                <a:moveTo>
                  <a:pt x="923602" y="0"/>
                </a:moveTo>
                <a:lnTo>
                  <a:pt x="153964" y="0"/>
                </a:lnTo>
                <a:cubicBezTo>
                  <a:pt x="68901" y="0"/>
                  <a:pt x="0" y="322665"/>
                  <a:pt x="0" y="720556"/>
                </a:cubicBezTo>
                <a:cubicBezTo>
                  <a:pt x="0" y="1118446"/>
                  <a:pt x="68901" y="1441111"/>
                  <a:pt x="153964" y="1441111"/>
                </a:cubicBezTo>
                <a:lnTo>
                  <a:pt x="923602" y="1441111"/>
                </a:lnTo>
                <a:cubicBezTo>
                  <a:pt x="838538" y="1441111"/>
                  <a:pt x="769638" y="1118446"/>
                  <a:pt x="769638" y="720556"/>
                </a:cubicBezTo>
                <a:cubicBezTo>
                  <a:pt x="769638" y="322665"/>
                  <a:pt x="838538" y="0"/>
                  <a:pt x="923602" y="0"/>
                </a:cubicBezTo>
                <a:close/>
              </a:path>
            </a:pathLst>
          </a:custGeom>
          <a:solidFill>
            <a:srgbClr val="17D757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186637" y="1584660"/>
            <a:ext cx="789177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Kể</a:t>
            </a:r>
            <a:r>
              <a:rPr kumimoji="0" lang="en-US" sz="5400" b="1" i="0" u="none" strike="noStrike" kern="1200" cap="none" spc="0" normalizeH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tên</a:t>
            </a:r>
            <a:r>
              <a:rPr kumimoji="0" lang="en-US" sz="5400" b="1" i="0" u="none" strike="noStrike" kern="1200" cap="none" spc="0" normalizeH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ba</a:t>
            </a:r>
            <a:r>
              <a:rPr kumimoji="0" lang="en-US" sz="5400" b="1" i="0" u="none" strike="noStrike" kern="1200" cap="none" spc="0" normalizeH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điểm</a:t>
            </a:r>
            <a:r>
              <a:rPr kumimoji="0" lang="en-US" sz="5400" b="1" i="0" u="none" strike="noStrike" kern="1200" cap="none" spc="0" normalizeH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thẳng</a:t>
            </a:r>
            <a:r>
              <a:rPr kumimoji="0" lang="en-US" sz="5400" b="1" i="0" u="none" strike="noStrike" kern="1200" cap="none" spc="0" normalizeH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hàng</a:t>
            </a:r>
            <a:endParaRPr kumimoji="0" lang="en-US" sz="5400" b="1" i="0" u="none" strike="noStrike" kern="1200" cap="none" spc="0" normalizeH="0" baseline="0" noProof="0" dirty="0">
              <a:ln w="10160">
                <a:solidFill>
                  <a:srgbClr val="4472C4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892438" y="4475030"/>
            <a:ext cx="648017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A, B,</a:t>
            </a:r>
            <a:r>
              <a:rPr kumimoji="0" lang="en-US" sz="5400" b="1" i="0" u="none" strike="noStrike" kern="1200" cap="none" spc="0" normalizeH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D / E,D,C / F, B, C</a:t>
            </a:r>
            <a:endParaRPr kumimoji="0" lang="en-US" sz="5400" b="1" i="0" u="none" strike="noStrike" kern="1200" cap="none" spc="0" normalizeH="0" baseline="0" noProof="0" dirty="0">
              <a:ln w="10160">
                <a:solidFill>
                  <a:srgbClr val="4472C4"/>
                </a:solidFill>
                <a:prstDash val="solid"/>
              </a:ln>
              <a:solidFill>
                <a:srgbClr val="FF0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Pentagon 6">
            <a:hlinkClick r:id="rId6" action="ppaction://hlinksldjump"/>
          </p:cNvPr>
          <p:cNvSpPr/>
          <p:nvPr/>
        </p:nvSpPr>
        <p:spPr>
          <a:xfrm>
            <a:off x="10162672" y="5943025"/>
            <a:ext cx="1973179" cy="794084"/>
          </a:xfrm>
          <a:prstGeom prst="homePlate">
            <a:avLst>
              <a:gd name="adj" fmla="val 78283"/>
            </a:avLst>
          </a:prstGeom>
          <a:solidFill>
            <a:srgbClr val="7030A0"/>
          </a:solidFill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Quay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Freeform 7"/>
          <p:cNvSpPr/>
          <p:nvPr/>
        </p:nvSpPr>
        <p:spPr>
          <a:xfrm flipH="1">
            <a:off x="11230373" y="148349"/>
            <a:ext cx="707408" cy="937266"/>
          </a:xfrm>
          <a:custGeom>
            <a:avLst/>
            <a:gdLst>
              <a:gd name="connsiteX0" fmla="*/ 923602 w 923602"/>
              <a:gd name="connsiteY0" fmla="*/ 0 h 1441111"/>
              <a:gd name="connsiteX1" fmla="*/ 153964 w 923602"/>
              <a:gd name="connsiteY1" fmla="*/ 0 h 1441111"/>
              <a:gd name="connsiteX2" fmla="*/ 0 w 923602"/>
              <a:gd name="connsiteY2" fmla="*/ 720556 h 1441111"/>
              <a:gd name="connsiteX3" fmla="*/ 153964 w 923602"/>
              <a:gd name="connsiteY3" fmla="*/ 1441111 h 1441111"/>
              <a:gd name="connsiteX4" fmla="*/ 923602 w 923602"/>
              <a:gd name="connsiteY4" fmla="*/ 1441111 h 1441111"/>
              <a:gd name="connsiteX5" fmla="*/ 769638 w 923602"/>
              <a:gd name="connsiteY5" fmla="*/ 720556 h 1441111"/>
              <a:gd name="connsiteX6" fmla="*/ 923602 w 923602"/>
              <a:gd name="connsiteY6" fmla="*/ 0 h 1441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23602" h="1441111">
                <a:moveTo>
                  <a:pt x="923602" y="0"/>
                </a:moveTo>
                <a:lnTo>
                  <a:pt x="153964" y="0"/>
                </a:lnTo>
                <a:cubicBezTo>
                  <a:pt x="68901" y="0"/>
                  <a:pt x="0" y="322665"/>
                  <a:pt x="0" y="720556"/>
                </a:cubicBezTo>
                <a:cubicBezTo>
                  <a:pt x="0" y="1118446"/>
                  <a:pt x="68901" y="1441111"/>
                  <a:pt x="153964" y="1441111"/>
                </a:cubicBezTo>
                <a:lnTo>
                  <a:pt x="923602" y="1441111"/>
                </a:lnTo>
                <a:cubicBezTo>
                  <a:pt x="838538" y="1441111"/>
                  <a:pt x="769638" y="1118446"/>
                  <a:pt x="769638" y="720556"/>
                </a:cubicBezTo>
                <a:cubicBezTo>
                  <a:pt x="769638" y="322665"/>
                  <a:pt x="838538" y="0"/>
                  <a:pt x="923602" y="0"/>
                </a:cubicBezTo>
                <a:close/>
              </a:path>
            </a:pathLst>
          </a:custGeom>
          <a:solidFill>
            <a:srgbClr val="17D757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bensound-hipjazz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039852" y="-762997"/>
            <a:ext cx="609600" cy="609600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xmlns="" id="{54470411-9396-44AF-8D1C-7DCBC80D235E}"/>
              </a:ext>
            </a:extLst>
          </p:cNvPr>
          <p:cNvCxnSpPr>
            <a:cxnSpLocks/>
          </p:cNvCxnSpPr>
          <p:nvPr/>
        </p:nvCxnSpPr>
        <p:spPr>
          <a:xfrm flipV="1">
            <a:off x="1552353" y="2892056"/>
            <a:ext cx="1169582" cy="1297174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xmlns="" id="{1B2A1EBC-A245-49D5-AF20-7275A34542A5}"/>
              </a:ext>
            </a:extLst>
          </p:cNvPr>
          <p:cNvCxnSpPr>
            <a:cxnSpLocks/>
          </p:cNvCxnSpPr>
          <p:nvPr/>
        </p:nvCxnSpPr>
        <p:spPr>
          <a:xfrm>
            <a:off x="1552353" y="4189230"/>
            <a:ext cx="2264735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xmlns="" id="{117C3945-D197-46AC-BF42-8C213A29F4A5}"/>
              </a:ext>
            </a:extLst>
          </p:cNvPr>
          <p:cNvCxnSpPr>
            <a:cxnSpLocks/>
          </p:cNvCxnSpPr>
          <p:nvPr/>
        </p:nvCxnSpPr>
        <p:spPr>
          <a:xfrm>
            <a:off x="3817088" y="4189230"/>
            <a:ext cx="2264735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xmlns="" id="{2B8E563B-83B6-48BE-9A72-9C9535E78EF6}"/>
              </a:ext>
            </a:extLst>
          </p:cNvPr>
          <p:cNvCxnSpPr>
            <a:cxnSpLocks/>
          </p:cNvCxnSpPr>
          <p:nvPr/>
        </p:nvCxnSpPr>
        <p:spPr>
          <a:xfrm flipH="1" flipV="1">
            <a:off x="2721935" y="2892055"/>
            <a:ext cx="1095153" cy="129717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xmlns="" id="{A0AF2B9B-9CA4-453E-B995-BFFB5784D97B}"/>
              </a:ext>
            </a:extLst>
          </p:cNvPr>
          <p:cNvCxnSpPr>
            <a:cxnSpLocks/>
          </p:cNvCxnSpPr>
          <p:nvPr/>
        </p:nvCxnSpPr>
        <p:spPr>
          <a:xfrm flipH="1" flipV="1">
            <a:off x="2296633" y="3348610"/>
            <a:ext cx="3799368" cy="84062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Oval 32">
            <a:extLst>
              <a:ext uri="{FF2B5EF4-FFF2-40B4-BE49-F238E27FC236}">
                <a16:creationId xmlns:a16="http://schemas.microsoft.com/office/drawing/2014/main" xmlns="" id="{CD203C69-BDB4-4646-B16D-E671457383FA}"/>
              </a:ext>
            </a:extLst>
          </p:cNvPr>
          <p:cNvSpPr/>
          <p:nvPr/>
        </p:nvSpPr>
        <p:spPr>
          <a:xfrm>
            <a:off x="2671429" y="2832232"/>
            <a:ext cx="101011" cy="96067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xmlns="" id="{1E2A6738-E8ED-4C2F-B549-C137BECD2495}"/>
              </a:ext>
            </a:extLst>
          </p:cNvPr>
          <p:cNvSpPr/>
          <p:nvPr/>
        </p:nvSpPr>
        <p:spPr>
          <a:xfrm>
            <a:off x="2246127" y="3300575"/>
            <a:ext cx="101011" cy="96067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xmlns="" id="{D8DD3882-F215-4245-80CC-752FE88437A3}"/>
              </a:ext>
            </a:extLst>
          </p:cNvPr>
          <p:cNvSpPr/>
          <p:nvPr/>
        </p:nvSpPr>
        <p:spPr>
          <a:xfrm>
            <a:off x="1489887" y="4152987"/>
            <a:ext cx="101011" cy="96067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xmlns="" id="{136208E0-9158-4A23-86F1-58D46A29E45A}"/>
              </a:ext>
            </a:extLst>
          </p:cNvPr>
          <p:cNvSpPr/>
          <p:nvPr/>
        </p:nvSpPr>
        <p:spPr>
          <a:xfrm>
            <a:off x="3741330" y="4104953"/>
            <a:ext cx="101011" cy="96067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xmlns="" id="{54920D92-3A1D-4AC7-831F-D78F683FB346}"/>
              </a:ext>
            </a:extLst>
          </p:cNvPr>
          <p:cNvSpPr/>
          <p:nvPr/>
        </p:nvSpPr>
        <p:spPr>
          <a:xfrm>
            <a:off x="3223436" y="3518733"/>
            <a:ext cx="101011" cy="96067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xmlns="" id="{6C46E645-A0AA-4DAD-880E-A14C1A203392}"/>
              </a:ext>
            </a:extLst>
          </p:cNvPr>
          <p:cNvSpPr/>
          <p:nvPr/>
        </p:nvSpPr>
        <p:spPr>
          <a:xfrm>
            <a:off x="6002079" y="4147837"/>
            <a:ext cx="101011" cy="96067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571946D9-9624-42A0-A876-85B3656B38C8}"/>
              </a:ext>
            </a:extLst>
          </p:cNvPr>
          <p:cNvSpPr txBox="1"/>
          <p:nvPr/>
        </p:nvSpPr>
        <p:spPr>
          <a:xfrm>
            <a:off x="2359098" y="2408554"/>
            <a:ext cx="4253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A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680C011D-C81A-461B-BB40-C70B2225798F}"/>
              </a:ext>
            </a:extLst>
          </p:cNvPr>
          <p:cNvSpPr txBox="1"/>
          <p:nvPr/>
        </p:nvSpPr>
        <p:spPr>
          <a:xfrm>
            <a:off x="1789591" y="2817630"/>
            <a:ext cx="4253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F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94C3B182-EC2C-4780-AA8C-1CB8F2D2586B}"/>
              </a:ext>
            </a:extLst>
          </p:cNvPr>
          <p:cNvSpPr txBox="1"/>
          <p:nvPr/>
        </p:nvSpPr>
        <p:spPr>
          <a:xfrm>
            <a:off x="1148981" y="3768920"/>
            <a:ext cx="4253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E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C682652A-A9EC-4424-80B7-6801E8C104D4}"/>
              </a:ext>
            </a:extLst>
          </p:cNvPr>
          <p:cNvSpPr txBox="1"/>
          <p:nvPr/>
        </p:nvSpPr>
        <p:spPr>
          <a:xfrm>
            <a:off x="3521370" y="4195870"/>
            <a:ext cx="4253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D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xmlns="" id="{6D79AF3A-8C90-4CD2-ACD2-5C59A97412B5}"/>
              </a:ext>
            </a:extLst>
          </p:cNvPr>
          <p:cNvSpPr txBox="1"/>
          <p:nvPr/>
        </p:nvSpPr>
        <p:spPr>
          <a:xfrm>
            <a:off x="5754868" y="4119581"/>
            <a:ext cx="4253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C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xmlns="" id="{46A7BBBB-6F2B-4B85-AEEA-3D3A576452FD}"/>
              </a:ext>
            </a:extLst>
          </p:cNvPr>
          <p:cNvSpPr txBox="1"/>
          <p:nvPr/>
        </p:nvSpPr>
        <p:spPr>
          <a:xfrm>
            <a:off x="3308718" y="3024853"/>
            <a:ext cx="4253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1905402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394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" grpId="0" animBg="1"/>
      <p:bldP spid="3" grpId="0" animBg="1"/>
      <p:bldP spid="4" grpId="0" animBg="1"/>
      <p:bldP spid="5" grpId="0"/>
      <p:bldP spid="6" grpId="0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930443" y="1085616"/>
            <a:ext cx="10218819" cy="4497038"/>
          </a:xfrm>
          <a:prstGeom prst="roundRect">
            <a:avLst/>
          </a:prstGeom>
          <a:solidFill>
            <a:srgbClr val="FFFF00">
              <a:alpha val="84706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H giữa"/>
          <p:cNvSpPr/>
          <p:nvPr/>
        </p:nvSpPr>
        <p:spPr>
          <a:xfrm>
            <a:off x="1242013" y="206974"/>
            <a:ext cx="9650576" cy="820017"/>
          </a:xfrm>
          <a:prstGeom prst="roundRect">
            <a:avLst>
              <a:gd name="adj" fmla="val 16220"/>
            </a:avLst>
          </a:prstGeom>
          <a:solidFill>
            <a:srgbClr val="FFFF00"/>
          </a:solidFill>
          <a:ln w="762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4</a:t>
            </a:r>
          </a:p>
        </p:txBody>
      </p:sp>
      <p:sp>
        <p:nvSpPr>
          <p:cNvPr id="4" name="Freeform 3"/>
          <p:cNvSpPr/>
          <p:nvPr/>
        </p:nvSpPr>
        <p:spPr>
          <a:xfrm>
            <a:off x="223035" y="137702"/>
            <a:ext cx="707408" cy="937266"/>
          </a:xfrm>
          <a:custGeom>
            <a:avLst/>
            <a:gdLst>
              <a:gd name="connsiteX0" fmla="*/ 923602 w 923602"/>
              <a:gd name="connsiteY0" fmla="*/ 0 h 1441111"/>
              <a:gd name="connsiteX1" fmla="*/ 153964 w 923602"/>
              <a:gd name="connsiteY1" fmla="*/ 0 h 1441111"/>
              <a:gd name="connsiteX2" fmla="*/ 0 w 923602"/>
              <a:gd name="connsiteY2" fmla="*/ 720556 h 1441111"/>
              <a:gd name="connsiteX3" fmla="*/ 153964 w 923602"/>
              <a:gd name="connsiteY3" fmla="*/ 1441111 h 1441111"/>
              <a:gd name="connsiteX4" fmla="*/ 923602 w 923602"/>
              <a:gd name="connsiteY4" fmla="*/ 1441111 h 1441111"/>
              <a:gd name="connsiteX5" fmla="*/ 769638 w 923602"/>
              <a:gd name="connsiteY5" fmla="*/ 720556 h 1441111"/>
              <a:gd name="connsiteX6" fmla="*/ 923602 w 923602"/>
              <a:gd name="connsiteY6" fmla="*/ 0 h 1441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23602" h="1441111">
                <a:moveTo>
                  <a:pt x="923602" y="0"/>
                </a:moveTo>
                <a:lnTo>
                  <a:pt x="153964" y="0"/>
                </a:lnTo>
                <a:cubicBezTo>
                  <a:pt x="68901" y="0"/>
                  <a:pt x="0" y="322665"/>
                  <a:pt x="0" y="720556"/>
                </a:cubicBezTo>
                <a:cubicBezTo>
                  <a:pt x="0" y="1118446"/>
                  <a:pt x="68901" y="1441111"/>
                  <a:pt x="153964" y="1441111"/>
                </a:cubicBezTo>
                <a:lnTo>
                  <a:pt x="923602" y="1441111"/>
                </a:lnTo>
                <a:cubicBezTo>
                  <a:pt x="838538" y="1441111"/>
                  <a:pt x="769638" y="1118446"/>
                  <a:pt x="769638" y="720556"/>
                </a:cubicBezTo>
                <a:cubicBezTo>
                  <a:pt x="769638" y="322665"/>
                  <a:pt x="838538" y="0"/>
                  <a:pt x="923602" y="0"/>
                </a:cubicBezTo>
                <a:close/>
              </a:path>
            </a:pathLst>
          </a:custGeom>
          <a:solidFill>
            <a:srgbClr val="17D757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292005" y="1584660"/>
            <a:ext cx="968104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Kể</a:t>
            </a:r>
            <a:r>
              <a:rPr kumimoji="0" lang="en-US" sz="5400" b="1" i="0" u="none" strike="noStrike" kern="1200" cap="none" spc="0" normalizeH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tên</a:t>
            </a:r>
            <a:r>
              <a:rPr kumimoji="0" lang="en-US" sz="5400" b="1" i="0" u="none" strike="noStrike" kern="1200" cap="none" spc="0" normalizeH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5400" b="1" i="0" u="none" strike="noStrike" kern="1200" cap="none" spc="0" normalizeH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đoạn</a:t>
            </a:r>
            <a:r>
              <a:rPr kumimoji="0" lang="en-US" sz="5400" b="1" i="0" u="none" strike="noStrike" kern="1200" cap="none" spc="0" normalizeH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thẳng</a:t>
            </a:r>
            <a:r>
              <a:rPr kumimoji="0" lang="en-US" sz="5400" b="1" i="0" u="none" strike="noStrike" kern="1200" cap="none" spc="0" normalizeH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trong</a:t>
            </a:r>
            <a:r>
              <a:rPr kumimoji="0" lang="en-US" sz="5400" b="1" i="0" u="none" strike="noStrike" kern="1200" cap="none" spc="0" normalizeH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hình</a:t>
            </a:r>
            <a:endParaRPr kumimoji="0" lang="en-US" sz="5400" b="1" i="0" u="none" strike="noStrike" kern="1200" cap="none" spc="0" normalizeH="0" baseline="0" noProof="0" dirty="0">
              <a:ln w="10160">
                <a:solidFill>
                  <a:srgbClr val="4472C4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695429" y="4475030"/>
            <a:ext cx="287418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/>
              </a:rPr>
              <a:t>EF, EB, FB</a:t>
            </a:r>
            <a:endParaRPr kumimoji="0" lang="en-US" sz="5400" b="1" i="0" u="none" strike="noStrike" kern="1200" cap="none" spc="0" normalizeH="0" baseline="0" noProof="0" dirty="0">
              <a:ln w="10160">
                <a:solidFill>
                  <a:srgbClr val="4472C4"/>
                </a:solidFill>
                <a:prstDash val="solid"/>
              </a:ln>
              <a:solidFill>
                <a:srgbClr val="FF0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Pentagon 6">
            <a:hlinkClick r:id="rId6" action="ppaction://hlinksldjump"/>
          </p:cNvPr>
          <p:cNvSpPr/>
          <p:nvPr/>
        </p:nvSpPr>
        <p:spPr>
          <a:xfrm>
            <a:off x="10162672" y="5943025"/>
            <a:ext cx="1973179" cy="794084"/>
          </a:xfrm>
          <a:prstGeom prst="homePlate">
            <a:avLst>
              <a:gd name="adj" fmla="val 78283"/>
            </a:avLst>
          </a:prstGeom>
          <a:solidFill>
            <a:srgbClr val="7030A0"/>
          </a:solidFill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Quay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Freeform 7"/>
          <p:cNvSpPr/>
          <p:nvPr/>
        </p:nvSpPr>
        <p:spPr>
          <a:xfrm flipH="1">
            <a:off x="11230373" y="148349"/>
            <a:ext cx="707408" cy="937266"/>
          </a:xfrm>
          <a:custGeom>
            <a:avLst/>
            <a:gdLst>
              <a:gd name="connsiteX0" fmla="*/ 923602 w 923602"/>
              <a:gd name="connsiteY0" fmla="*/ 0 h 1441111"/>
              <a:gd name="connsiteX1" fmla="*/ 153964 w 923602"/>
              <a:gd name="connsiteY1" fmla="*/ 0 h 1441111"/>
              <a:gd name="connsiteX2" fmla="*/ 0 w 923602"/>
              <a:gd name="connsiteY2" fmla="*/ 720556 h 1441111"/>
              <a:gd name="connsiteX3" fmla="*/ 153964 w 923602"/>
              <a:gd name="connsiteY3" fmla="*/ 1441111 h 1441111"/>
              <a:gd name="connsiteX4" fmla="*/ 923602 w 923602"/>
              <a:gd name="connsiteY4" fmla="*/ 1441111 h 1441111"/>
              <a:gd name="connsiteX5" fmla="*/ 769638 w 923602"/>
              <a:gd name="connsiteY5" fmla="*/ 720556 h 1441111"/>
              <a:gd name="connsiteX6" fmla="*/ 923602 w 923602"/>
              <a:gd name="connsiteY6" fmla="*/ 0 h 1441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23602" h="1441111">
                <a:moveTo>
                  <a:pt x="923602" y="0"/>
                </a:moveTo>
                <a:lnTo>
                  <a:pt x="153964" y="0"/>
                </a:lnTo>
                <a:cubicBezTo>
                  <a:pt x="68901" y="0"/>
                  <a:pt x="0" y="322665"/>
                  <a:pt x="0" y="720556"/>
                </a:cubicBezTo>
                <a:cubicBezTo>
                  <a:pt x="0" y="1118446"/>
                  <a:pt x="68901" y="1441111"/>
                  <a:pt x="153964" y="1441111"/>
                </a:cubicBezTo>
                <a:lnTo>
                  <a:pt x="923602" y="1441111"/>
                </a:lnTo>
                <a:cubicBezTo>
                  <a:pt x="838538" y="1441111"/>
                  <a:pt x="769638" y="1118446"/>
                  <a:pt x="769638" y="720556"/>
                </a:cubicBezTo>
                <a:cubicBezTo>
                  <a:pt x="769638" y="322665"/>
                  <a:pt x="838538" y="0"/>
                  <a:pt x="923602" y="0"/>
                </a:cubicBezTo>
                <a:close/>
              </a:path>
            </a:pathLst>
          </a:custGeom>
          <a:solidFill>
            <a:srgbClr val="17D757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bensound-hipjazz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039852" y="-762997"/>
            <a:ext cx="609600" cy="609600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978575B0-E0CC-4C3B-8CAD-735E6A43DB5B}"/>
              </a:ext>
            </a:extLst>
          </p:cNvPr>
          <p:cNvCxnSpPr>
            <a:cxnSpLocks/>
          </p:cNvCxnSpPr>
          <p:nvPr/>
        </p:nvCxnSpPr>
        <p:spPr>
          <a:xfrm flipV="1">
            <a:off x="1552353" y="2892056"/>
            <a:ext cx="1169582" cy="1297174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xmlns="" id="{0CC92C75-5FD4-41F8-ACC0-C2D3E6816627}"/>
              </a:ext>
            </a:extLst>
          </p:cNvPr>
          <p:cNvCxnSpPr>
            <a:cxnSpLocks/>
          </p:cNvCxnSpPr>
          <p:nvPr/>
        </p:nvCxnSpPr>
        <p:spPr>
          <a:xfrm>
            <a:off x="1552353" y="4189230"/>
            <a:ext cx="2264735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xmlns="" id="{571D5E41-0D1E-40AE-A608-DF3823E60971}"/>
              </a:ext>
            </a:extLst>
          </p:cNvPr>
          <p:cNvCxnSpPr>
            <a:cxnSpLocks/>
          </p:cNvCxnSpPr>
          <p:nvPr/>
        </p:nvCxnSpPr>
        <p:spPr>
          <a:xfrm flipH="1" flipV="1">
            <a:off x="2721935" y="2892055"/>
            <a:ext cx="1095153" cy="129717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Oval 15">
            <a:extLst>
              <a:ext uri="{FF2B5EF4-FFF2-40B4-BE49-F238E27FC236}">
                <a16:creationId xmlns:a16="http://schemas.microsoft.com/office/drawing/2014/main" xmlns="" id="{45A15CC6-3112-428E-8897-28CB45FE1A70}"/>
              </a:ext>
            </a:extLst>
          </p:cNvPr>
          <p:cNvSpPr/>
          <p:nvPr/>
        </p:nvSpPr>
        <p:spPr>
          <a:xfrm>
            <a:off x="2671429" y="2832232"/>
            <a:ext cx="101011" cy="96067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xmlns="" id="{C1D7F3EF-E958-4B00-B6F8-F1C5E69A4398}"/>
              </a:ext>
            </a:extLst>
          </p:cNvPr>
          <p:cNvSpPr/>
          <p:nvPr/>
        </p:nvSpPr>
        <p:spPr>
          <a:xfrm>
            <a:off x="1489887" y="4152987"/>
            <a:ext cx="101011" cy="96067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xmlns="" id="{29355C43-A30C-41B6-B1D0-0DC5C49607C9}"/>
              </a:ext>
            </a:extLst>
          </p:cNvPr>
          <p:cNvSpPr/>
          <p:nvPr/>
        </p:nvSpPr>
        <p:spPr>
          <a:xfrm>
            <a:off x="3741330" y="4104953"/>
            <a:ext cx="101011" cy="96067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83422A3A-86D1-4D97-9776-9FA8B908F8BA}"/>
              </a:ext>
            </a:extLst>
          </p:cNvPr>
          <p:cNvSpPr txBox="1"/>
          <p:nvPr/>
        </p:nvSpPr>
        <p:spPr>
          <a:xfrm>
            <a:off x="2377372" y="2413593"/>
            <a:ext cx="4253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F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F0ED9D6B-BDD6-4535-89C0-BFCE0FA9442E}"/>
              </a:ext>
            </a:extLst>
          </p:cNvPr>
          <p:cNvSpPr txBox="1"/>
          <p:nvPr/>
        </p:nvSpPr>
        <p:spPr>
          <a:xfrm>
            <a:off x="1148981" y="3768920"/>
            <a:ext cx="4253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DEE0ED2A-08B6-407C-B777-BCAAD6158F1E}"/>
              </a:ext>
            </a:extLst>
          </p:cNvPr>
          <p:cNvSpPr txBox="1"/>
          <p:nvPr/>
        </p:nvSpPr>
        <p:spPr>
          <a:xfrm>
            <a:off x="3828498" y="3860598"/>
            <a:ext cx="4253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2348736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394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" grpId="0" animBg="1"/>
      <p:bldP spid="3" grpId="0" animBg="1"/>
      <p:bldP spid="4" grpId="0" animBg="1"/>
      <p:bldP spid="5" grpId="0"/>
      <p:bldP spid="6" grpId="0"/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930443" y="1085616"/>
            <a:ext cx="10218819" cy="4497038"/>
          </a:xfrm>
          <a:prstGeom prst="roundRect">
            <a:avLst/>
          </a:prstGeom>
          <a:solidFill>
            <a:srgbClr val="FFFF00">
              <a:alpha val="84706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H giữa"/>
          <p:cNvSpPr/>
          <p:nvPr/>
        </p:nvSpPr>
        <p:spPr>
          <a:xfrm>
            <a:off x="1242013" y="206974"/>
            <a:ext cx="9650576" cy="820017"/>
          </a:xfrm>
          <a:prstGeom prst="roundRect">
            <a:avLst>
              <a:gd name="adj" fmla="val 16220"/>
            </a:avLst>
          </a:prstGeom>
          <a:solidFill>
            <a:srgbClr val="FFFF00"/>
          </a:solidFill>
          <a:ln w="762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5</a:t>
            </a:r>
          </a:p>
        </p:txBody>
      </p:sp>
      <p:sp>
        <p:nvSpPr>
          <p:cNvPr id="4" name="Freeform 3"/>
          <p:cNvSpPr/>
          <p:nvPr/>
        </p:nvSpPr>
        <p:spPr>
          <a:xfrm>
            <a:off x="223035" y="137702"/>
            <a:ext cx="707408" cy="937266"/>
          </a:xfrm>
          <a:custGeom>
            <a:avLst/>
            <a:gdLst>
              <a:gd name="connsiteX0" fmla="*/ 923602 w 923602"/>
              <a:gd name="connsiteY0" fmla="*/ 0 h 1441111"/>
              <a:gd name="connsiteX1" fmla="*/ 153964 w 923602"/>
              <a:gd name="connsiteY1" fmla="*/ 0 h 1441111"/>
              <a:gd name="connsiteX2" fmla="*/ 0 w 923602"/>
              <a:gd name="connsiteY2" fmla="*/ 720556 h 1441111"/>
              <a:gd name="connsiteX3" fmla="*/ 153964 w 923602"/>
              <a:gd name="connsiteY3" fmla="*/ 1441111 h 1441111"/>
              <a:gd name="connsiteX4" fmla="*/ 923602 w 923602"/>
              <a:gd name="connsiteY4" fmla="*/ 1441111 h 1441111"/>
              <a:gd name="connsiteX5" fmla="*/ 769638 w 923602"/>
              <a:gd name="connsiteY5" fmla="*/ 720556 h 1441111"/>
              <a:gd name="connsiteX6" fmla="*/ 923602 w 923602"/>
              <a:gd name="connsiteY6" fmla="*/ 0 h 1441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23602" h="1441111">
                <a:moveTo>
                  <a:pt x="923602" y="0"/>
                </a:moveTo>
                <a:lnTo>
                  <a:pt x="153964" y="0"/>
                </a:lnTo>
                <a:cubicBezTo>
                  <a:pt x="68901" y="0"/>
                  <a:pt x="0" y="322665"/>
                  <a:pt x="0" y="720556"/>
                </a:cubicBezTo>
                <a:cubicBezTo>
                  <a:pt x="0" y="1118446"/>
                  <a:pt x="68901" y="1441111"/>
                  <a:pt x="153964" y="1441111"/>
                </a:cubicBezTo>
                <a:lnTo>
                  <a:pt x="923602" y="1441111"/>
                </a:lnTo>
                <a:cubicBezTo>
                  <a:pt x="838538" y="1441111"/>
                  <a:pt x="769638" y="1118446"/>
                  <a:pt x="769638" y="720556"/>
                </a:cubicBezTo>
                <a:cubicBezTo>
                  <a:pt x="769638" y="322665"/>
                  <a:pt x="838538" y="0"/>
                  <a:pt x="923602" y="0"/>
                </a:cubicBezTo>
                <a:close/>
              </a:path>
            </a:pathLst>
          </a:custGeom>
          <a:solidFill>
            <a:srgbClr val="17D757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694467" y="1584660"/>
            <a:ext cx="287610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19 + 9 = ?</a:t>
            </a:r>
          </a:p>
        </p:txBody>
      </p:sp>
      <p:sp>
        <p:nvSpPr>
          <p:cNvPr id="6" name="Rectangle 5"/>
          <p:cNvSpPr/>
          <p:nvPr/>
        </p:nvSpPr>
        <p:spPr>
          <a:xfrm>
            <a:off x="5689129" y="4475030"/>
            <a:ext cx="88678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28</a:t>
            </a:r>
          </a:p>
        </p:txBody>
      </p:sp>
      <p:sp>
        <p:nvSpPr>
          <p:cNvPr id="7" name="Pentagon 6">
            <a:hlinkClick r:id="rId6" action="ppaction://hlinksldjump"/>
          </p:cNvPr>
          <p:cNvSpPr/>
          <p:nvPr/>
        </p:nvSpPr>
        <p:spPr>
          <a:xfrm>
            <a:off x="10162672" y="5943025"/>
            <a:ext cx="1973179" cy="794084"/>
          </a:xfrm>
          <a:prstGeom prst="homePlate">
            <a:avLst>
              <a:gd name="adj" fmla="val 78283"/>
            </a:avLst>
          </a:prstGeom>
          <a:solidFill>
            <a:srgbClr val="7030A0"/>
          </a:solidFill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Quay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Freeform 7"/>
          <p:cNvSpPr/>
          <p:nvPr/>
        </p:nvSpPr>
        <p:spPr>
          <a:xfrm flipH="1">
            <a:off x="11230373" y="148349"/>
            <a:ext cx="707408" cy="937266"/>
          </a:xfrm>
          <a:custGeom>
            <a:avLst/>
            <a:gdLst>
              <a:gd name="connsiteX0" fmla="*/ 923602 w 923602"/>
              <a:gd name="connsiteY0" fmla="*/ 0 h 1441111"/>
              <a:gd name="connsiteX1" fmla="*/ 153964 w 923602"/>
              <a:gd name="connsiteY1" fmla="*/ 0 h 1441111"/>
              <a:gd name="connsiteX2" fmla="*/ 0 w 923602"/>
              <a:gd name="connsiteY2" fmla="*/ 720556 h 1441111"/>
              <a:gd name="connsiteX3" fmla="*/ 153964 w 923602"/>
              <a:gd name="connsiteY3" fmla="*/ 1441111 h 1441111"/>
              <a:gd name="connsiteX4" fmla="*/ 923602 w 923602"/>
              <a:gd name="connsiteY4" fmla="*/ 1441111 h 1441111"/>
              <a:gd name="connsiteX5" fmla="*/ 769638 w 923602"/>
              <a:gd name="connsiteY5" fmla="*/ 720556 h 1441111"/>
              <a:gd name="connsiteX6" fmla="*/ 923602 w 923602"/>
              <a:gd name="connsiteY6" fmla="*/ 0 h 1441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23602" h="1441111">
                <a:moveTo>
                  <a:pt x="923602" y="0"/>
                </a:moveTo>
                <a:lnTo>
                  <a:pt x="153964" y="0"/>
                </a:lnTo>
                <a:cubicBezTo>
                  <a:pt x="68901" y="0"/>
                  <a:pt x="0" y="322665"/>
                  <a:pt x="0" y="720556"/>
                </a:cubicBezTo>
                <a:cubicBezTo>
                  <a:pt x="0" y="1118446"/>
                  <a:pt x="68901" y="1441111"/>
                  <a:pt x="153964" y="1441111"/>
                </a:cubicBezTo>
                <a:lnTo>
                  <a:pt x="923602" y="1441111"/>
                </a:lnTo>
                <a:cubicBezTo>
                  <a:pt x="838538" y="1441111"/>
                  <a:pt x="769638" y="1118446"/>
                  <a:pt x="769638" y="720556"/>
                </a:cubicBezTo>
                <a:cubicBezTo>
                  <a:pt x="769638" y="322665"/>
                  <a:pt x="838538" y="0"/>
                  <a:pt x="923602" y="0"/>
                </a:cubicBezTo>
                <a:close/>
              </a:path>
            </a:pathLst>
          </a:custGeom>
          <a:solidFill>
            <a:srgbClr val="17D757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bensound-hipjazz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039852" y="-76299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6711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394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" grpId="0" animBg="1"/>
      <p:bldP spid="3" grpId="0" animBg="1"/>
      <p:bldP spid="4" grpId="0" animBg="1"/>
      <p:bldP spid="5" grpId="0"/>
      <p:bldP spid="6" grpId="0"/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382023C8-03CC-4ED0-830D-BF606451F86B}"/>
              </a:ext>
            </a:extLst>
          </p:cNvPr>
          <p:cNvSpPr txBox="1"/>
          <p:nvPr/>
        </p:nvSpPr>
        <p:spPr>
          <a:xfrm>
            <a:off x="1615469" y="3256553"/>
            <a:ext cx="8813492" cy="164269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vi-VN" sz="44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BÀI</a:t>
            </a:r>
            <a:r>
              <a:rPr lang="en-US" sz="44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 29: NGÀY – GIỜ,</a:t>
            </a:r>
          </a:p>
          <a:p>
            <a:pPr algn="ctr">
              <a:lnSpc>
                <a:spcPct val="120000"/>
              </a:lnSpc>
            </a:pPr>
            <a:r>
              <a:rPr lang="en-US" sz="44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 GIỜ - PHÚT</a:t>
            </a:r>
            <a:endParaRPr lang="vi-VN" sz="4400" b="1" dirty="0">
              <a:ln w="22225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chemeClr val="bg1"/>
              </a:solidFill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BCBC260D-FA70-43A2-A5AC-8FAC030EFAE9}"/>
              </a:ext>
            </a:extLst>
          </p:cNvPr>
          <p:cNvGrpSpPr/>
          <p:nvPr/>
        </p:nvGrpSpPr>
        <p:grpSpPr>
          <a:xfrm>
            <a:off x="1314892" y="894087"/>
            <a:ext cx="2163960" cy="1242752"/>
            <a:chOff x="1523997" y="0"/>
            <a:chExt cx="2190752" cy="101532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xmlns="" id="{00A336D1-6EAB-4D88-B050-1A664761CDAA}"/>
                </a:ext>
              </a:extLst>
            </p:cNvPr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6" name="Rectangle: Top Corners Rounded 5">
                <a:extLst>
                  <a:ext uri="{FF2B5EF4-FFF2-40B4-BE49-F238E27FC236}">
                    <a16:creationId xmlns:a16="http://schemas.microsoft.com/office/drawing/2014/main" xmlns="" id="{2CCECC4C-EFA0-4170-AF5B-8E735A0187EF}"/>
                  </a:ext>
                </a:extLst>
              </p:cNvPr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1600"/>
              </a:p>
            </p:txBody>
          </p:sp>
          <p:sp>
            <p:nvSpPr>
              <p:cNvPr id="7" name="Rectangle: Top Corners Rounded 6">
                <a:extLst>
                  <a:ext uri="{FF2B5EF4-FFF2-40B4-BE49-F238E27FC236}">
                    <a16:creationId xmlns:a16="http://schemas.microsoft.com/office/drawing/2014/main" xmlns="" id="{47C0B4B5-27EA-44D3-9621-0CB828F23E50}"/>
                  </a:ext>
                </a:extLst>
              </p:cNvPr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F4D8ACC7-221E-48DD-83A2-16D3E6FF1490}"/>
                </a:ext>
              </a:extLst>
            </p:cNvPr>
            <p:cNvSpPr txBox="1"/>
            <p:nvPr/>
          </p:nvSpPr>
          <p:spPr>
            <a:xfrm>
              <a:off x="1523997" y="135240"/>
              <a:ext cx="1972089" cy="8800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dirty="0">
                  <a:solidFill>
                    <a:schemeClr val="accent6">
                      <a:lumMod val="75000"/>
                    </a:schemeClr>
                  </a:solidFill>
                  <a:latin typeface="+mj-lt"/>
                </a:rPr>
                <a:t>CHỦ ĐỀ </a:t>
              </a:r>
              <a:r>
                <a:rPr lang="en-US" sz="3200" dirty="0">
                  <a:solidFill>
                    <a:schemeClr val="accent6">
                      <a:lumMod val="75000"/>
                    </a:schemeClr>
                  </a:solidFill>
                  <a:latin typeface="+mj-lt"/>
                </a:rPr>
                <a:t>6</a:t>
              </a:r>
              <a:endParaRPr lang="vi-VN" sz="3200" dirty="0">
                <a:solidFill>
                  <a:schemeClr val="accent6">
                    <a:lumMod val="75000"/>
                  </a:schemeClr>
                </a:solidFill>
                <a:latin typeface="+mj-lt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69308AFA-8573-43EC-992F-FC51DD70C7E8}"/>
              </a:ext>
            </a:extLst>
          </p:cNvPr>
          <p:cNvSpPr txBox="1"/>
          <p:nvPr/>
        </p:nvSpPr>
        <p:spPr>
          <a:xfrm>
            <a:off x="3147238" y="1059621"/>
            <a:ext cx="794252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+mj-lt"/>
              </a:rPr>
              <a:t>NGÀY – GIỜ, GIỜ - PHÚT,</a:t>
            </a:r>
          </a:p>
          <a:p>
            <a:pPr algn="ctr"/>
            <a:r>
              <a:rPr lang="en-US" sz="3600" b="1" dirty="0">
                <a:solidFill>
                  <a:schemeClr val="bg1"/>
                </a:solidFill>
                <a:latin typeface="+mj-lt"/>
              </a:rPr>
              <a:t> NGÀY - THÁNG</a:t>
            </a:r>
            <a:endParaRPr lang="vi-VN" sz="36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3262863" y="6347636"/>
            <a:ext cx="4518837" cy="23391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4271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A86FC1E2-E192-4684-8AC0-52155A0925FB}"/>
              </a:ext>
            </a:extLst>
          </p:cNvPr>
          <p:cNvSpPr txBox="1"/>
          <p:nvPr/>
        </p:nvSpPr>
        <p:spPr>
          <a:xfrm>
            <a:off x="4373697" y="2555913"/>
            <a:ext cx="497962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chemeClr val="bg1"/>
                </a:solidFill>
              </a:rPr>
              <a:t>TIẾT 1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9165268" y="31899"/>
            <a:ext cx="2987749" cy="23391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3118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160</TotalTime>
  <Words>503</Words>
  <Application>Microsoft Office PowerPoint</Application>
  <PresentationFormat>Widescreen</PresentationFormat>
  <Paragraphs>126</Paragraphs>
  <Slides>19</Slides>
  <Notes>0</Notes>
  <HiddenSlides>0</HiddenSlides>
  <MMClips>6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29" baseType="lpstr">
      <vt:lpstr>Arial</vt:lpstr>
      <vt:lpstr>Arial-Rounded</vt:lpstr>
      <vt:lpstr>Calibri</vt:lpstr>
      <vt:lpstr>Calibri Light</vt:lpstr>
      <vt:lpstr>Times New Roman</vt:lpstr>
      <vt:lpstr>UTM Avo</vt:lpstr>
      <vt:lpstr>字魂36号-正文宋楷</vt:lpstr>
      <vt:lpstr>等线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Microsoft account</cp:lastModifiedBy>
  <cp:revision>20</cp:revision>
  <dcterms:created xsi:type="dcterms:W3CDTF">2021-07-24T01:07:49Z</dcterms:created>
  <dcterms:modified xsi:type="dcterms:W3CDTF">2022-12-09T09:08:50Z</dcterms:modified>
</cp:coreProperties>
</file>