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509" r:id="rId3"/>
    <p:sldId id="516" r:id="rId4"/>
    <p:sldId id="282" r:id="rId5"/>
    <p:sldId id="517" r:id="rId6"/>
    <p:sldId id="375" r:id="rId7"/>
    <p:sldId id="515" r:id="rId8"/>
    <p:sldId id="518" r:id="rId9"/>
    <p:sldId id="514" r:id="rId10"/>
    <p:sldId id="51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-800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643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74" y="3643440"/>
            <a:ext cx="3698224" cy="3108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818692" y="882513"/>
            <a:ext cx="102620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33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447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TRÒ CHƠI CỦA BỐ</a:t>
            </a:r>
            <a:endParaRPr lang="x-none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địa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chỉ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em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07721" y="2189521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77360" y="719138"/>
            <a:ext cx="3751580" cy="753110"/>
          </a:xfrm>
          <a:prstGeom prst="roundRect">
            <a:avLst/>
          </a:prstGeom>
          <a:solidFill>
            <a:schemeClr val="bg1"/>
          </a:solidFill>
          <a:ln>
            <a:solidFill>
              <a:srgbClr val="8E0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Nghe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55551" y="2906909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55551" y="3656442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hau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3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55551" y="4384463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rò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tay</a:t>
            </a:r>
            <a:endParaRPr lang="vi-VN" sz="36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nết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ngoan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trò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chơi</a:t>
            </a:r>
            <a:endParaRPr lang="vi-VN" sz="36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86107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E8378F-AE1E-420D-8005-5E9FE09D97A4}"/>
              </a:ext>
            </a:extLst>
          </p:cNvPr>
          <p:cNvSpPr txBox="1"/>
          <p:nvPr/>
        </p:nvSpPr>
        <p:spPr>
          <a:xfrm>
            <a:off x="6583372" y="2465554"/>
            <a:ext cx="536582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737946" y="1113381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2547919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0" y="60589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=""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61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  </a:t>
            </a:r>
            <a:r>
              <a:rPr lang="en-US" sz="3600" dirty="0" err="1">
                <a:latin typeface="+mj-lt"/>
              </a:rPr>
              <a:t>nhà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710358" y="169832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718366" y="1539594"/>
            <a:ext cx="1333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7359036" y="1671647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7351802" y="1514482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ao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481091" y="302335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442594" y="2904715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225</Words>
  <Application>Microsoft Office PowerPoint</Application>
  <PresentationFormat>Custom</PresentationFormat>
  <Paragraphs>39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28</cp:revision>
  <dcterms:created xsi:type="dcterms:W3CDTF">2021-07-20T01:55:21Z</dcterms:created>
  <dcterms:modified xsi:type="dcterms:W3CDTF">2021-08-19T13:28:04Z</dcterms:modified>
</cp:coreProperties>
</file>