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10"/>
  </p:notesMasterIdLst>
  <p:sldIdLst>
    <p:sldId id="522" r:id="rId4"/>
    <p:sldId id="513" r:id="rId5"/>
    <p:sldId id="516" r:id="rId6"/>
    <p:sldId id="519" r:id="rId7"/>
    <p:sldId id="518" r:id="rId8"/>
    <p:sldId id="52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1.wav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endParaRPr lang="vi-VN" altLang="en-US" sz="4000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TÌNH CẢM GIA ĐÌNH</a:t>
            </a:r>
            <a:endParaRPr lang="en-US" altLang="en-US" sz="4000" b="1" dirty="0" smtClean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CHẤM. DẤU HỎI. DẤU CHẤM THAN</a:t>
            </a:r>
            <a:endParaRPr lang="vi-VN" altLang="en-US" sz="4000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126" y="11677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từ chỉ tình cảm của người thân trong gia đình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276253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031228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786204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371946" y="3462438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079075" y="3462439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786204" y="3465853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11910" y="546434"/>
            <a:ext cx="1191097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Content Placeholder 2"/>
          <p:cNvSpPr txBox="1"/>
          <p:nvPr/>
        </p:nvSpPr>
        <p:spPr>
          <a:xfrm>
            <a:off x="336698" y="1899611"/>
            <a:ext cx="11855302" cy="1556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sz="4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Khi 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 em học, bố rất kiên nhẫn. Khi chơi cùng em, bố rất vui tính. Mỗi khi em mắc lỗi, bố rất 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nghiêm khắc dạy bảo nhưng cũng dễ tha thứ.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85547" y="2460318"/>
            <a:ext cx="205441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785589" y="3046508"/>
            <a:ext cx="125002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6354" y="3890879"/>
            <a:ext cx="277663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758234" y="3890879"/>
            <a:ext cx="277663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3997" y="576924"/>
            <a:ext cx="10767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3.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Chọn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than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thay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vuông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7077" y="2106024"/>
            <a:ext cx="10584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600"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 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Nam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vi-VN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nhé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phê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đâu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Dạ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cốc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phê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ạ.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indent="609600" algn="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(Theo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Truyện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thông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minh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dí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dỏm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)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88841" y="310952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9" name="Rectangle 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10" name="Straight Connector 9"/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088841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042737" y="3114052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15" name="Rectangle 1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16" name="Straight Connector 15"/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1058850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3435" y="463235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1" name="Rectangle 20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22" name="Straight Connector 21"/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899538" y="3847695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7" name="Rectangle 26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28" name="Straight Connector 27"/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247681" y="4545238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928729" y="3760574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3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WPS Presentation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23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Times New Roman</vt:lpstr>
      <vt:lpstr>字魂36号-正文宋楷</vt:lpstr>
      <vt:lpstr>#9Slide03 NettoOTLight</vt:lpstr>
      <vt:lpstr>Microsoft YaHei</vt:lpstr>
      <vt:lpstr>Arial Unicode MS</vt:lpstr>
      <vt:lpstr>Office Theme</vt:lpstr>
      <vt:lpstr>2_Office 主题​​</vt:lpstr>
      <vt:lpstr>PowerPoint 演示文稿</vt:lpstr>
      <vt:lpstr>1. Những từ chỉ tình cảm của người thân trong gia đình?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2021-07-20T01:55:00Z</dcterms:created>
  <dcterms:modified xsi:type="dcterms:W3CDTF">2022-12-16T00:39:09Z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1363BBB2CAF5401F96CB5DB3DDEBF045</vt:lpwstr>
  </property>
  <property fmtid="{D5CDD505-2E9C-101B-9397-08002B2CF9AE}" pid="3" name="KSOProductBuildVer">
    <vt:lpwstr>1033-11.2.0.11417</vt:lpwstr>
  </property>
</Properties>
</file>