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8" r:id="rId4"/>
    <p:sldMasterId id="2147483672" r:id="rId5"/>
    <p:sldMasterId id="2147483684" r:id="rId6"/>
    <p:sldMasterId id="2147483690" r:id="rId7"/>
  </p:sldMasterIdLst>
  <p:notesMasterIdLst>
    <p:notesMasterId r:id="rId10"/>
  </p:notesMasterIdLst>
  <p:sldIdLst>
    <p:sldId id="960" r:id="rId8"/>
    <p:sldId id="955" r:id="rId9"/>
    <p:sldId id="465" r:id="rId11"/>
    <p:sldId id="956" r:id="rId12"/>
    <p:sldId id="466" r:id="rId13"/>
    <p:sldId id="957" r:id="rId14"/>
    <p:sldId id="958" r:id="rId15"/>
    <p:sldId id="361" r:id="rId16"/>
    <p:sldId id="269" r:id="rId17"/>
    <p:sldId id="959" r:id="rId18"/>
    <p:sldId id="436" r:id="rId19"/>
    <p:sldId id="3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 advTm="2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6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4" Type="http://schemas.openxmlformats.org/officeDocument/2006/relationships/theme" Target="../theme/theme6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Tm="2000">
    <p:wipe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35.xml"/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9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4.jpe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6.jpe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VIỆC CỦA MÌNH KHÔNG CẦN AI NHẮC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kumimoji="0" lang="en-US" altLang="en-US" sz="27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ĐỘNG TRẢI NGHIỆM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BT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/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942970" y="202812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Tự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lập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kế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hoạch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công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hằng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</a:rPr>
              <a:t>thời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gian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biểu</a:t>
            </a:r>
            <a:r>
              <a:rPr lang="en-US" sz="3600" dirty="0">
                <a:latin typeface="Calibri" panose="020F0502020204030204" pitchFamily="34" charset="0"/>
              </a:rPr>
              <a:t>)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L</a:t>
            </a:r>
            <a:r>
              <a:rPr lang="vi-VN" sz="2800" dirty="0">
                <a:latin typeface="Calibri" panose="020F0502020204030204" pitchFamily="34" charset="0"/>
              </a:rPr>
              <a:t>iệt kê 4 – 5 việc thường làm hằng ngày từ lúc đi học về cho đến khi đi ngủ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5" name="Picture 4" descr="A group of children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/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/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WPS Presentation</Application>
  <PresentationFormat>Widescreen</PresentationFormat>
  <Paragraphs>36</Paragraphs>
  <Slides>12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12</vt:i4>
      </vt:variant>
    </vt:vector>
  </HeadingPairs>
  <TitlesOfParts>
    <vt:vector size="39" baseType="lpstr">
      <vt:lpstr>Arial</vt:lpstr>
      <vt:lpstr>SimSun</vt:lpstr>
      <vt:lpstr>Wingdings</vt:lpstr>
      <vt:lpstr>印品黑体</vt:lpstr>
      <vt:lpstr>Averta Std CY Bold</vt:lpstr>
      <vt:lpstr>#9Slide03 NettoOTLight</vt:lpstr>
      <vt:lpstr>Arial-Rounded</vt:lpstr>
      <vt:lpstr>Yellowtail</vt:lpstr>
      <vt:lpstr>Quicksand Medium</vt:lpstr>
      <vt:lpstr>Arial-SGK-TV</vt:lpstr>
      <vt:lpstr>Times New Roman</vt:lpstr>
      <vt:lpstr>字魂36号-正文宋楷</vt:lpstr>
      <vt:lpstr>Arial</vt:lpstr>
      <vt:lpstr>Microsoft YaHei</vt:lpstr>
      <vt:lpstr>等线</vt:lpstr>
      <vt:lpstr>等线</vt:lpstr>
      <vt:lpstr>Calibri</vt:lpstr>
      <vt:lpstr>Calibri</vt:lpstr>
      <vt:lpstr>iCiel Cucho</vt:lpstr>
      <vt:lpstr>Times New Roman</vt:lpstr>
      <vt:lpstr>Arial Unicode MS</vt:lpstr>
      <vt:lpstr>1_Custom Design</vt:lpstr>
      <vt:lpstr>包图主题2</vt:lpstr>
      <vt:lpstr>1_Office 主题​​</vt:lpstr>
      <vt:lpstr>Office Theme</vt:lpstr>
      <vt:lpstr>Hoạt động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2021-06-14T14:21:00Z</dcterms:created>
  <dcterms:modified xsi:type="dcterms:W3CDTF">2022-12-11T11:02:14Z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D8888FE0E4FB4F42AFD7802809095619</vt:lpwstr>
  </property>
  <property fmtid="{D5CDD505-2E9C-101B-9397-08002B2CF9AE}" pid="3" name="KSOProductBuildVer">
    <vt:lpwstr>1033-11.2.0.11417</vt:lpwstr>
  </property>
</Properties>
</file>