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2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3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4.xml" ContentType="application/vnd.openxmlformats-officedocument.theme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5.xml" ContentType="application/vnd.openxmlformats-officedocument.theme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84" r:id="rId2"/>
    <p:sldMasterId id="2147483696" r:id="rId3"/>
    <p:sldMasterId id="2147483709" r:id="rId4"/>
    <p:sldMasterId id="2147483721" r:id="rId5"/>
    <p:sldMasterId id="2147483727" r:id="rId6"/>
  </p:sldMasterIdLst>
  <p:notesMasterIdLst>
    <p:notesMasterId r:id="rId22"/>
  </p:notesMasterIdLst>
  <p:sldIdLst>
    <p:sldId id="300" r:id="rId7"/>
    <p:sldId id="257" r:id="rId8"/>
    <p:sldId id="260" r:id="rId9"/>
    <p:sldId id="299" r:id="rId10"/>
    <p:sldId id="261" r:id="rId11"/>
    <p:sldId id="262" r:id="rId12"/>
    <p:sldId id="259" r:id="rId13"/>
    <p:sldId id="265" r:id="rId14"/>
    <p:sldId id="266" r:id="rId15"/>
    <p:sldId id="293" r:id="rId16"/>
    <p:sldId id="294" r:id="rId17"/>
    <p:sldId id="295" r:id="rId18"/>
    <p:sldId id="296" r:id="rId19"/>
    <p:sldId id="263" r:id="rId20"/>
    <p:sldId id="298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Windows User" initials="WU" lastIdx="1" clrIdx="0"/>
  <p:cmAuthor id="1" name="Administrator" initials="A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0A80A"/>
    <a:srgbClr val="FF1171"/>
    <a:srgbClr val="050AE7"/>
    <a:srgbClr val="C6EFF6"/>
    <a:srgbClr val="BAEBF9"/>
    <a:srgbClr val="FFFFC8"/>
    <a:srgbClr val="FDC6FB"/>
    <a:srgbClr val="1D41D5"/>
    <a:srgbClr val="50F335"/>
    <a:srgbClr val="97FA1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1" autoAdjust="0"/>
    <p:restoredTop sz="94660"/>
  </p:normalViewPr>
  <p:slideViewPr>
    <p:cSldViewPr snapToGrid="0">
      <p:cViewPr varScale="1">
        <p:scale>
          <a:sx n="69" d="100"/>
          <a:sy n="69" d="100"/>
        </p:scale>
        <p:origin x="524" y="5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commentAuthors" Target="commentAuthor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12/9/2022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62355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382180-2B4B-4968-87BF-C20F07DAC1BF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199250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E50DC96-BAE7-4D90-BC42-33A0CA1BD31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49884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2022/12/9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Tm="3000">
    <p:randomBar dir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2022/12/9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Tm="3000">
    <p:randomBar dir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2022/12/9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Tm="3000">
    <p:randomBar dir="vert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Tm="3000">
    <p:randomBar dir="vert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2022/12/9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标题占位符 1"/>
          <p:cNvSpPr>
            <a:spLocks noGrp="1"/>
          </p:cNvSpPr>
          <p:nvPr>
            <p:ph type="title"/>
          </p:nvPr>
        </p:nvSpPr>
        <p:spPr>
          <a:xfrm>
            <a:off x="190575" y="260648"/>
            <a:ext cx="10972800" cy="4180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  <p:transition spd="slow" advTm="3000">
    <p:randomBar dir="vert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2022/12/9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标题占位符 1"/>
          <p:cNvSpPr>
            <a:spLocks noGrp="1"/>
          </p:cNvSpPr>
          <p:nvPr>
            <p:ph type="title"/>
          </p:nvPr>
        </p:nvSpPr>
        <p:spPr>
          <a:xfrm>
            <a:off x="190575" y="260648"/>
            <a:ext cx="10972800" cy="4180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  <p:transition spd="slow" advTm="3000">
    <p:randomBar dir="vert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2022/12/9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标题占位符 1"/>
          <p:cNvSpPr>
            <a:spLocks noGrp="1"/>
          </p:cNvSpPr>
          <p:nvPr>
            <p:ph type="title"/>
          </p:nvPr>
        </p:nvSpPr>
        <p:spPr>
          <a:xfrm>
            <a:off x="190575" y="260648"/>
            <a:ext cx="10972800" cy="4180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  <p:transition spd="slow" advTm="3000">
    <p:randomBar dir="vert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2022/12/9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标题占位符 1"/>
          <p:cNvSpPr>
            <a:spLocks noGrp="1"/>
          </p:cNvSpPr>
          <p:nvPr>
            <p:ph type="title"/>
          </p:nvPr>
        </p:nvSpPr>
        <p:spPr>
          <a:xfrm>
            <a:off x="190575" y="260648"/>
            <a:ext cx="10972800" cy="4180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  <p:transition spd="slow" advTm="3000">
    <p:randomBar dir="vert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2022/12/9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标题占位符 1"/>
          <p:cNvSpPr>
            <a:spLocks noGrp="1"/>
          </p:cNvSpPr>
          <p:nvPr>
            <p:ph type="title"/>
          </p:nvPr>
        </p:nvSpPr>
        <p:spPr>
          <a:xfrm>
            <a:off x="190575" y="260648"/>
            <a:ext cx="10972800" cy="4180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  <p:transition spd="slow" advTm="3000">
    <p:randomBar dir="vert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2022/12/9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标题占位符 1"/>
          <p:cNvSpPr>
            <a:spLocks noGrp="1"/>
          </p:cNvSpPr>
          <p:nvPr>
            <p:ph type="title"/>
          </p:nvPr>
        </p:nvSpPr>
        <p:spPr>
          <a:xfrm>
            <a:off x="190575" y="260648"/>
            <a:ext cx="10972800" cy="4180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  <p:transition spd="slow" advTm="3000">
    <p:randomBar dir="vert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2022/12/9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标题占位符 1"/>
          <p:cNvSpPr>
            <a:spLocks noGrp="1"/>
          </p:cNvSpPr>
          <p:nvPr>
            <p:ph type="title"/>
          </p:nvPr>
        </p:nvSpPr>
        <p:spPr>
          <a:xfrm>
            <a:off x="190575" y="260648"/>
            <a:ext cx="10972800" cy="4180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  <p:transition spd="slow" advTm="3000">
    <p:randomBar dir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2022/12/9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Tm="3000">
    <p:randomBar dir="vert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2022/12/9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标题占位符 1"/>
          <p:cNvSpPr>
            <a:spLocks noGrp="1"/>
          </p:cNvSpPr>
          <p:nvPr>
            <p:ph type="title"/>
          </p:nvPr>
        </p:nvSpPr>
        <p:spPr>
          <a:xfrm>
            <a:off x="190575" y="260648"/>
            <a:ext cx="10972800" cy="4180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  <p:transition spd="slow" advTm="3000">
    <p:randomBar dir="vert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2022/12/9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标题占位符 1"/>
          <p:cNvSpPr>
            <a:spLocks noGrp="1"/>
          </p:cNvSpPr>
          <p:nvPr>
            <p:ph type="title"/>
          </p:nvPr>
        </p:nvSpPr>
        <p:spPr>
          <a:xfrm>
            <a:off x="190575" y="260648"/>
            <a:ext cx="10972800" cy="4180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  <p:transition spd="slow" advTm="3000">
    <p:randomBar dir="vert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2022/12/9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标题占位符 1"/>
          <p:cNvSpPr>
            <a:spLocks noGrp="1"/>
          </p:cNvSpPr>
          <p:nvPr>
            <p:ph type="title"/>
          </p:nvPr>
        </p:nvSpPr>
        <p:spPr>
          <a:xfrm>
            <a:off x="190575" y="260648"/>
            <a:ext cx="10972800" cy="4180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  <p:transition spd="slow" advTm="3000">
    <p:randomBar dir="vert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2022/12/9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标题占位符 1"/>
          <p:cNvSpPr>
            <a:spLocks noGrp="1"/>
          </p:cNvSpPr>
          <p:nvPr>
            <p:ph type="title"/>
          </p:nvPr>
        </p:nvSpPr>
        <p:spPr>
          <a:xfrm>
            <a:off x="190575" y="260648"/>
            <a:ext cx="10972800" cy="4180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  <p:transition spd="slow" advTm="3000">
    <p:randomBar dir="vert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2022/12/9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标题占位符 1"/>
          <p:cNvSpPr>
            <a:spLocks noGrp="1"/>
          </p:cNvSpPr>
          <p:nvPr>
            <p:ph type="title"/>
          </p:nvPr>
        </p:nvSpPr>
        <p:spPr>
          <a:xfrm>
            <a:off x="190575" y="260648"/>
            <a:ext cx="10972800" cy="4180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  <p:transition spd="slow" advTm="3000">
    <p:randomBar dir="vert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2022/12/9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标题占位符 1"/>
          <p:cNvSpPr>
            <a:spLocks noGrp="1"/>
          </p:cNvSpPr>
          <p:nvPr>
            <p:ph type="title"/>
          </p:nvPr>
        </p:nvSpPr>
        <p:spPr>
          <a:xfrm>
            <a:off x="190575" y="260648"/>
            <a:ext cx="10972800" cy="4180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  <p:transition spd="slow" advTm="3000">
    <p:randomBar dir="vert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2022/12/9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标题占位符 1"/>
          <p:cNvSpPr>
            <a:spLocks noGrp="1"/>
          </p:cNvSpPr>
          <p:nvPr>
            <p:ph type="title"/>
          </p:nvPr>
        </p:nvSpPr>
        <p:spPr>
          <a:xfrm>
            <a:off x="190575" y="260648"/>
            <a:ext cx="10972800" cy="4180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  <p:transition spd="slow" advTm="3000">
    <p:randomBar dir="vert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2022/12/9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标题占位符 1"/>
          <p:cNvSpPr>
            <a:spLocks noGrp="1"/>
          </p:cNvSpPr>
          <p:nvPr>
            <p:ph type="title"/>
          </p:nvPr>
        </p:nvSpPr>
        <p:spPr>
          <a:xfrm>
            <a:off x="190575" y="260648"/>
            <a:ext cx="10972800" cy="4180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  <p:transition spd="slow" advTm="3000">
    <p:randomBar dir="vert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2022/12/9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标题占位符 1"/>
          <p:cNvSpPr>
            <a:spLocks noGrp="1"/>
          </p:cNvSpPr>
          <p:nvPr>
            <p:ph type="title"/>
          </p:nvPr>
        </p:nvSpPr>
        <p:spPr>
          <a:xfrm>
            <a:off x="190575" y="260648"/>
            <a:ext cx="10972800" cy="4180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  <p:transition spd="slow" advTm="3000">
    <p:randomBar dir="vert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2022/12/9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标题占位符 1"/>
          <p:cNvSpPr>
            <a:spLocks noGrp="1"/>
          </p:cNvSpPr>
          <p:nvPr>
            <p:ph type="title"/>
          </p:nvPr>
        </p:nvSpPr>
        <p:spPr>
          <a:xfrm>
            <a:off x="190575" y="260648"/>
            <a:ext cx="10972800" cy="4180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  <p:transition spd="slow" advTm="3000">
    <p:randomBar dir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2022/12/9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Tm="3000">
    <p:randomBar dir="vert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2022/12/9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标题占位符 1"/>
          <p:cNvSpPr>
            <a:spLocks noGrp="1"/>
          </p:cNvSpPr>
          <p:nvPr>
            <p:ph type="title"/>
          </p:nvPr>
        </p:nvSpPr>
        <p:spPr>
          <a:xfrm>
            <a:off x="190575" y="260648"/>
            <a:ext cx="10972800" cy="4180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  <p:transition spd="slow" advTm="3000">
    <p:randomBar dir="vert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2022/12/9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标题占位符 1"/>
          <p:cNvSpPr>
            <a:spLocks noGrp="1"/>
          </p:cNvSpPr>
          <p:nvPr>
            <p:ph type="title"/>
          </p:nvPr>
        </p:nvSpPr>
        <p:spPr>
          <a:xfrm>
            <a:off x="190575" y="260648"/>
            <a:ext cx="10972800" cy="4180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  <p:transition spd="slow" advTm="3000">
    <p:randomBar dir="vert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2022/12/9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标题占位符 1"/>
          <p:cNvSpPr>
            <a:spLocks noGrp="1"/>
          </p:cNvSpPr>
          <p:nvPr>
            <p:ph type="title"/>
          </p:nvPr>
        </p:nvSpPr>
        <p:spPr>
          <a:xfrm>
            <a:off x="190575" y="260648"/>
            <a:ext cx="10972800" cy="4180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  <p:transition spd="slow" advTm="3000">
    <p:randomBar dir="vert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2022/12/9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标题占位符 1"/>
          <p:cNvSpPr>
            <a:spLocks noGrp="1"/>
          </p:cNvSpPr>
          <p:nvPr>
            <p:ph type="title"/>
          </p:nvPr>
        </p:nvSpPr>
        <p:spPr>
          <a:xfrm>
            <a:off x="190575" y="260648"/>
            <a:ext cx="10972800" cy="4180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  <p:transition spd="slow" advTm="3000">
    <p:randomBar dir="vert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2022/12/9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标题占位符 1"/>
          <p:cNvSpPr>
            <a:spLocks noGrp="1"/>
          </p:cNvSpPr>
          <p:nvPr>
            <p:ph type="title"/>
          </p:nvPr>
        </p:nvSpPr>
        <p:spPr>
          <a:xfrm>
            <a:off x="190575" y="260648"/>
            <a:ext cx="10972800" cy="4180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  <p:transition spd="slow" advTm="3000">
    <p:randomBar dir="vert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2022/12/9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标题占位符 1"/>
          <p:cNvSpPr>
            <a:spLocks noGrp="1"/>
          </p:cNvSpPr>
          <p:nvPr>
            <p:ph type="title"/>
          </p:nvPr>
        </p:nvSpPr>
        <p:spPr>
          <a:xfrm>
            <a:off x="190575" y="260648"/>
            <a:ext cx="10972800" cy="4180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  <p:transition spd="slow" advTm="3000">
    <p:randomBar dir="vert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12/9/2022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12/9/2022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12/9/2022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12/9/2022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2022/12/9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Tm="3000">
    <p:randomBar dir="vert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12/9/2022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12/9/2022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12/9/2022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12/9/2022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12/9/2022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12/9/2022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12/9/2022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900"/>
            </a:lvl3pPr>
            <a:lvl4pPr marL="1371600" indent="0" algn="ctr">
              <a:buNone/>
              <a:defRPr sz="1600"/>
            </a:lvl4pPr>
            <a:lvl5pPr marL="1828165" indent="0" algn="ctr">
              <a:buNone/>
              <a:defRPr sz="1600"/>
            </a:lvl5pPr>
            <a:lvl6pPr marL="2285365" indent="0" algn="ctr">
              <a:buNone/>
              <a:defRPr sz="1600"/>
            </a:lvl6pPr>
            <a:lvl7pPr marL="2742565" indent="0" algn="ctr">
              <a:buNone/>
              <a:defRPr sz="1600"/>
            </a:lvl7pPr>
            <a:lvl8pPr marL="3199765" indent="0" algn="ctr">
              <a:buNone/>
              <a:defRPr sz="1600"/>
            </a:lvl8pPr>
            <a:lvl9pPr marL="3656965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9391B06-E3A9-4ACF-8FE7-86027D4A315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2022/12/9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DAB6F98-49F9-4E5E-8F54-63E0E7C4DDF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9391B06-E3A9-4ACF-8FE7-86027D4A315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2022/12/9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DAB6F98-49F9-4E5E-8F54-63E0E7C4DDF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4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16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36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56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76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96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9391B06-E3A9-4ACF-8FE7-86027D4A315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2022/12/9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DAB6F98-49F9-4E5E-8F54-63E0E7C4DDF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2022/12/9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Tm="3000">
    <p:randomBar dir="vert"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9391B06-E3A9-4ACF-8FE7-86027D4A315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2022/12/9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DAB6F98-49F9-4E5E-8F54-63E0E7C4DDF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900" b="1"/>
            </a:lvl3pPr>
            <a:lvl4pPr marL="1371600" indent="0">
              <a:buNone/>
              <a:defRPr sz="1600" b="1"/>
            </a:lvl4pPr>
            <a:lvl5pPr marL="1828165" indent="0">
              <a:buNone/>
              <a:defRPr sz="1600" b="1"/>
            </a:lvl5pPr>
            <a:lvl6pPr marL="2285365" indent="0">
              <a:buNone/>
              <a:defRPr sz="1600" b="1"/>
            </a:lvl6pPr>
            <a:lvl7pPr marL="2742565" indent="0">
              <a:buNone/>
              <a:defRPr sz="1600" b="1"/>
            </a:lvl7pPr>
            <a:lvl8pPr marL="3199765" indent="0">
              <a:buNone/>
              <a:defRPr sz="1600" b="1"/>
            </a:lvl8pPr>
            <a:lvl9pPr marL="3656965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900" b="1"/>
            </a:lvl3pPr>
            <a:lvl4pPr marL="1371600" indent="0">
              <a:buNone/>
              <a:defRPr sz="1600" b="1"/>
            </a:lvl4pPr>
            <a:lvl5pPr marL="1828165" indent="0">
              <a:buNone/>
              <a:defRPr sz="1600" b="1"/>
            </a:lvl5pPr>
            <a:lvl6pPr marL="2285365" indent="0">
              <a:buNone/>
              <a:defRPr sz="1600" b="1"/>
            </a:lvl6pPr>
            <a:lvl7pPr marL="2742565" indent="0">
              <a:buNone/>
              <a:defRPr sz="1600" b="1"/>
            </a:lvl7pPr>
            <a:lvl8pPr marL="3199765" indent="0">
              <a:buNone/>
              <a:defRPr sz="1600" b="1"/>
            </a:lvl8pPr>
            <a:lvl9pPr marL="3656965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9391B06-E3A9-4ACF-8FE7-86027D4A315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2022/12/9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DAB6F98-49F9-4E5E-8F54-63E0E7C4DDF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9391B06-E3A9-4ACF-8FE7-86027D4A315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2022/12/9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DAB6F98-49F9-4E5E-8F54-63E0E7C4DDF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9391B06-E3A9-4ACF-8FE7-86027D4A315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2022/12/9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DAB6F98-49F9-4E5E-8F54-63E0E7C4DDF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34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500"/>
            </a:lvl2pPr>
            <a:lvl3pPr marL="914400" indent="0">
              <a:buNone/>
              <a:defRPr sz="1200"/>
            </a:lvl3pPr>
            <a:lvl4pPr marL="1371600" indent="0">
              <a:buNone/>
              <a:defRPr sz="1100"/>
            </a:lvl4pPr>
            <a:lvl5pPr marL="1828165" indent="0">
              <a:buNone/>
              <a:defRPr sz="1100"/>
            </a:lvl5pPr>
            <a:lvl6pPr marL="2285365" indent="0">
              <a:buNone/>
              <a:defRPr sz="1100"/>
            </a:lvl6pPr>
            <a:lvl7pPr marL="2742565" indent="0">
              <a:buNone/>
              <a:defRPr sz="1100"/>
            </a:lvl7pPr>
            <a:lvl8pPr marL="3199765" indent="0">
              <a:buNone/>
              <a:defRPr sz="1100"/>
            </a:lvl8pPr>
            <a:lvl9pPr marL="3656965" indent="0">
              <a:buNone/>
              <a:defRPr sz="11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9391B06-E3A9-4ACF-8FE7-86027D4A315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2022/12/9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DAB6F98-49F9-4E5E-8F54-63E0E7C4DDF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34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165" indent="0">
              <a:buNone/>
              <a:defRPr sz="2000"/>
            </a:lvl5pPr>
            <a:lvl6pPr marL="2285365" indent="0">
              <a:buNone/>
              <a:defRPr sz="2000"/>
            </a:lvl6pPr>
            <a:lvl7pPr marL="2742565" indent="0">
              <a:buNone/>
              <a:defRPr sz="2000"/>
            </a:lvl7pPr>
            <a:lvl8pPr marL="3199765" indent="0">
              <a:buNone/>
              <a:defRPr sz="2000"/>
            </a:lvl8pPr>
            <a:lvl9pPr marL="3656965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500"/>
            </a:lvl2pPr>
            <a:lvl3pPr marL="914400" indent="0">
              <a:buNone/>
              <a:defRPr sz="1200"/>
            </a:lvl3pPr>
            <a:lvl4pPr marL="1371600" indent="0">
              <a:buNone/>
              <a:defRPr sz="1100"/>
            </a:lvl4pPr>
            <a:lvl5pPr marL="1828165" indent="0">
              <a:buNone/>
              <a:defRPr sz="1100"/>
            </a:lvl5pPr>
            <a:lvl6pPr marL="2285365" indent="0">
              <a:buNone/>
              <a:defRPr sz="1100"/>
            </a:lvl6pPr>
            <a:lvl7pPr marL="2742565" indent="0">
              <a:buNone/>
              <a:defRPr sz="1100"/>
            </a:lvl7pPr>
            <a:lvl8pPr marL="3199765" indent="0">
              <a:buNone/>
              <a:defRPr sz="1100"/>
            </a:lvl8pPr>
            <a:lvl9pPr marL="3656965" indent="0">
              <a:buNone/>
              <a:defRPr sz="11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9391B06-E3A9-4ACF-8FE7-86027D4A315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2022/12/9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DAB6F98-49F9-4E5E-8F54-63E0E7C4DDF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9391B06-E3A9-4ACF-8FE7-86027D4A315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2022/12/9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DAB6F98-49F9-4E5E-8F54-63E0E7C4DDF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2" y="365134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3" y="365134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9391B06-E3A9-4ACF-8FE7-86027D4A315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2022/12/9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DAB6F98-49F9-4E5E-8F54-63E0E7C4DDF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6" tIns="45718" rIns="9142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98444" y="385003"/>
            <a:ext cx="10515600" cy="410127"/>
          </a:xfrm>
        </p:spPr>
        <p:txBody>
          <a:bodyPr>
            <a:normAutofit/>
          </a:bodyPr>
          <a:lstStyle>
            <a:lvl1pPr>
              <a:defRPr sz="3600" b="1">
                <a:solidFill>
                  <a:srgbClr val="FA5B7F"/>
                </a:solidFill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2022/12/9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3118" y="116841"/>
            <a:ext cx="550510" cy="1075854"/>
          </a:xfrm>
          <a:prstGeom prst="rect">
            <a:avLst/>
          </a:prstGeom>
        </p:spPr>
      </p:pic>
    </p:spTree>
  </p:cSld>
  <p:clrMapOvr>
    <a:masterClrMapping/>
  </p:clrMapOvr>
  <p:transition spd="slow" advTm="3000">
    <p:randomBar dir="vert"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  <p:transition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2022/12/9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Tm="3000">
    <p:randomBar dir="vert"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iới thiệ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hủ đề"/>
          <p:cNvSpPr>
            <a:spLocks noGrp="1"/>
          </p:cNvSpPr>
          <p:nvPr>
            <p:ph type="body" sz="quarter" idx="10" hasCustomPrompt="1"/>
          </p:nvPr>
        </p:nvSpPr>
        <p:spPr>
          <a:xfrm>
            <a:off x="3824445" y="999515"/>
            <a:ext cx="8367561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US" sz="4800" b="1" smtClean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verta Std CY Bold" panose="00000800000000000000" pitchFamily="50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>
              <a:defRPr lang="en-US" sz="1800" smtClean="0"/>
            </a:lvl2pPr>
            <a:lvl3pPr>
              <a:defRPr lang="en-US" sz="1800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lvl="0"/>
            <a:r>
              <a:rPr lang="en-US"/>
              <a:t>CHỦ ĐỀ</a:t>
            </a:r>
          </a:p>
        </p:txBody>
      </p:sp>
      <p:sp>
        <p:nvSpPr>
          <p:cNvPr id="6" name="Bài học"/>
          <p:cNvSpPr>
            <a:spLocks noGrp="1"/>
          </p:cNvSpPr>
          <p:nvPr>
            <p:ph type="body" sz="quarter" idx="11" hasCustomPrompt="1"/>
          </p:nvPr>
        </p:nvSpPr>
        <p:spPr>
          <a:xfrm>
            <a:off x="4658784" y="2207151"/>
            <a:ext cx="7533216" cy="60342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indent="0">
              <a:buFontTx/>
              <a:buNone/>
              <a:defRPr lang="en-US" sz="5600" b="1" baseline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Quicksand Medium" pitchFamily="2" charset="0"/>
                <a:ea typeface="Arial-Rounded" panose="020B0500000000000000" pitchFamily="34" charset="0"/>
                <a:cs typeface="Arial-SGK-TV" pitchFamily="2" charset="0"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Bài</a:t>
            </a:r>
          </a:p>
        </p:txBody>
      </p:sp>
      <p:sp>
        <p:nvSpPr>
          <p:cNvPr id="3" name="Hình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2517922"/>
            <a:ext cx="3962400" cy="43400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hình ảnh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5"/>
                        </p:tgtEl>
                      </p:cBhvr>
                    </p:animEffect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" grpId="0"/>
    </p:bld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/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5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</p:cSld>
  <p:clrMapOvr>
    <a:masterClrMapping/>
  </p:clrMapOvr>
  <p:transition spd="med">
    <p:fad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ếng Việt 2"/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5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/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5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ết thú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2022/12/9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2022/12/9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2022/12/9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2022/12/9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2022/12/9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2022/12/9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Tm="3000">
    <p:randomBar dir="vert"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2022/12/9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2022/12/9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2022/12/9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2022/12/9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2022/12/9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2022/12/9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2022/12/9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Tm="3000">
    <p:randomBar dir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image" Target="../media/image1.jpe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slideLayout" Target="../slideLayouts/slideLayout58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2.xml"/><Relationship Id="rId2" Type="http://schemas.openxmlformats.org/officeDocument/2006/relationships/slideLayout" Target="../slideLayouts/slideLayout71.xml"/><Relationship Id="rId1" Type="http://schemas.openxmlformats.org/officeDocument/2006/relationships/slideLayout" Target="../slideLayouts/slideLayout70.xml"/><Relationship Id="rId6" Type="http://schemas.openxmlformats.org/officeDocument/2006/relationships/theme" Target="../theme/theme5.xml"/><Relationship Id="rId5" Type="http://schemas.openxmlformats.org/officeDocument/2006/relationships/slideLayout" Target="../slideLayouts/slideLayout74.xml"/><Relationship Id="rId4" Type="http://schemas.openxmlformats.org/officeDocument/2006/relationships/slideLayout" Target="../slideLayouts/slideLayout7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2.xml"/><Relationship Id="rId3" Type="http://schemas.openxmlformats.org/officeDocument/2006/relationships/slideLayout" Target="../slideLayouts/slideLayout77.xml"/><Relationship Id="rId7" Type="http://schemas.openxmlformats.org/officeDocument/2006/relationships/slideLayout" Target="../slideLayouts/slideLayout81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76.xml"/><Relationship Id="rId1" Type="http://schemas.openxmlformats.org/officeDocument/2006/relationships/slideLayout" Target="../slideLayouts/slideLayout75.xml"/><Relationship Id="rId6" Type="http://schemas.openxmlformats.org/officeDocument/2006/relationships/slideLayout" Target="../slideLayouts/slideLayout80.xml"/><Relationship Id="rId11" Type="http://schemas.openxmlformats.org/officeDocument/2006/relationships/slideLayout" Target="../slideLayouts/slideLayout85.xml"/><Relationship Id="rId5" Type="http://schemas.openxmlformats.org/officeDocument/2006/relationships/slideLayout" Target="../slideLayouts/slideLayout79.xml"/><Relationship Id="rId10" Type="http://schemas.openxmlformats.org/officeDocument/2006/relationships/slideLayout" Target="../slideLayouts/slideLayout84.xml"/><Relationship Id="rId4" Type="http://schemas.openxmlformats.org/officeDocument/2006/relationships/slideLayout" Target="../slideLayouts/slideLayout78.xml"/><Relationship Id="rId9" Type="http://schemas.openxmlformats.org/officeDocument/2006/relationships/slideLayout" Target="../slideLayouts/slideLayout8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2022/12/9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  <p:sldLayoutId id="2147483676" r:id="rId28"/>
    <p:sldLayoutId id="2147483677" r:id="rId29"/>
    <p:sldLayoutId id="2147483678" r:id="rId30"/>
    <p:sldLayoutId id="2147483679" r:id="rId31"/>
    <p:sldLayoutId id="2147483680" r:id="rId32"/>
    <p:sldLayoutId id="2147483681" r:id="rId33"/>
    <p:sldLayoutId id="2147483682" r:id="rId34"/>
    <p:sldLayoutId id="2147483683" r:id="rId35"/>
  </p:sldLayoutIdLst>
  <p:transition spd="slow" advTm="3000">
    <p:randomBar dir="vert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12/9/2022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26" tIns="45718" rIns="91426" bIns="45718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26" tIns="45718" rIns="91426" bIns="45718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26" tIns="45718" rIns="91426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29391B06-E3A9-4ACF-8FE7-86027D4A315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2022/12/9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26" tIns="45718" rIns="91426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26" tIns="45718" rIns="91426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1DAB6F98-49F9-4E5E-8F54-63E0E7C4DDF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</p:sldLayoutIdLst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76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96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16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36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56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165" algn="l" defTabSz="91440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365" algn="l" defTabSz="91440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65" algn="l" defTabSz="91440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65" algn="l" defTabSz="91440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965" algn="l" defTabSz="91440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00+ Hình nền Slide đẹp 2020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</p:sldLayoutIdLst>
  <p:transition/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9pPr>
    </p:titleStyle>
    <p:bodyStyle>
      <a:lvl1pPr marL="457200" indent="-4572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895825-7B37-42F5-9075-3BE9DC30402E}" type="datetimeFigureOut">
              <a:rPr lang="zh-CN" altLang="en-US" smtClean="0"/>
              <a:t>2022/12/9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  <p:sldLayoutId id="2147483737" r:id="rId10"/>
    <p:sldLayoutId id="2147483738" r:id="rId11"/>
  </p:sldLayoutIdLst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emf"/><Relationship Id="rId5" Type="http://schemas.openxmlformats.org/officeDocument/2006/relationships/image" Target="../media/image13.emf"/><Relationship Id="rId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6.xml"/><Relationship Id="rId6" Type="http://schemas.microsoft.com/office/2007/relationships/hdphoto" Target="../media/hdphoto3.wdp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40.png"/><Relationship Id="rId7" Type="http://schemas.openxmlformats.org/officeDocument/2006/relationships/image" Target="../media/image48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6.xml"/><Relationship Id="rId6" Type="http://schemas.microsoft.com/office/2007/relationships/hdphoto" Target="../media/hdphoto4.wdp"/><Relationship Id="rId5" Type="http://schemas.openxmlformats.org/officeDocument/2006/relationships/image" Target="../media/image47.png"/><Relationship Id="rId4" Type="http://schemas.openxmlformats.org/officeDocument/2006/relationships/image" Target="../media/image45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40.png"/><Relationship Id="rId7" Type="http://schemas.openxmlformats.org/officeDocument/2006/relationships/image" Target="../media/image50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6.xml"/><Relationship Id="rId6" Type="http://schemas.microsoft.com/office/2007/relationships/hdphoto" Target="../media/hdphoto6.wdp"/><Relationship Id="rId5" Type="http://schemas.openxmlformats.org/officeDocument/2006/relationships/image" Target="../media/image49.png"/><Relationship Id="rId4" Type="http://schemas.openxmlformats.org/officeDocument/2006/relationships/image" Target="../media/image45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40.png"/><Relationship Id="rId7" Type="http://schemas.openxmlformats.org/officeDocument/2006/relationships/image" Target="../media/image52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6.xml"/><Relationship Id="rId6" Type="http://schemas.microsoft.com/office/2007/relationships/hdphoto" Target="../media/hdphoto8.wdp"/><Relationship Id="rId5" Type="http://schemas.openxmlformats.org/officeDocument/2006/relationships/image" Target="../media/image51.png"/><Relationship Id="rId4" Type="http://schemas.openxmlformats.org/officeDocument/2006/relationships/image" Target="../media/image4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53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openxmlformats.org/officeDocument/2006/relationships/image" Target="../media/image65.png"/><Relationship Id="rId3" Type="http://schemas.microsoft.com/office/2007/relationships/hdphoto" Target="../media/hdphoto10.wdp"/><Relationship Id="rId7" Type="http://schemas.openxmlformats.org/officeDocument/2006/relationships/image" Target="../media/image59.png"/><Relationship Id="rId12" Type="http://schemas.openxmlformats.org/officeDocument/2006/relationships/image" Target="../media/image64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81.xml"/><Relationship Id="rId6" Type="http://schemas.openxmlformats.org/officeDocument/2006/relationships/image" Target="../media/image58.png"/><Relationship Id="rId11" Type="http://schemas.openxmlformats.org/officeDocument/2006/relationships/image" Target="../media/image63.png"/><Relationship Id="rId5" Type="http://schemas.openxmlformats.org/officeDocument/2006/relationships/image" Target="../media/image57.png"/><Relationship Id="rId10" Type="http://schemas.openxmlformats.org/officeDocument/2006/relationships/image" Target="../media/image62.png"/><Relationship Id="rId4" Type="http://schemas.openxmlformats.org/officeDocument/2006/relationships/image" Target="../media/image56.png"/><Relationship Id="rId9" Type="http://schemas.openxmlformats.org/officeDocument/2006/relationships/image" Target="../media/image6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emf"/><Relationship Id="rId4" Type="http://schemas.openxmlformats.org/officeDocument/2006/relationships/image" Target="../media/image18.em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14.emf"/><Relationship Id="rId5" Type="http://schemas.openxmlformats.org/officeDocument/2006/relationships/image" Target="../media/image13.emf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3.xml"/><Relationship Id="rId7" Type="http://schemas.microsoft.com/office/2007/relationships/hdphoto" Target="../media/hdphoto2.wdp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7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12" Type="http://schemas.openxmlformats.org/officeDocument/2006/relationships/image" Target="../media/image36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40.png"/><Relationship Id="rId1" Type="http://schemas.openxmlformats.org/officeDocument/2006/relationships/slideLayout" Target="../slideLayouts/slideLayout72.xml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5" Type="http://schemas.openxmlformats.org/officeDocument/2006/relationships/image" Target="../media/image29.png"/><Relationship Id="rId15" Type="http://schemas.openxmlformats.org/officeDocument/2006/relationships/image" Target="../media/image39.png"/><Relationship Id="rId10" Type="http://schemas.openxmlformats.org/officeDocument/2006/relationships/image" Target="../media/image34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Relationship Id="rId14" Type="http://schemas.openxmlformats.org/officeDocument/2006/relationships/image" Target="../media/image3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6.xml"/><Relationship Id="rId4" Type="http://schemas.openxmlformats.org/officeDocument/2006/relationships/image" Target="../media/image4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r="929" b="8206"/>
          <a:stretch>
            <a:fillRect/>
          </a:stretch>
        </p:blipFill>
        <p:spPr>
          <a:xfrm>
            <a:off x="-1009" y="-44180"/>
            <a:ext cx="12193009" cy="6902180"/>
          </a:xfrm>
          <a:prstGeom prst="rect">
            <a:avLst/>
          </a:prstGeom>
        </p:spPr>
      </p:pic>
      <p:pic>
        <p:nvPicPr>
          <p:cNvPr id="5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09" y="4715921"/>
            <a:ext cx="12192000" cy="2142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56" t="9026" r="22530" b="69229"/>
          <a:stretch>
            <a:fillRect/>
          </a:stretch>
        </p:blipFill>
        <p:spPr bwMode="auto">
          <a:xfrm flipH="1">
            <a:off x="8333845" y="3354506"/>
            <a:ext cx="4192202" cy="3485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20933" y="4569272"/>
            <a:ext cx="1743219" cy="193021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7467" y="4744556"/>
            <a:ext cx="1249138" cy="179487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" name="图片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0975" y="6030188"/>
            <a:ext cx="974725" cy="64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图片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7993" y="247444"/>
            <a:ext cx="2680053" cy="1475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TextBox 26"/>
          <p:cNvSpPr txBox="1"/>
          <p:nvPr/>
        </p:nvSpPr>
        <p:spPr>
          <a:xfrm>
            <a:off x="246380" y="3215640"/>
            <a:ext cx="1138936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4000" b="1" smtClean="0">
                <a:solidFill>
                  <a:srgbClr val="249024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charset="0"/>
                <a:cs typeface="Times New Roman" panose="02020603050405020304" charset="0"/>
              </a:rPr>
              <a:t>BẢO QUẢN ĐỒ DÙNG CÁ NHÂN</a:t>
            </a:r>
          </a:p>
          <a:p>
            <a:pPr algn="ctr"/>
            <a:endParaRPr lang="vi-VN" altLang="en-US" sz="4000" b="1" dirty="0">
              <a:solidFill>
                <a:srgbClr val="249024"/>
              </a:solidFill>
              <a:effectLst>
                <a:reflection blurRad="6350" stA="55000" endA="300" endPos="45500" dir="5400000" sy="-100000" algn="bl" rotWithShape="0"/>
              </a:effectLst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343" name="文本框 342"/>
          <p:cNvSpPr txBox="1"/>
          <p:nvPr/>
        </p:nvSpPr>
        <p:spPr>
          <a:xfrm>
            <a:off x="3626985" y="216308"/>
            <a:ext cx="4837430" cy="41402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vi-VN" altLang="zh-CN" sz="21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charset="0"/>
                <a:ea typeface="字魂36号-正文宋楷" panose="02000000000000000000" pitchFamily="2" charset="-122"/>
                <a:cs typeface="Times New Roman" panose="02020603050405020304" charset="0"/>
              </a:rPr>
              <a:t>PHÒNG GD &amp; ĐT QUẬN LONG BIÊN </a:t>
            </a:r>
            <a:endParaRPr lang="zh-CN" altLang="en-US" sz="2100" b="1" dirty="0">
              <a:solidFill>
                <a:schemeClr val="accent5">
                  <a:lumMod val="75000"/>
                </a:schemeClr>
              </a:solidFill>
              <a:latin typeface="Times New Roman" panose="02020603050405020304" charset="0"/>
              <a:ea typeface="字魂36号-正文宋楷" panose="02000000000000000000" pitchFamily="2" charset="-122"/>
              <a:cs typeface="Times New Roman" panose="02020603050405020304" charset="0"/>
            </a:endParaRPr>
          </a:p>
        </p:txBody>
      </p:sp>
      <p:sp>
        <p:nvSpPr>
          <p:cNvPr id="344" name="文本框 343"/>
          <p:cNvSpPr txBox="1"/>
          <p:nvPr/>
        </p:nvSpPr>
        <p:spPr>
          <a:xfrm>
            <a:off x="3626464" y="645391"/>
            <a:ext cx="4704080" cy="46037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vi-VN" altLang="zh-CN" sz="2400" b="1" u="sng" dirty="0">
                <a:solidFill>
                  <a:schemeClr val="accent5">
                    <a:lumMod val="75000"/>
                  </a:schemeClr>
                </a:solidFill>
                <a:latin typeface="Times New Roman" panose="02020603050405020304" charset="0"/>
                <a:ea typeface="字魂36号-正文宋楷" panose="02000000000000000000" pitchFamily="2" charset="-122"/>
                <a:cs typeface="Times New Roman" panose="02020603050405020304" charset="0"/>
              </a:rPr>
              <a:t>TRƯỜNG TIỂU HỌC PHÚC LỢI</a:t>
            </a:r>
            <a:endParaRPr lang="zh-CN" altLang="en-US" sz="2400" b="1" u="sng" dirty="0">
              <a:solidFill>
                <a:schemeClr val="accent5">
                  <a:lumMod val="75000"/>
                </a:schemeClr>
              </a:solidFill>
              <a:latin typeface="Times New Roman" panose="02020603050405020304" charset="0"/>
              <a:ea typeface="字魂36号-正文宋楷" panose="02000000000000000000" pitchFamily="2" charset="-122"/>
              <a:cs typeface="Times New Roman" panose="02020603050405020304" charset="0"/>
            </a:endParaRPr>
          </a:p>
        </p:txBody>
      </p:sp>
      <p:sp>
        <p:nvSpPr>
          <p:cNvPr id="14348" name="WordArt 12"/>
          <p:cNvSpPr>
            <a:spLocks noChangeArrowheads="1" noChangeShapeType="1" noTextEdit="1"/>
          </p:cNvSpPr>
          <p:nvPr/>
        </p:nvSpPr>
        <p:spPr bwMode="auto">
          <a:xfrm>
            <a:off x="3663790" y="1950384"/>
            <a:ext cx="4629945" cy="54151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700" b="1" i="0" u="none" strike="noStrike" kern="10" cap="none" spc="0" normalizeH="0" baseline="0" noProof="0" dirty="0">
                <a:ln w="9525">
                  <a:solidFill>
                    <a:srgbClr val="FF0000"/>
                  </a:solidFill>
                  <a:round/>
                </a:ln>
                <a:solidFill>
                  <a:srgbClr val="0000FF"/>
                </a:solidFill>
                <a:effectLst>
                  <a:outerShdw sy="50000" kx="2453608" rotWithShape="0">
                    <a:srgbClr val="868686">
                      <a:alpha val="50000"/>
                    </a:srgbClr>
                  </a:outerShdw>
                </a:effectLst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MÔN: </a:t>
            </a:r>
            <a:r>
              <a:rPr lang="en-US" sz="2700" b="1" kern="10" dirty="0" smtClean="0">
                <a:ln w="9525">
                  <a:solidFill>
                    <a:srgbClr val="FF0000"/>
                  </a:solidFill>
                  <a:round/>
                </a:ln>
                <a:solidFill>
                  <a:srgbClr val="0000FF"/>
                </a:solidFill>
                <a:effectLst>
                  <a:outerShdw sy="50000" kx="2453608" rotWithShape="0">
                    <a:srgbClr val="868686">
                      <a:alpha val="50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ĐẠO ĐỨC</a:t>
            </a:r>
            <a:endParaRPr kumimoji="0" lang="vi-VN" altLang="en-US" sz="2700" b="1" i="0" u="none" strike="noStrike" kern="10" cap="none" spc="0" normalizeH="0" baseline="0" noProof="0" dirty="0">
              <a:ln w="9525">
                <a:solidFill>
                  <a:srgbClr val="FF0000"/>
                </a:solidFill>
                <a:round/>
              </a:ln>
              <a:solidFill>
                <a:srgbClr val="0000FF"/>
              </a:solidFill>
              <a:effectLst>
                <a:outerShdw sy="50000" kx="2453608" rotWithShape="0">
                  <a:srgbClr val="868686">
                    <a:alpha val="50000"/>
                  </a:srgbClr>
                </a:outerShdw>
              </a:effectLst>
              <a:uLnTx/>
              <a:uFillTx/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0672029"/>
      </p:ext>
    </p:extLst>
  </p:cSld>
  <p:clrMapOvr>
    <a:masterClrMapping/>
  </p:clrMapOvr>
  <p:transition spd="slow" advTm="3000">
    <p:randomBar dir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9488"/>
            <a:ext cx="12192000" cy="7017488"/>
          </a:xfrm>
        </p:spPr>
      </p:pic>
      <p:pic>
        <p:nvPicPr>
          <p:cNvPr id="5" name="Picture 4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-106328"/>
            <a:ext cx="1864480" cy="84301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20641" y="365124"/>
            <a:ext cx="8490652" cy="921415"/>
          </a:xfrm>
          <a:prstGeom prst="rect">
            <a:avLst/>
          </a:prstGeom>
        </p:spPr>
      </p:pic>
      <p:pic>
        <p:nvPicPr>
          <p:cNvPr id="7" name="Content Placeholder 1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r="50000"/>
          <a:stretch>
            <a:fillRect/>
          </a:stretch>
        </p:blipFill>
        <p:spPr>
          <a:xfrm>
            <a:off x="1015837" y="1286539"/>
            <a:ext cx="4385502" cy="4245264"/>
          </a:xfrm>
          <a:prstGeom prst="rect">
            <a:avLst/>
          </a:prstGeom>
        </p:spPr>
      </p:pic>
      <p:pic>
        <p:nvPicPr>
          <p:cNvPr id="8" name="Content Placeholder 10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50408" r="203"/>
          <a:stretch>
            <a:fillRect/>
          </a:stretch>
        </p:blipFill>
        <p:spPr>
          <a:xfrm>
            <a:off x="6996917" y="1312615"/>
            <a:ext cx="4157980" cy="4245264"/>
          </a:xfrm>
          <a:prstGeom prst="rect">
            <a:avLst/>
          </a:prstGeom>
        </p:spPr>
      </p:pic>
      <p:sp>
        <p:nvSpPr>
          <p:cNvPr id="9" name="TextBox 20"/>
          <p:cNvSpPr txBox="1"/>
          <p:nvPr/>
        </p:nvSpPr>
        <p:spPr>
          <a:xfrm>
            <a:off x="1081183" y="5647641"/>
            <a:ext cx="4320156" cy="1200329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50000">
                <a:srgbClr val="FDC6FB"/>
              </a:gs>
              <a:gs pos="20000">
                <a:schemeClr val="bg1"/>
              </a:gs>
              <a:gs pos="90000">
                <a:srgbClr val="FFFFC8"/>
              </a:gs>
            </a:gsLst>
            <a:lin ang="5400000" scaled="0"/>
          </a:gradFill>
          <a:ln>
            <a:solidFill>
              <a:srgbClr val="FF0000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sz="2400" i="1" dirty="0">
                <a:solidFill>
                  <a:srgbClr val="000000"/>
                </a:solidFill>
              </a:rPr>
              <a:t>Bạn nhỏ lau dọn nhà bếp sạch sẽ, đồ dùng sắp xếp ngăn nắp trên tủ.</a:t>
            </a:r>
          </a:p>
        </p:txBody>
      </p:sp>
      <p:sp>
        <p:nvSpPr>
          <p:cNvPr id="10" name="TextBox 22"/>
          <p:cNvSpPr txBox="1"/>
          <p:nvPr/>
        </p:nvSpPr>
        <p:spPr>
          <a:xfrm>
            <a:off x="6921359" y="5792441"/>
            <a:ext cx="4515936" cy="830997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50000">
                <a:srgbClr val="FDC6FB"/>
              </a:gs>
              <a:gs pos="20000">
                <a:schemeClr val="bg1"/>
              </a:gs>
              <a:gs pos="90000">
                <a:srgbClr val="FFFFC8"/>
              </a:gs>
            </a:gsLst>
            <a:lin ang="5400000" scaled="0"/>
          </a:gradFill>
          <a:ln>
            <a:solidFill>
              <a:srgbClr val="FF0000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sz="2400" i="1" dirty="0">
                <a:solidFill>
                  <a:srgbClr val="000000"/>
                </a:solidFill>
              </a:rPr>
              <a:t>Bạn nhỏ giúp bố mẹ gấp gọn quần áo, chăn màn vào tủ đồ.</a:t>
            </a:r>
          </a:p>
        </p:txBody>
      </p:sp>
    </p:spTree>
    <p:extLst>
      <p:ext uri="{BB962C8B-B14F-4D97-AF65-F5344CB8AC3E}">
        <p14:creationId xmlns:p14="http://schemas.microsoft.com/office/powerpoint/2010/main" val="1518138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  <p:bldP spid="10" grpId="0" bldLvl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1991"/>
            <a:ext cx="12192000" cy="7017488"/>
          </a:xfrm>
        </p:spPr>
      </p:pic>
      <p:pic>
        <p:nvPicPr>
          <p:cNvPr id="5" name="Picture 4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-106328"/>
            <a:ext cx="1864480" cy="84301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20641" y="365124"/>
            <a:ext cx="8490652" cy="921415"/>
          </a:xfrm>
          <a:prstGeom prst="rect">
            <a:avLst/>
          </a:prstGeom>
        </p:spPr>
      </p:pic>
      <p:pic>
        <p:nvPicPr>
          <p:cNvPr id="11" name="Content Placeholder 10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21553" y="1256665"/>
            <a:ext cx="4436409" cy="4623140"/>
          </a:xfrm>
          <a:prstGeom prst="rect">
            <a:avLst/>
          </a:prstGeom>
        </p:spPr>
      </p:pic>
      <p:pic>
        <p:nvPicPr>
          <p:cNvPr id="12" name="Content Placeholder 6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767416" y="1286539"/>
            <a:ext cx="4439300" cy="457810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419264" y="6027003"/>
            <a:ext cx="4003237" cy="830997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50000">
                <a:srgbClr val="FDC6FB"/>
              </a:gs>
              <a:gs pos="20000">
                <a:schemeClr val="bg1"/>
              </a:gs>
              <a:gs pos="90000">
                <a:srgbClr val="FFFFC8"/>
              </a:gs>
            </a:gsLst>
            <a:lin ang="5400000" scaled="0"/>
          </a:gradFill>
          <a:ln>
            <a:solidFill>
              <a:srgbClr val="FF0000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sz="2400" i="1" dirty="0">
                <a:solidFill>
                  <a:srgbClr val="000000"/>
                </a:solidFill>
              </a:rPr>
              <a:t>Bạn nhỏ lấy đồ trong tủ lạnh nhưng quên đóng cửa tủ.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212679" y="6029583"/>
            <a:ext cx="3696325" cy="830997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50000">
                <a:srgbClr val="FDC6FB"/>
              </a:gs>
              <a:gs pos="20000">
                <a:schemeClr val="bg1"/>
              </a:gs>
              <a:gs pos="90000">
                <a:srgbClr val="FFFFC8"/>
              </a:gs>
            </a:gsLst>
            <a:lin ang="5400000" scaled="0"/>
          </a:gradFill>
          <a:ln>
            <a:solidFill>
              <a:srgbClr val="FF0000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sz="2400" i="1" dirty="0">
                <a:solidFill>
                  <a:srgbClr val="000000"/>
                </a:solidFill>
              </a:rPr>
              <a:t>Cả nhà đang vệ sinh các đồ dùng trong gia đình.</a:t>
            </a:r>
          </a:p>
        </p:txBody>
      </p:sp>
    </p:spTree>
    <p:extLst>
      <p:ext uri="{BB962C8B-B14F-4D97-AF65-F5344CB8AC3E}">
        <p14:creationId xmlns:p14="http://schemas.microsoft.com/office/powerpoint/2010/main" val="3876798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ldLvl="0" animBg="1"/>
      <p:bldP spid="14" grpId="0" bldLvl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9488"/>
            <a:ext cx="12192000" cy="7017488"/>
          </a:xfrm>
        </p:spPr>
      </p:pic>
      <p:pic>
        <p:nvPicPr>
          <p:cNvPr id="5" name="Picture 4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-106328"/>
            <a:ext cx="1864480" cy="84301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20641" y="365124"/>
            <a:ext cx="8490652" cy="9214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32239" y="1327785"/>
            <a:ext cx="4352141" cy="426974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712649" y="1286539"/>
            <a:ext cx="4313314" cy="439124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042674" y="5657671"/>
            <a:ext cx="4200391" cy="1200329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50000">
                <a:srgbClr val="FDC6FB"/>
              </a:gs>
              <a:gs pos="20000">
                <a:schemeClr val="bg1"/>
              </a:gs>
              <a:gs pos="90000">
                <a:srgbClr val="FFFFC8"/>
              </a:gs>
            </a:gsLst>
            <a:lin ang="5400000" scaled="0"/>
          </a:gradFill>
          <a:ln>
            <a:solidFill>
              <a:srgbClr val="FF0000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sz="2400" i="1" dirty="0">
                <a:solidFill>
                  <a:srgbClr val="000000"/>
                </a:solidFill>
              </a:rPr>
              <a:t>Bạn nhỏ lau dọn bồn rửa mặt, sử dụng găng tay và bình xịt cẩn thận, sạch sẽ.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139559" y="5793379"/>
            <a:ext cx="3829815" cy="830997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50000">
                <a:srgbClr val="FDC6FB"/>
              </a:gs>
              <a:gs pos="20000">
                <a:schemeClr val="bg1"/>
              </a:gs>
              <a:gs pos="90000">
                <a:srgbClr val="FFFFC8"/>
              </a:gs>
            </a:gsLst>
            <a:lin ang="5400000" scaled="0"/>
          </a:gradFill>
          <a:ln>
            <a:solidFill>
              <a:srgbClr val="FF0000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sz="2400" i="1" dirty="0">
                <a:solidFill>
                  <a:srgbClr val="000000"/>
                </a:solidFill>
              </a:rPr>
              <a:t>Hai anh em đùa nghịch, nhảy nhót lên bàn ghế.</a:t>
            </a:r>
          </a:p>
        </p:txBody>
      </p:sp>
    </p:spTree>
    <p:extLst>
      <p:ext uri="{BB962C8B-B14F-4D97-AF65-F5344CB8AC3E}">
        <p14:creationId xmlns:p14="http://schemas.microsoft.com/office/powerpoint/2010/main" val="2152247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  <p:bldP spid="10" grpId="0" bldLvl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017488"/>
          </a:xfrm>
        </p:spPr>
      </p:pic>
      <p:pic>
        <p:nvPicPr>
          <p:cNvPr id="5" name="Picture 4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-106328"/>
            <a:ext cx="1864480" cy="84301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03807" y="479075"/>
            <a:ext cx="9141403" cy="992035"/>
          </a:xfrm>
          <a:prstGeom prst="rect">
            <a:avLst/>
          </a:prstGeom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xmlns="" id="{AAC1B315-DF14-4B55-A879-5F0A7C6B5F9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278" t="9847" r="5150" b="16402"/>
          <a:stretch/>
        </p:blipFill>
        <p:spPr bwMode="auto">
          <a:xfrm>
            <a:off x="114099" y="1292699"/>
            <a:ext cx="1636281" cy="1353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DC5C6C4A-9259-4260-9BEA-904CA001F7C8}"/>
              </a:ext>
            </a:extLst>
          </p:cNvPr>
          <p:cNvSpPr txBox="1"/>
          <p:nvPr/>
        </p:nvSpPr>
        <p:spPr>
          <a:xfrm flipH="1">
            <a:off x="1321472" y="1667734"/>
            <a:ext cx="634385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vi-VN" sz="2800" dirty="0" smtClean="0">
                <a:solidFill>
                  <a:srgbClr val="000000"/>
                </a:solidFill>
              </a:rPr>
              <a:t> </a:t>
            </a:r>
            <a:r>
              <a:rPr lang="vi-VN" sz="2800" dirty="0">
                <a:solidFill>
                  <a:srgbClr val="000000"/>
                </a:solidFill>
              </a:rPr>
              <a:t>Theo em, việc bảo quản đồ dùng gia đình có lợi ích gì?</a:t>
            </a:r>
          </a:p>
        </p:txBody>
      </p:sp>
      <p:pic>
        <p:nvPicPr>
          <p:cNvPr id="11" name="Content Placeholder 2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41" b="96676" l="10000" r="9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17" r="23202"/>
          <a:stretch/>
        </p:blipFill>
        <p:spPr>
          <a:xfrm>
            <a:off x="3466213" y="2240187"/>
            <a:ext cx="8623005" cy="5016817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864899" y="3171339"/>
            <a:ext cx="626831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3000" dirty="0" smtClean="0">
                <a:solidFill>
                  <a:srgbClr val="050A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vi-VN" sz="3000" dirty="0">
                <a:solidFill>
                  <a:srgbClr val="050A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 quản đồ dùng gia đình giúp đồ dùng luôn sách sẽ, bền đẹp, sử dụng được lâu dài… </a:t>
            </a:r>
            <a:endParaRPr lang="en-US" sz="3000" dirty="0">
              <a:solidFill>
                <a:srgbClr val="050AE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defRPr/>
            </a:pPr>
            <a:r>
              <a:rPr lang="en-US" sz="3000" dirty="0" smtClean="0">
                <a:solidFill>
                  <a:srgbClr val="050A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G</a:t>
            </a:r>
            <a:r>
              <a:rPr lang="vi-VN" sz="3000" dirty="0" smtClean="0">
                <a:solidFill>
                  <a:srgbClr val="050A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iúp </a:t>
            </a:r>
            <a:r>
              <a:rPr lang="vi-VN" sz="3000" dirty="0">
                <a:solidFill>
                  <a:srgbClr val="050A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rèn luyện tính ngăn nắp, gọn gàng và ý thức trách nhiệm trong cuộc sống</a:t>
            </a:r>
            <a:r>
              <a:rPr lang="en-US" sz="3000" dirty="0">
                <a:solidFill>
                  <a:srgbClr val="050A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rgbClr val="050AE7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rgbClr val="050AE7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rgbClr val="050AE7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rgbClr val="050AE7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rgbClr val="050AE7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rgbClr val="050AE7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rgbClr val="050AE7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rgbClr val="050AE7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rgbClr val="050AE7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rgbClr val="050AE7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rgbClr val="050AE7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rgbClr val="050AE7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16004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10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 t="-50000" b="-5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rcRect l="8990"/>
          <a:stretch>
            <a:fillRect/>
          </a:stretch>
        </p:blipFill>
        <p:spPr>
          <a:xfrm>
            <a:off x="-635" y="0"/>
            <a:ext cx="5411470" cy="6857365"/>
          </a:xfrm>
          <a:prstGeom prst="rect">
            <a:avLst/>
          </a:prstGeom>
        </p:spPr>
      </p:pic>
      <p:sp>
        <p:nvSpPr>
          <p:cNvPr id="3" name="Cloud 2"/>
          <p:cNvSpPr/>
          <p:nvPr/>
        </p:nvSpPr>
        <p:spPr>
          <a:xfrm>
            <a:off x="5926455" y="1719580"/>
            <a:ext cx="5844540" cy="2736850"/>
          </a:xfrm>
          <a:prstGeom prst="cloud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rgbClr val="C6EFF6"/>
              </a:gs>
              <a:gs pos="83000">
                <a:srgbClr val="BAEBF9"/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000000"/>
                </a:solidFill>
                <a:sym typeface="+mn-ea"/>
              </a:rPr>
              <a:t> Kể thêm những việc cần làm để bảo quản đồ dùng gia đình.</a:t>
            </a:r>
            <a:endParaRPr lang="vi-VN" altLang="en-US" sz="2800" b="1" dirty="0">
              <a:solidFill>
                <a:srgbClr val="000000"/>
              </a:solidFill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" y="0"/>
            <a:ext cx="12189620" cy="6859340"/>
          </a:xfrm>
          <a:prstGeom prst="rect">
            <a:avLst/>
          </a:prstGeom>
        </p:spPr>
      </p:pic>
      <p:pic>
        <p:nvPicPr>
          <p:cNvPr id="4" name="bird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185" y="704851"/>
            <a:ext cx="2662767" cy="891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3" name="bg-cloud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" t="36971" r="-2"/>
          <a:stretch>
            <a:fillRect/>
          </a:stretch>
        </p:blipFill>
        <p:spPr bwMode="auto">
          <a:xfrm>
            <a:off x="0" y="2438400"/>
            <a:ext cx="12192000" cy="40047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bg-tree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78351"/>
            <a:ext cx="12818533" cy="2008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bg-flower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2249" y="-156422"/>
            <a:ext cx="12331700" cy="1069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bg-white">
            <a:extLst/>
          </p:cNvPr>
          <p:cNvSpPr/>
          <p:nvPr/>
        </p:nvSpPr>
        <p:spPr>
          <a:xfrm>
            <a:off x="1915584" y="1869018"/>
            <a:ext cx="8337549" cy="4591049"/>
          </a:xfrm>
          <a:custGeom>
            <a:avLst/>
            <a:gdLst>
              <a:gd name="connsiteX0" fmla="*/ 2693773 w 5387546"/>
              <a:gd name="connsiteY0" fmla="*/ 0 h 2967166"/>
              <a:gd name="connsiteX1" fmla="*/ 5387546 w 5387546"/>
              <a:gd name="connsiteY1" fmla="*/ 2693773 h 2967166"/>
              <a:gd name="connsiteX2" fmla="*/ 5373741 w 5387546"/>
              <a:gd name="connsiteY2" fmla="*/ 2967166 h 2967166"/>
              <a:gd name="connsiteX3" fmla="*/ 13805 w 5387546"/>
              <a:gd name="connsiteY3" fmla="*/ 2967166 h 2967166"/>
              <a:gd name="connsiteX4" fmla="*/ 0 w 5387546"/>
              <a:gd name="connsiteY4" fmla="*/ 2693773 h 2967166"/>
              <a:gd name="connsiteX5" fmla="*/ 2693773 w 5387546"/>
              <a:gd name="connsiteY5" fmla="*/ 0 h 2967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7546" h="2967166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9170">
              <a:defRPr/>
            </a:pPr>
            <a:endParaRPr lang="zh-CN" altLang="en-US" sz="2400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9" name="tex02"/>
          <p:cNvSpPr txBox="1">
            <a:spLocks noChangeArrowheads="1"/>
          </p:cNvSpPr>
          <p:nvPr/>
        </p:nvSpPr>
        <p:spPr bwMode="auto">
          <a:xfrm>
            <a:off x="2662349" y="3430922"/>
            <a:ext cx="6826124" cy="1733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 defTabSz="1219170" fontAlgn="base">
              <a:spcBef>
                <a:spcPct val="0"/>
              </a:spcBef>
              <a:spcAft>
                <a:spcPct val="0"/>
              </a:spcAft>
            </a:pPr>
            <a:r>
              <a:rPr lang="en-GB" altLang="zh-CN" sz="5333" b="1" dirty="0" err="1" smtClean="0">
                <a:solidFill>
                  <a:srgbClr val="FF1171"/>
                </a:solidFill>
                <a:latin typeface="Times New Roman" panose="02020603050405020304" pitchFamily="18" charset="0"/>
                <a:ea typeface="Arial-Rounded" panose="020B0500000000000000"/>
                <a:cs typeface="Times New Roman" panose="02020603050405020304" pitchFamily="18" charset="0"/>
                <a:sym typeface="+mn-lt"/>
              </a:rPr>
              <a:t>Chúc</a:t>
            </a:r>
            <a:r>
              <a:rPr lang="en-GB" altLang="zh-CN" sz="5333" b="1" dirty="0" smtClean="0">
                <a:solidFill>
                  <a:srgbClr val="FF1171"/>
                </a:solidFill>
                <a:latin typeface="Times New Roman" panose="02020603050405020304" pitchFamily="18" charset="0"/>
                <a:ea typeface="Arial-Rounded" panose="020B0500000000000000"/>
                <a:cs typeface="Times New Roman" panose="02020603050405020304" pitchFamily="18" charset="0"/>
                <a:sym typeface="+mn-lt"/>
              </a:rPr>
              <a:t> </a:t>
            </a:r>
            <a:r>
              <a:rPr lang="en-GB" altLang="zh-CN" sz="5333" b="1" dirty="0" err="1" smtClean="0">
                <a:solidFill>
                  <a:srgbClr val="FF1171"/>
                </a:solidFill>
                <a:latin typeface="Times New Roman" panose="02020603050405020304" pitchFamily="18" charset="0"/>
                <a:ea typeface="Arial-Rounded" panose="020B0500000000000000"/>
                <a:cs typeface="Times New Roman" panose="02020603050405020304" pitchFamily="18" charset="0"/>
                <a:sym typeface="+mn-lt"/>
              </a:rPr>
              <a:t>các</a:t>
            </a:r>
            <a:r>
              <a:rPr lang="en-GB" altLang="zh-CN" sz="5333" b="1" dirty="0" smtClean="0">
                <a:solidFill>
                  <a:srgbClr val="FF1171"/>
                </a:solidFill>
                <a:latin typeface="Times New Roman" panose="02020603050405020304" pitchFamily="18" charset="0"/>
                <a:ea typeface="Arial-Rounded" panose="020B0500000000000000"/>
                <a:cs typeface="Times New Roman" panose="02020603050405020304" pitchFamily="18" charset="0"/>
                <a:sym typeface="+mn-lt"/>
              </a:rPr>
              <a:t> con </a:t>
            </a:r>
          </a:p>
          <a:p>
            <a:pPr algn="ctr" defTabSz="1219170" fontAlgn="base">
              <a:spcBef>
                <a:spcPct val="0"/>
              </a:spcBef>
              <a:spcAft>
                <a:spcPct val="0"/>
              </a:spcAft>
            </a:pPr>
            <a:r>
              <a:rPr lang="en-GB" altLang="zh-CN" sz="5333" b="1" dirty="0" err="1" smtClean="0">
                <a:solidFill>
                  <a:srgbClr val="FF1171"/>
                </a:solidFill>
                <a:latin typeface="Times New Roman" panose="02020603050405020304" pitchFamily="18" charset="0"/>
                <a:ea typeface="Arial-Rounded" panose="020B0500000000000000"/>
                <a:cs typeface="Times New Roman" panose="02020603050405020304" pitchFamily="18" charset="0"/>
                <a:sym typeface="+mn-lt"/>
              </a:rPr>
              <a:t>chăm</a:t>
            </a:r>
            <a:r>
              <a:rPr lang="en-GB" altLang="zh-CN" sz="5333" b="1" dirty="0" smtClean="0">
                <a:solidFill>
                  <a:srgbClr val="FF1171"/>
                </a:solidFill>
                <a:latin typeface="Times New Roman" panose="02020603050405020304" pitchFamily="18" charset="0"/>
                <a:ea typeface="Arial-Rounded" panose="020B0500000000000000"/>
                <a:cs typeface="Times New Roman" panose="02020603050405020304" pitchFamily="18" charset="0"/>
                <a:sym typeface="+mn-lt"/>
              </a:rPr>
              <a:t> </a:t>
            </a:r>
            <a:r>
              <a:rPr lang="en-GB" altLang="zh-CN" sz="5333" b="1" dirty="0" err="1" smtClean="0">
                <a:solidFill>
                  <a:srgbClr val="FF1171"/>
                </a:solidFill>
                <a:latin typeface="Times New Roman" panose="02020603050405020304" pitchFamily="18" charset="0"/>
                <a:ea typeface="Arial-Rounded" panose="020B0500000000000000"/>
                <a:cs typeface="Times New Roman" panose="02020603050405020304" pitchFamily="18" charset="0"/>
                <a:sym typeface="+mn-lt"/>
              </a:rPr>
              <a:t>ngoan</a:t>
            </a:r>
            <a:r>
              <a:rPr lang="en-GB" altLang="zh-CN" sz="5333" b="1" dirty="0" smtClean="0">
                <a:solidFill>
                  <a:srgbClr val="FF1171"/>
                </a:solidFill>
                <a:latin typeface="Times New Roman" panose="02020603050405020304" pitchFamily="18" charset="0"/>
                <a:ea typeface="Arial-Rounded" panose="020B0500000000000000"/>
                <a:cs typeface="Times New Roman" panose="02020603050405020304" pitchFamily="18" charset="0"/>
                <a:sym typeface="+mn-lt"/>
              </a:rPr>
              <a:t>, </a:t>
            </a:r>
            <a:r>
              <a:rPr lang="en-GB" altLang="zh-CN" sz="5333" b="1" dirty="0" err="1" smtClean="0">
                <a:solidFill>
                  <a:srgbClr val="FF1171"/>
                </a:solidFill>
                <a:latin typeface="Times New Roman" panose="02020603050405020304" pitchFamily="18" charset="0"/>
                <a:ea typeface="Arial-Rounded" panose="020B0500000000000000"/>
                <a:cs typeface="Times New Roman" panose="02020603050405020304" pitchFamily="18" charset="0"/>
                <a:sym typeface="+mn-lt"/>
              </a:rPr>
              <a:t>học</a:t>
            </a:r>
            <a:r>
              <a:rPr lang="en-GB" altLang="zh-CN" sz="5333" b="1" dirty="0" smtClean="0">
                <a:solidFill>
                  <a:srgbClr val="FF1171"/>
                </a:solidFill>
                <a:latin typeface="Times New Roman" panose="02020603050405020304" pitchFamily="18" charset="0"/>
                <a:ea typeface="Arial-Rounded" panose="020B0500000000000000"/>
                <a:cs typeface="Times New Roman" panose="02020603050405020304" pitchFamily="18" charset="0"/>
                <a:sym typeface="+mn-lt"/>
              </a:rPr>
              <a:t> </a:t>
            </a:r>
            <a:r>
              <a:rPr lang="en-GB" altLang="zh-CN" sz="5333" b="1" dirty="0" err="1" smtClean="0">
                <a:solidFill>
                  <a:srgbClr val="FF1171"/>
                </a:solidFill>
                <a:latin typeface="Times New Roman" panose="02020603050405020304" pitchFamily="18" charset="0"/>
                <a:ea typeface="Arial-Rounded" panose="020B0500000000000000"/>
                <a:cs typeface="Times New Roman" panose="02020603050405020304" pitchFamily="18" charset="0"/>
                <a:sym typeface="+mn-lt"/>
              </a:rPr>
              <a:t>tốt</a:t>
            </a:r>
            <a:r>
              <a:rPr lang="en-GB" altLang="zh-CN" sz="5333" b="1" dirty="0" smtClean="0">
                <a:solidFill>
                  <a:srgbClr val="FF1171"/>
                </a:solidFill>
                <a:latin typeface="Times New Roman" panose="02020603050405020304" pitchFamily="18" charset="0"/>
                <a:ea typeface="Arial-Rounded" panose="020B0500000000000000"/>
                <a:cs typeface="Times New Roman" panose="02020603050405020304" pitchFamily="18" charset="0"/>
                <a:sym typeface="+mn-lt"/>
              </a:rPr>
              <a:t>!</a:t>
            </a:r>
            <a:endParaRPr lang="en-GB" altLang="zh-CN" sz="5333" b="1" dirty="0">
              <a:solidFill>
                <a:srgbClr val="FF1171"/>
              </a:solidFill>
              <a:latin typeface="Times New Roman" panose="02020603050405020304" pitchFamily="18" charset="0"/>
              <a:ea typeface="Arial-Rounded" panose="020B0500000000000000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11" name="light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8" t="27748" r="21866"/>
          <a:stretch>
            <a:fillRect/>
          </a:stretch>
        </p:blipFill>
        <p:spPr bwMode="auto">
          <a:xfrm>
            <a:off x="8845551" y="2117"/>
            <a:ext cx="3395133" cy="3285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hangrao0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r="77432"/>
          <a:stretch>
            <a:fillRect/>
          </a:stretch>
        </p:blipFill>
        <p:spPr bwMode="auto">
          <a:xfrm>
            <a:off x="0" y="4840818"/>
            <a:ext cx="2751667" cy="1621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3" name="tree-left"/>
          <p:cNvGrpSpPr>
            <a:grpSpLocks/>
          </p:cNvGrpSpPr>
          <p:nvPr/>
        </p:nvGrpSpPr>
        <p:grpSpPr bwMode="auto">
          <a:xfrm>
            <a:off x="639233" y="3481918"/>
            <a:ext cx="1405467" cy="2686049"/>
            <a:chOff x="181346" y="1761375"/>
            <a:chExt cx="1517253" cy="2901593"/>
          </a:xfrm>
        </p:grpSpPr>
        <p:pic>
          <p:nvPicPr>
            <p:cNvPr id="30738" name="图片 17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2043" y="1761375"/>
              <a:ext cx="885486" cy="29015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739" name="图片 18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86323" y="2638386"/>
              <a:ext cx="512276" cy="20245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740" name="图片 19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1346" y="2373835"/>
              <a:ext cx="711093" cy="22891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7" name="hangrao0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62"/>
          <a:stretch>
            <a:fillRect/>
          </a:stretch>
        </p:blipFill>
        <p:spPr bwMode="auto">
          <a:xfrm>
            <a:off x="9408584" y="4800601"/>
            <a:ext cx="2783416" cy="1621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tree-right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1"/>
          <a:stretch>
            <a:fillRect/>
          </a:stretch>
        </p:blipFill>
        <p:spPr bwMode="auto">
          <a:xfrm>
            <a:off x="9671051" y="3329517"/>
            <a:ext cx="2175933" cy="337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bg03">
            <a:extLst/>
          </p:cNvPr>
          <p:cNvSpPr/>
          <p:nvPr/>
        </p:nvSpPr>
        <p:spPr>
          <a:xfrm>
            <a:off x="-6350" y="6167967"/>
            <a:ext cx="12192001" cy="687917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9170">
              <a:defRPr/>
            </a:pPr>
            <a:endParaRPr lang="zh-CN" altLang="en-US" sz="2400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20" name="bg02">
            <a:extLst/>
          </p:cNvPr>
          <p:cNvSpPr/>
          <p:nvPr/>
        </p:nvSpPr>
        <p:spPr>
          <a:xfrm>
            <a:off x="-6350" y="6290733"/>
            <a:ext cx="12192001" cy="569384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9170">
              <a:defRPr/>
            </a:pPr>
            <a:endParaRPr lang="zh-CN" altLang="en-US" sz="2400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21" name="bg01">
            <a:extLst/>
          </p:cNvPr>
          <p:cNvSpPr/>
          <p:nvPr/>
        </p:nvSpPr>
        <p:spPr>
          <a:xfrm>
            <a:off x="-6350" y="6487585"/>
            <a:ext cx="12192001" cy="36618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9170">
              <a:defRPr/>
            </a:pPr>
            <a:endParaRPr lang="zh-CN" altLang="en-US" sz="2400">
              <a:solidFill>
                <a:prstClr val="white"/>
              </a:solidFill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830885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 advTm="0">
        <p14:pan dir="u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decel="506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3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4" dur="1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53" presetClass="entr" presetSubtype="52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437" y="-12057"/>
            <a:ext cx="12192000" cy="6858000"/>
          </a:xfrm>
          <a:prstGeom prst="rect">
            <a:avLst/>
          </a:prstGeom>
        </p:spPr>
      </p:pic>
      <p:pic>
        <p:nvPicPr>
          <p:cNvPr id="6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257" y="1411931"/>
            <a:ext cx="660400" cy="595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图片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3666" y="1289693"/>
            <a:ext cx="1235075" cy="71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文本框 2"/>
          <p:cNvSpPr txBox="1"/>
          <p:nvPr/>
        </p:nvSpPr>
        <p:spPr>
          <a:xfrm>
            <a:off x="1242348" y="284965"/>
            <a:ext cx="1023810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altLang="zh-CN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20A80A"/>
                </a:solidFill>
                <a:effectLst>
                  <a:glow rad="228600">
                    <a:srgbClr val="3CEEF0">
                      <a:alpha val="40000"/>
                    </a:srgbClr>
                  </a:glow>
                </a:effectLst>
                <a:cs typeface="+mn-ea"/>
                <a:sym typeface="+mn-lt"/>
              </a:rPr>
              <a:t>Bài 8: Bảo quản đồ dùng gia đình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33675" y="2510155"/>
            <a:ext cx="9001760" cy="2915285"/>
          </a:xfrm>
          <a:prstGeom prst="rect">
            <a:avLst/>
          </a:prstGeom>
        </p:spPr>
      </p:pic>
    </p:spTree>
  </p:cSld>
  <p:clrMapOvr>
    <a:masterClrMapping/>
  </p:clrMapOvr>
  <p:transition spd="slow" advClick="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25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50" tmFilter="0,0; .5, 1; 1, 1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848100" y="1619250"/>
            <a:ext cx="38290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9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Tiết</a:t>
            </a: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r="929" b="8206"/>
          <a:stretch>
            <a:fillRect/>
          </a:stretch>
        </p:blipFill>
        <p:spPr>
          <a:xfrm>
            <a:off x="-1009" y="-44180"/>
            <a:ext cx="12193009" cy="6902180"/>
          </a:xfrm>
          <a:prstGeom prst="rect">
            <a:avLst/>
          </a:prstGeom>
        </p:spPr>
      </p:pic>
      <p:pic>
        <p:nvPicPr>
          <p:cNvPr id="5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09" y="4715921"/>
            <a:ext cx="12192000" cy="2142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56" t="9026" r="22530" b="69229"/>
          <a:stretch>
            <a:fillRect/>
          </a:stretch>
        </p:blipFill>
        <p:spPr bwMode="auto">
          <a:xfrm flipH="1">
            <a:off x="8333845" y="3354506"/>
            <a:ext cx="4192202" cy="3485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20933" y="4569272"/>
            <a:ext cx="1743219" cy="193021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7467" y="4744556"/>
            <a:ext cx="1249138" cy="179487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" name="图片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0975" y="6030188"/>
            <a:ext cx="974725" cy="64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图片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7993" y="247444"/>
            <a:ext cx="2680053" cy="1475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TextBox 26"/>
          <p:cNvSpPr txBox="1"/>
          <p:nvPr/>
        </p:nvSpPr>
        <p:spPr>
          <a:xfrm>
            <a:off x="246380" y="3215640"/>
            <a:ext cx="1138936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4000" b="1" dirty="0" smtClean="0">
                <a:solidFill>
                  <a:srgbClr val="249024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charset="0"/>
                <a:cs typeface="Times New Roman" panose="02020603050405020304" charset="0"/>
              </a:rPr>
              <a:t>BẢO QUẢN ĐỒ DÙNG CÁ NHÂN</a:t>
            </a:r>
          </a:p>
          <a:p>
            <a:pPr algn="ctr"/>
            <a:endParaRPr lang="vi-VN" altLang="en-US" sz="4000" b="1" dirty="0">
              <a:solidFill>
                <a:srgbClr val="249024"/>
              </a:solidFill>
              <a:effectLst>
                <a:reflection blurRad="6350" stA="55000" endA="300" endPos="45500" dir="5400000" sy="-100000" algn="bl" rotWithShape="0"/>
              </a:effectLst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343" name="文本框 342"/>
          <p:cNvSpPr txBox="1"/>
          <p:nvPr/>
        </p:nvSpPr>
        <p:spPr>
          <a:xfrm>
            <a:off x="3626985" y="216308"/>
            <a:ext cx="4837430" cy="41402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vi-VN" altLang="zh-CN" sz="21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charset="0"/>
                <a:ea typeface="字魂36号-正文宋楷" panose="02000000000000000000" pitchFamily="2" charset="-122"/>
                <a:cs typeface="Times New Roman" panose="02020603050405020304" charset="0"/>
              </a:rPr>
              <a:t>PHÒNG GD &amp; ĐT QUẬN LONG BIÊN </a:t>
            </a:r>
            <a:endParaRPr lang="zh-CN" altLang="en-US" sz="2100" b="1" dirty="0">
              <a:solidFill>
                <a:schemeClr val="accent5">
                  <a:lumMod val="75000"/>
                </a:schemeClr>
              </a:solidFill>
              <a:latin typeface="Times New Roman" panose="02020603050405020304" charset="0"/>
              <a:ea typeface="字魂36号-正文宋楷" panose="02000000000000000000" pitchFamily="2" charset="-122"/>
              <a:cs typeface="Times New Roman" panose="02020603050405020304" charset="0"/>
            </a:endParaRPr>
          </a:p>
        </p:txBody>
      </p:sp>
      <p:sp>
        <p:nvSpPr>
          <p:cNvPr id="344" name="文本框 343"/>
          <p:cNvSpPr txBox="1"/>
          <p:nvPr/>
        </p:nvSpPr>
        <p:spPr>
          <a:xfrm>
            <a:off x="3626464" y="645391"/>
            <a:ext cx="4704080" cy="46037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vi-VN" altLang="zh-CN" sz="2400" b="1" u="sng" dirty="0">
                <a:solidFill>
                  <a:schemeClr val="accent5">
                    <a:lumMod val="75000"/>
                  </a:schemeClr>
                </a:solidFill>
                <a:latin typeface="Times New Roman" panose="02020603050405020304" charset="0"/>
                <a:ea typeface="字魂36号-正文宋楷" panose="02000000000000000000" pitchFamily="2" charset="-122"/>
                <a:cs typeface="Times New Roman" panose="02020603050405020304" charset="0"/>
              </a:rPr>
              <a:t>TRƯỜNG TIỂU HỌC PHÚC LỢI</a:t>
            </a:r>
            <a:endParaRPr lang="zh-CN" altLang="en-US" sz="2400" b="1" u="sng" dirty="0">
              <a:solidFill>
                <a:schemeClr val="accent5">
                  <a:lumMod val="75000"/>
                </a:schemeClr>
              </a:solidFill>
              <a:latin typeface="Times New Roman" panose="02020603050405020304" charset="0"/>
              <a:ea typeface="字魂36号-正文宋楷" panose="02000000000000000000" pitchFamily="2" charset="-122"/>
              <a:cs typeface="Times New Roman" panose="02020603050405020304" charset="0"/>
            </a:endParaRPr>
          </a:p>
        </p:txBody>
      </p:sp>
      <p:sp>
        <p:nvSpPr>
          <p:cNvPr id="14348" name="WordArt 12"/>
          <p:cNvSpPr>
            <a:spLocks noChangeArrowheads="1" noChangeShapeType="1" noTextEdit="1"/>
          </p:cNvSpPr>
          <p:nvPr/>
        </p:nvSpPr>
        <p:spPr bwMode="auto">
          <a:xfrm>
            <a:off x="3663790" y="1950384"/>
            <a:ext cx="4629945" cy="54151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700" b="1" i="0" u="none" strike="noStrike" kern="10" cap="none" spc="0" normalizeH="0" baseline="0" noProof="0" dirty="0">
                <a:ln w="9525">
                  <a:solidFill>
                    <a:srgbClr val="FF0000"/>
                  </a:solidFill>
                  <a:round/>
                </a:ln>
                <a:solidFill>
                  <a:srgbClr val="0000FF"/>
                </a:solidFill>
                <a:effectLst>
                  <a:outerShdw sy="50000" kx="2453608" rotWithShape="0">
                    <a:srgbClr val="868686">
                      <a:alpha val="50000"/>
                    </a:srgbClr>
                  </a:outerShdw>
                </a:effectLst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MÔN: </a:t>
            </a:r>
            <a:r>
              <a:rPr kumimoji="0" lang="en-US" altLang="en-US" sz="2700" b="1" i="0" u="none" strike="noStrike" kern="10" cap="none" spc="0" normalizeH="0" baseline="0" noProof="0" dirty="0" smtClean="0">
                <a:ln w="9525">
                  <a:solidFill>
                    <a:srgbClr val="FF0000"/>
                  </a:solidFill>
                  <a:round/>
                </a:ln>
                <a:solidFill>
                  <a:srgbClr val="0000FF"/>
                </a:solidFill>
                <a:effectLst>
                  <a:outerShdw sy="50000" kx="2453608" rotWithShape="0">
                    <a:srgbClr val="868686">
                      <a:alpha val="50000"/>
                    </a:srgbClr>
                  </a:outerShdw>
                </a:effectLst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HOẠT</a:t>
            </a:r>
            <a:r>
              <a:rPr kumimoji="0" lang="en-US" altLang="en-US" sz="2700" b="1" i="0" u="none" strike="noStrike" kern="10" cap="none" spc="0" normalizeH="0" noProof="0" dirty="0" smtClean="0">
                <a:ln w="9525">
                  <a:solidFill>
                    <a:srgbClr val="FF0000"/>
                  </a:solidFill>
                  <a:round/>
                </a:ln>
                <a:solidFill>
                  <a:srgbClr val="0000FF"/>
                </a:solidFill>
                <a:effectLst>
                  <a:outerShdw sy="50000" kx="2453608" rotWithShape="0">
                    <a:srgbClr val="868686">
                      <a:alpha val="50000"/>
                    </a:srgbClr>
                  </a:outerShdw>
                </a:effectLst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 ĐỘNG TRẢI NGHIỆM</a:t>
            </a:r>
            <a:endParaRPr kumimoji="0" lang="vi-VN" altLang="en-US" sz="2700" b="1" i="0" u="none" strike="noStrike" kern="10" cap="none" spc="0" normalizeH="0" baseline="0" noProof="0" dirty="0">
              <a:ln w="9525">
                <a:solidFill>
                  <a:srgbClr val="FF0000"/>
                </a:solidFill>
                <a:round/>
              </a:ln>
              <a:solidFill>
                <a:srgbClr val="0000FF"/>
              </a:solidFill>
              <a:effectLst>
                <a:outerShdw sy="50000" kx="2453608" rotWithShape="0">
                  <a:srgbClr val="868686">
                    <a:alpha val="50000"/>
                  </a:srgbClr>
                </a:outerShdw>
              </a:effectLst>
              <a:uLnTx/>
              <a:uFillTx/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9253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" y="18889"/>
            <a:ext cx="12191999" cy="684912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773713" y="1996907"/>
            <a:ext cx="5298217" cy="1446546"/>
          </a:xfrm>
          <a:prstGeom prst="rect">
            <a:avLst/>
          </a:prstGeom>
          <a:noFill/>
        </p:spPr>
        <p:txBody>
          <a:bodyPr wrap="none" lIns="91426" tIns="45718" rIns="91426" bIns="45718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8800" b="1" i="0" u="none" strike="noStrike" kern="1200" cap="none" spc="0" normalizeH="0" baseline="0" noProof="0" dirty="0" err="1" smtClean="0"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Khởi</a:t>
            </a:r>
            <a:r>
              <a:rPr kumimoji="0" lang="en-US" sz="8800" b="1" i="0" u="none" strike="noStrike" kern="1200" cap="none" spc="0" normalizeH="0" noProof="0" dirty="0" smtClean="0"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8800" b="1" i="0" u="none" strike="noStrike" kern="1200" cap="none" spc="0" normalizeH="0" noProof="0" dirty="0" err="1" smtClean="0"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động</a:t>
            </a:r>
            <a:endParaRPr kumimoji="0" lang="en-US" sz="8800" b="1" i="0" u="none" strike="noStrike" kern="1200" cap="none" spc="0" normalizeH="0" baseline="0" noProof="0" dirty="0"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2" cy="68580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145270" y="583423"/>
            <a:ext cx="85350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 dirty="0">
                <a:solidFill>
                  <a:srgbClr val="FF0000"/>
                </a:solidFill>
                <a:latin typeface="+mj-lt"/>
              </a:rPr>
              <a:t>HÁT BÀI HÁT “CÁI QUẠT MÁY”</a:t>
            </a:r>
          </a:p>
        </p:txBody>
      </p:sp>
      <p:pic>
        <p:nvPicPr>
          <p:cNvPr id="3" name="Cái Quạt Máy - Bé Bào Ngư - Nhạc Thiếu Nhi Vui Nhộ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18858" y="1304712"/>
            <a:ext cx="10154285" cy="513981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C89C4AD2-46DF-4322-9806-A3ACA214062A}"/>
              </a:ext>
            </a:extLst>
          </p:cNvPr>
          <p:cNvGrpSpPr/>
          <p:nvPr/>
        </p:nvGrpSpPr>
        <p:grpSpPr>
          <a:xfrm>
            <a:off x="278389" y="205904"/>
            <a:ext cx="2961934" cy="855958"/>
            <a:chOff x="500062" y="381715"/>
            <a:chExt cx="3128876" cy="975278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xmlns="" id="{7B184F5B-7CAC-4B80-B156-8C694C9E3AB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0062" y="381715"/>
              <a:ext cx="1170334" cy="975278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E9414956-4A62-4264-A537-DD96800310E3}"/>
                </a:ext>
              </a:extLst>
            </p:cNvPr>
            <p:cNvSpPr txBox="1"/>
            <p:nvPr/>
          </p:nvSpPr>
          <p:spPr>
            <a:xfrm>
              <a:off x="1493282" y="639505"/>
              <a:ext cx="2135656" cy="5260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400" b="1" dirty="0">
                  <a:solidFill>
                    <a:srgbClr val="F78609"/>
                  </a:solidFill>
                  <a:latin typeface="+mj-lt"/>
                </a:rPr>
                <a:t>KHỞI ĐỘNG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32" presetClass="emph" presetSubtype="0" repeatCount="indefinite" grpId="1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2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13" grpId="0"/>
      <p:bldP spid="13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 descr="Premium Vector | Home appliances, set of household electronics on white,  cartoon style illustration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776" b="49025"/>
          <a:stretch>
            <a:fillRect/>
          </a:stretch>
        </p:blipFill>
        <p:spPr bwMode="auto">
          <a:xfrm>
            <a:off x="278389" y="1848802"/>
            <a:ext cx="2317750" cy="4190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Premium Vector | Home appliances, set of household electronics on white,  cartoon style illustration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96" t="50859" r="78372" b="-1834"/>
          <a:stretch>
            <a:fillRect/>
          </a:stretch>
        </p:blipFill>
        <p:spPr bwMode="auto">
          <a:xfrm>
            <a:off x="2529840" y="2726690"/>
            <a:ext cx="2274570" cy="4217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Premium Vector | Home appliances, set of household electronics on white,  cartoon style illustration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742" t="61875" r="278" b="653"/>
          <a:stretch>
            <a:fillRect/>
          </a:stretch>
        </p:blipFill>
        <p:spPr bwMode="auto">
          <a:xfrm>
            <a:off x="6075045" y="3534410"/>
            <a:ext cx="3242310" cy="3323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Premium Vector | Home appliances, set of household electronics on white,  cartoon style illustration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66" t="36175" r="37101" b="33854"/>
          <a:stretch>
            <a:fillRect/>
          </a:stretch>
        </p:blipFill>
        <p:spPr bwMode="auto">
          <a:xfrm>
            <a:off x="9541610" y="1080335"/>
            <a:ext cx="2762250" cy="3562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/>
          <p:cNvSpPr txBox="1"/>
          <p:nvPr/>
        </p:nvSpPr>
        <p:spPr>
          <a:xfrm flipH="1">
            <a:off x="2327375" y="1138544"/>
            <a:ext cx="7324725" cy="1076325"/>
          </a:xfrm>
          <a:prstGeom prst="rect">
            <a:avLst/>
          </a:prstGeom>
          <a:noFill/>
          <a:effectLst>
            <a:glow>
              <a:schemeClr val="accent3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sz="3200" dirty="0">
                <a:solidFill>
                  <a:srgbClr val="000000"/>
                </a:solidFill>
                <a:effectLst>
                  <a:glow rad="368300">
                    <a:srgbClr val="97FA16">
                      <a:alpha val="62000"/>
                    </a:srgbClr>
                  </a:glow>
                </a:effectLst>
              </a:rPr>
              <a:t>-Kể tên những đồ dùng gia đình</a:t>
            </a:r>
          </a:p>
          <a:p>
            <a:pPr algn="ctr"/>
            <a:r>
              <a:rPr lang="vi-VN" sz="3200" dirty="0">
                <a:solidFill>
                  <a:srgbClr val="000000"/>
                </a:solidFill>
                <a:effectLst>
                  <a:glow rad="368300">
                    <a:srgbClr val="97FA16">
                      <a:alpha val="62000"/>
                    </a:srgbClr>
                  </a:glow>
                </a:effectLst>
              </a:rPr>
              <a:t> mà em biết.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C89C4AD2-46DF-4322-9806-A3ACA214062A}"/>
              </a:ext>
            </a:extLst>
          </p:cNvPr>
          <p:cNvGrpSpPr/>
          <p:nvPr/>
        </p:nvGrpSpPr>
        <p:grpSpPr>
          <a:xfrm>
            <a:off x="278389" y="224377"/>
            <a:ext cx="2961934" cy="855958"/>
            <a:chOff x="500062" y="381715"/>
            <a:chExt cx="3128876" cy="975278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xmlns="" id="{7B184F5B-7CAC-4B80-B156-8C694C9E3AB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0062" y="381715"/>
              <a:ext cx="1170334" cy="975278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E9414956-4A62-4264-A537-DD96800310E3}"/>
                </a:ext>
              </a:extLst>
            </p:cNvPr>
            <p:cNvSpPr txBox="1"/>
            <p:nvPr/>
          </p:nvSpPr>
          <p:spPr>
            <a:xfrm>
              <a:off x="1493282" y="639505"/>
              <a:ext cx="2135656" cy="5260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400" b="1" dirty="0">
                  <a:solidFill>
                    <a:srgbClr val="F7860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KHỞI ĐỘNG</a:t>
              </a:r>
            </a:p>
          </p:txBody>
        </p:sp>
      </p:grp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kgr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" y="1737705"/>
            <a:ext cx="12191999" cy="3967171"/>
          </a:xfrm>
          <a:prstGeom prst="rect">
            <a:avLst/>
          </a:prstGeom>
        </p:spPr>
      </p:pic>
      <p:pic>
        <p:nvPicPr>
          <p:cNvPr id="23" name="Mây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27" name="Mặt trời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8" name="Bả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2" y="1308292"/>
            <a:ext cx="7924136" cy="4570649"/>
          </a:xfrm>
          <a:prstGeom prst="rect">
            <a:avLst/>
          </a:prstGeom>
        </p:spPr>
      </p:pic>
      <p:pic>
        <p:nvPicPr>
          <p:cNvPr id="5" name="bkgr 1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>
            <a:fillRect/>
          </a:stretch>
        </p:blipFill>
        <p:spPr>
          <a:xfrm>
            <a:off x="0" y="4806595"/>
            <a:ext cx="12192000" cy="2081605"/>
          </a:xfrm>
          <a:prstGeom prst="rect">
            <a:avLst/>
          </a:prstGeom>
        </p:spPr>
      </p:pic>
      <p:pic>
        <p:nvPicPr>
          <p:cNvPr id="11" name="bóng bay 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3" name="bóng bay 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5" name="bóng bay 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21" name="Mây 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5" name="Mây 4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  <p:sp>
        <p:nvSpPr>
          <p:cNvPr id="28" name="Luyện đọc từ khó"/>
          <p:cNvSpPr txBox="1"/>
          <p:nvPr/>
        </p:nvSpPr>
        <p:spPr>
          <a:xfrm>
            <a:off x="3641642" y="2491193"/>
            <a:ext cx="4908716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iCiel Cucho" pitchFamily="50" charset="0"/>
              </a:rPr>
              <a:t>Khám</a:t>
            </a:r>
            <a:r>
              <a:rPr kumimoji="0" lang="en-US" sz="88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iCiel Cucho" pitchFamily="50" charset="0"/>
              </a:rPr>
              <a:t> </a:t>
            </a:r>
            <a:r>
              <a:rPr kumimoji="0" lang="en-US" sz="88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iCiel Cucho" pitchFamily="50" charset="0"/>
              </a:rPr>
              <a:t>phá</a:t>
            </a: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iCiel Cucho" pitchFamily="50" charset="0"/>
            </a:endParaRPr>
          </a:p>
        </p:txBody>
      </p:sp>
      <p:pic>
        <p:nvPicPr>
          <p:cNvPr id="16" name="Picture 15"/>
          <p:cNvPicPr/>
          <p:nvPr/>
        </p:nvPicPr>
        <p:blipFill>
          <a:blip r:embed="rId16"/>
          <a:stretch>
            <a:fillRect/>
          </a:stretch>
        </p:blipFill>
        <p:spPr>
          <a:xfrm>
            <a:off x="116720" y="109483"/>
            <a:ext cx="1666875" cy="771525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500"/>
                            </p:stCondLst>
                            <p:childTnLst>
                              <p:par>
                                <p:cTn id="6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pattFill prst="lgGrid">
            <a:fgClr>
              <a:schemeClr val="bg1">
                <a:lumMod val="9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3765395"/>
            <a:ext cx="7165974" cy="3187854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86150"/>
            <a:ext cx="12192000" cy="3371850"/>
          </a:xfrm>
          <a:prstGeom prst="rect">
            <a:avLst/>
          </a:prstGeom>
        </p:spPr>
      </p:pic>
      <p:pic>
        <p:nvPicPr>
          <p:cNvPr id="42" name="图片 4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7511" y="1065976"/>
            <a:ext cx="1103377" cy="1795325"/>
          </a:xfrm>
          <a:prstGeom prst="rect">
            <a:avLst/>
          </a:prstGeom>
        </p:spPr>
      </p:pic>
      <p:pic>
        <p:nvPicPr>
          <p:cNvPr id="43" name="图片 4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-101517"/>
            <a:ext cx="1103377" cy="1795325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4149794" y="1065976"/>
            <a:ext cx="338426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方正粗圆_GBK" pitchFamily="65" charset="-122"/>
                <a:cs typeface="Times New Roman" panose="02020603050405020304" charset="0"/>
              </a:rPr>
              <a:t>Hoạt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方正粗圆_GBK" pitchFamily="65" charset="-122"/>
                <a:cs typeface="Times New Roman" panose="02020603050405020304" charset="0"/>
              </a:rPr>
              <a:t> </a:t>
            </a:r>
            <a:r>
              <a:rPr kumimoji="0" lang="en-US" altLang="zh-CN" sz="5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方正粗圆_GBK" pitchFamily="65" charset="-122"/>
                <a:cs typeface="Times New Roman" panose="02020603050405020304" charset="0"/>
              </a:rPr>
              <a:t>động</a:t>
            </a:r>
            <a:r>
              <a:rPr lang="en-US" altLang="zh-CN" sz="5400" b="1" dirty="0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charset="0"/>
              </a:rPr>
              <a:t>:</a:t>
            </a:r>
            <a:endParaRPr kumimoji="0" lang="zh-CN" altLang="en-US" sz="5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方正粗圆_GBK" pitchFamily="65" charset="-122"/>
              <a:cs typeface="Times New Roman" panose="0202060305040502030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21112" y="2286295"/>
            <a:ext cx="12138066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/>
            <a:r>
              <a:rPr lang="en-US" altLang="zh-CN" sz="5400" b="1" dirty="0" err="1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charset="0"/>
              </a:rPr>
              <a:t>Tìm</a:t>
            </a:r>
            <a:r>
              <a:rPr lang="en-US" altLang="zh-CN" sz="5400" b="1" dirty="0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charset="0"/>
              </a:rPr>
              <a:t> </a:t>
            </a:r>
            <a:r>
              <a:rPr lang="en-US" altLang="zh-CN" sz="5400" b="1" dirty="0" err="1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charset="0"/>
              </a:rPr>
              <a:t>hiểu</a:t>
            </a:r>
            <a:r>
              <a:rPr lang="en-US" altLang="zh-CN" sz="5400" b="1" dirty="0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charset="0"/>
              </a:rPr>
              <a:t> </a:t>
            </a:r>
            <a:r>
              <a:rPr lang="en-US" altLang="zh-CN" sz="5400" b="1" dirty="0" err="1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charset="0"/>
              </a:rPr>
              <a:t>cách</a:t>
            </a:r>
            <a:r>
              <a:rPr lang="en-US" altLang="zh-CN" sz="5400" b="1" dirty="0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charset="0"/>
              </a:rPr>
              <a:t> </a:t>
            </a:r>
            <a:r>
              <a:rPr lang="en-US" altLang="zh-CN" sz="5400" b="1" dirty="0" err="1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charset="0"/>
              </a:rPr>
              <a:t>bảo</a:t>
            </a:r>
            <a:r>
              <a:rPr lang="en-US" altLang="zh-CN" sz="5400" b="1" dirty="0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charset="0"/>
              </a:rPr>
              <a:t> </a:t>
            </a:r>
            <a:r>
              <a:rPr lang="en-US" altLang="zh-CN" sz="5400" b="1" dirty="0" err="1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charset="0"/>
              </a:rPr>
              <a:t>quản</a:t>
            </a:r>
            <a:r>
              <a:rPr lang="en-US" altLang="zh-CN" sz="5400" b="1" dirty="0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charset="0"/>
              </a:rPr>
              <a:t> </a:t>
            </a:r>
            <a:r>
              <a:rPr lang="en-US" altLang="zh-CN" sz="5400" b="1" dirty="0" err="1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charset="0"/>
              </a:rPr>
              <a:t>đồ</a:t>
            </a:r>
            <a:r>
              <a:rPr lang="en-US" altLang="zh-CN" sz="5400" b="1" dirty="0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charset="0"/>
              </a:rPr>
              <a:t> </a:t>
            </a:r>
            <a:r>
              <a:rPr lang="en-US" altLang="zh-CN" sz="5400" b="1" dirty="0" err="1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charset="0"/>
              </a:rPr>
              <a:t>dùng</a:t>
            </a:r>
            <a:r>
              <a:rPr lang="en-US" altLang="zh-CN" sz="5400" b="1" dirty="0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charset="0"/>
              </a:rPr>
              <a:t> </a:t>
            </a:r>
            <a:r>
              <a:rPr lang="en-US" altLang="zh-CN" sz="5400" b="1" dirty="0" err="1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charset="0"/>
              </a:rPr>
              <a:t>gia</a:t>
            </a:r>
            <a:r>
              <a:rPr lang="en-US" altLang="zh-CN" sz="5400" b="1" dirty="0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charset="0"/>
              </a:rPr>
              <a:t> </a:t>
            </a:r>
            <a:r>
              <a:rPr lang="en-US" altLang="zh-CN" sz="5400" b="1" dirty="0" err="1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charset="0"/>
              </a:rPr>
              <a:t>đình</a:t>
            </a:r>
            <a:r>
              <a:rPr lang="en-US" altLang="zh-CN" sz="5400" b="1" dirty="0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charset="0"/>
              </a:rPr>
              <a:t> </a:t>
            </a:r>
          </a:p>
          <a:p>
            <a:pPr lvl="0" algn="ctr"/>
            <a:r>
              <a:rPr lang="en-US" altLang="zh-CN" sz="5400" b="1" dirty="0" err="1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charset="0"/>
              </a:rPr>
              <a:t>và</a:t>
            </a:r>
            <a:r>
              <a:rPr lang="en-US" altLang="zh-CN" sz="5400" b="1" dirty="0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charset="0"/>
              </a:rPr>
              <a:t> ý </a:t>
            </a:r>
            <a:r>
              <a:rPr lang="en-US" altLang="zh-CN" sz="5400" b="1" dirty="0" err="1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charset="0"/>
              </a:rPr>
              <a:t>nghĩa</a:t>
            </a:r>
            <a:r>
              <a:rPr lang="en-US" altLang="zh-CN" sz="5400" b="1" dirty="0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charset="0"/>
              </a:rPr>
              <a:t> </a:t>
            </a:r>
            <a:r>
              <a:rPr lang="en-US" altLang="zh-CN" sz="5400" b="1" dirty="0" err="1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charset="0"/>
              </a:rPr>
              <a:t>của</a:t>
            </a:r>
            <a:r>
              <a:rPr lang="en-US" altLang="zh-CN" sz="5400" b="1" dirty="0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charset="0"/>
              </a:rPr>
              <a:t> </a:t>
            </a:r>
            <a:r>
              <a:rPr lang="en-US" altLang="zh-CN" sz="5400" b="1" dirty="0" err="1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charset="0"/>
              </a:rPr>
              <a:t>việc</a:t>
            </a:r>
            <a:r>
              <a:rPr lang="en-US" altLang="zh-CN" sz="5400" b="1" dirty="0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charset="0"/>
              </a:rPr>
              <a:t> </a:t>
            </a:r>
            <a:r>
              <a:rPr lang="en-US" altLang="zh-CN" sz="5400" b="1" dirty="0" err="1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charset="0"/>
              </a:rPr>
              <a:t>làm</a:t>
            </a:r>
            <a:r>
              <a:rPr lang="en-US" altLang="zh-CN" sz="5400" b="1" dirty="0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charset="0"/>
              </a:rPr>
              <a:t> </a:t>
            </a:r>
            <a:r>
              <a:rPr lang="en-US" altLang="zh-CN" sz="5400" b="1" dirty="0" err="1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charset="0"/>
              </a:rPr>
              <a:t>đó</a:t>
            </a:r>
            <a:endParaRPr kumimoji="0" lang="zh-CN" altLang="en-US" sz="5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方正粗圆_GBK" pitchFamily="65" charset="-122"/>
              <a:cs typeface="Times New Roman" panose="0202060305040502030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750"/>
                            </p:stCondLst>
                            <p:childTnLst>
                              <p:par>
                                <p:cTn id="24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6" dur="37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7" dur="375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8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9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100"/>
                            </p:stCondLst>
                            <p:childTnLst>
                              <p:par>
                                <p:cTn id="3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</p:bldLst>
  </p:timing>
</p:sld>
</file>

<file path=ppt/theme/theme1.xml><?xml version="1.0" encoding="utf-8"?>
<a:theme xmlns:a="http://schemas.openxmlformats.org/drawingml/2006/main" name="4_Office 主题">
  <a:themeElements>
    <a:clrScheme name="自定义 1774">
      <a:dk1>
        <a:sysClr val="windowText" lastClr="000000"/>
      </a:dk1>
      <a:lt1>
        <a:sysClr val="window" lastClr="FFFFFF"/>
      </a:lt1>
      <a:dk2>
        <a:srgbClr val="FA5B7F"/>
      </a:dk2>
      <a:lt2>
        <a:srgbClr val="5FA9EB"/>
      </a:lt2>
      <a:accent1>
        <a:srgbClr val="5FA9EB"/>
      </a:accent1>
      <a:accent2>
        <a:srgbClr val="FA5B7F"/>
      </a:accent2>
      <a:accent3>
        <a:srgbClr val="5FA9EB"/>
      </a:accent3>
      <a:accent4>
        <a:srgbClr val="FA5B7F"/>
      </a:accent4>
      <a:accent5>
        <a:srgbClr val="5FA9EB"/>
      </a:accent5>
      <a:accent6>
        <a:srgbClr val="FA5B7F"/>
      </a:accent6>
      <a:hlink>
        <a:srgbClr val="0563C1"/>
      </a:hlink>
      <a:folHlink>
        <a:srgbClr val="954F72"/>
      </a:folHlink>
    </a:clrScheme>
    <a:fontScheme name="自定义 1">
      <a:majorFont>
        <a:latin typeface="Arial Black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Hoạt động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409</TotalTime>
  <Words>289</Words>
  <Application>Microsoft Office PowerPoint</Application>
  <PresentationFormat>Widescreen</PresentationFormat>
  <Paragraphs>34</Paragraphs>
  <Slides>15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15</vt:i4>
      </vt:variant>
    </vt:vector>
  </HeadingPairs>
  <TitlesOfParts>
    <vt:vector size="38" baseType="lpstr">
      <vt:lpstr>微软雅黑</vt:lpstr>
      <vt:lpstr>SimSun</vt:lpstr>
      <vt:lpstr>SimSun</vt:lpstr>
      <vt:lpstr>Arial</vt:lpstr>
      <vt:lpstr>Arial Black</vt:lpstr>
      <vt:lpstr>Arial-Rounded</vt:lpstr>
      <vt:lpstr>Arial-SGK-TV</vt:lpstr>
      <vt:lpstr>Averta Std CY Bold</vt:lpstr>
      <vt:lpstr>Calibri</vt:lpstr>
      <vt:lpstr>Calibri Light</vt:lpstr>
      <vt:lpstr>iCiel Cucho</vt:lpstr>
      <vt:lpstr>Quicksand Medium</vt:lpstr>
      <vt:lpstr>Times New Roman</vt:lpstr>
      <vt:lpstr>字魂36号-正文宋楷</vt:lpstr>
      <vt:lpstr>方正粗圆_GBK</vt:lpstr>
      <vt:lpstr>等线</vt:lpstr>
      <vt:lpstr>等线 Light</vt:lpstr>
      <vt:lpstr>4_Office 主题</vt:lpstr>
      <vt:lpstr>1_Office Theme</vt:lpstr>
      <vt:lpstr>1_Office 主题</vt:lpstr>
      <vt:lpstr>2_Office Theme</vt:lpstr>
      <vt:lpstr>Hoạt động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>Admin</dc:creator>
  <cp:lastModifiedBy>Microsoft account</cp:lastModifiedBy>
  <cp:revision>15</cp:revision>
  <dcterms:created xsi:type="dcterms:W3CDTF">2021-07-18T04:20:44Z</dcterms:created>
  <dcterms:modified xsi:type="dcterms:W3CDTF">2022-12-09T08:49:17Z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2057-11.2.0.10200</vt:lpwstr>
  </property>
</Properties>
</file>