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5"/>
  </p:notesMasterIdLst>
  <p:sldIdLst>
    <p:sldId id="283" r:id="rId4"/>
    <p:sldId id="256" r:id="rId5"/>
    <p:sldId id="284" r:id="rId6"/>
    <p:sldId id="274" r:id="rId7"/>
    <p:sldId id="275" r:id="rId8"/>
    <p:sldId id="276" r:id="rId9"/>
    <p:sldId id="277" r:id="rId10"/>
    <p:sldId id="278" r:id="rId11"/>
    <p:sldId id="279" r:id="rId12"/>
    <p:sldId id="28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75" d="100"/>
          <a:sy n="75" d="100"/>
        </p:scale>
        <p:origin x="64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903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770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209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134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421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012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52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892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808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261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508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33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06/10/2021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40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29ADE-25F2-48A0-8D86-FACEBFCC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6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Giờ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gian biểu của 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5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44" y="1871132"/>
            <a:ext cx="9018586" cy="25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8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Quan 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sát tranh, kể lại các hoạt </a:t>
            </a:r>
            <a:r>
              <a:rPr lang="vi-VN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của Nam. </a:t>
            </a:r>
            <a:endParaRPr lang="vi-VN" sz="3200" b="1" dirty="0">
              <a:solidFill>
                <a:srgbClr val="0082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7 giờ 30 phút, bạn 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học.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373650" y="1495378"/>
            <a:ext cx="4433930" cy="37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1: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lúc 7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từ nhà lúc 7 giờ.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ườn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lúc 7 giờ 30 phút.   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31657" y="2093976"/>
            <a:ext cx="7322643" cy="262316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2: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vào học lúc 8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 1 của 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lúc 8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vào tiết học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tiên lúc 8 giờ.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181613" y="1523717"/>
            <a:ext cx="4689212" cy="38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3: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giờ 30 phút, Nam ra ch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 các bạn nghỉ giải lao vào 9 giờ 30 phút.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ra ch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lúc 9 giờ 30 phút.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180266" y="1419039"/>
            <a:ext cx="4304649" cy="39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4: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985" y="2280324"/>
            <a:ext cx="872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giờ, 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vào lúc 11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xuống nhà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và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lúc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-1" y="1609756"/>
            <a:ext cx="4501375" cy="371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42975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M: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 gian biểu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23833" y="3581184"/>
            <a:ext cx="2482090" cy="1271511"/>
            <a:chOff x="3759267" y="334167"/>
            <a:chExt cx="5621970" cy="1418267"/>
          </a:xfrm>
        </p:grpSpPr>
        <p:sp>
          <p:nvSpPr>
            <p:cNvPr id="12" name="Cloud Callout 1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3" y="4376598"/>
            <a:ext cx="3246872" cy="18612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Viết thời gian biểu của em từ 5 giờ chiều (17:00)</a:t>
              </a:r>
            </a:p>
            <a:p>
              <a:r>
                <a:rPr lang="en-US" sz="30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b="1">
                  <a:latin typeface="Arial" pitchFamily="34" charset="0"/>
                  <a:cs typeface="Arial" pitchFamily="34" charset="0"/>
                </a:rPr>
                <a:t>đế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n lúc </a:t>
              </a:r>
              <a:r>
                <a:rPr lang="vi-VN" sz="3000" b="1"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i ngủ.</a:t>
              </a:r>
              <a:endParaRPr lang="vi-VN" sz="3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399</Words>
  <Application>Microsoft Office PowerPoint</Application>
  <PresentationFormat>Widescreen</PresentationFormat>
  <Paragraphs>95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iCiel Cadena</vt:lpstr>
      <vt:lpstr>iCiel Crocante</vt:lpstr>
      <vt:lpstr>思源黑体 CN Bold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181</cp:revision>
  <dcterms:created xsi:type="dcterms:W3CDTF">2021-05-29T04:05:18Z</dcterms:created>
  <dcterms:modified xsi:type="dcterms:W3CDTF">2021-10-06T03:35:33Z</dcterms:modified>
</cp:coreProperties>
</file>