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16" r:id="rId3"/>
    <p:sldId id="299" r:id="rId4"/>
    <p:sldId id="300" r:id="rId5"/>
    <p:sldId id="302" r:id="rId6"/>
    <p:sldId id="311" r:id="rId7"/>
    <p:sldId id="310" r:id="rId8"/>
    <p:sldId id="288" r:id="rId9"/>
    <p:sldId id="282" r:id="rId10"/>
    <p:sldId id="312" r:id="rId11"/>
    <p:sldId id="292" r:id="rId12"/>
    <p:sldId id="304" r:id="rId13"/>
    <p:sldId id="313" r:id="rId14"/>
    <p:sldId id="256" r:id="rId15"/>
    <p:sldId id="268" r:id="rId16"/>
    <p:sldId id="296" r:id="rId17"/>
    <p:sldId id="314" r:id="rId18"/>
    <p:sldId id="286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84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41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24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32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7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6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46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88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356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31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990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3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29ADE-25F2-48A0-8D86-FACEBFCC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866" y="534032"/>
            <a:ext cx="1068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6"/>
            <a:ext cx="11120164" cy="969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11686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57305" y="2971909"/>
            <a:ext cx="1427073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280594"/>
            <a:ext cx="6980044" cy="12359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61582" y="163374"/>
            <a:ext cx="45516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7" y="1214628"/>
            <a:ext cx="7033177" cy="12453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01412" y="1742728"/>
            <a:ext cx="44591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rõ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450527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342954"/>
            <a:ext cx="10830159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71123" y="368302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236" y="346857"/>
            <a:ext cx="42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578" y="2772674"/>
            <a:ext cx="42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236" y="4815337"/>
            <a:ext cx="42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4934" y="184023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272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413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Crocante</vt:lpstr>
      <vt:lpstr>SVN-Gretoon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105</cp:revision>
  <dcterms:created xsi:type="dcterms:W3CDTF">2021-06-17T09:40:01Z</dcterms:created>
  <dcterms:modified xsi:type="dcterms:W3CDTF">2023-10-02T05:56:46Z</dcterms:modified>
</cp:coreProperties>
</file>