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4.xml"/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635" y="3429635"/>
            <a:ext cx="12348210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VỀ THÊM,</a:t>
            </a:r>
            <a:r>
              <a:rPr lang="vi-VN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BỚT MỘT SỐ ĐƠN VỊ</a:t>
            </a:r>
            <a:endParaRPr lang="en-US" altLang="en-US" sz="4000" b="1" spc="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7252" y="1437600"/>
            <a:ext cx="948151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BÀI TOÁN VỀ THÊM,            BỚT MỘT SỐ ĐƠN VỊ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1: Giải bài toán về thêm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  <a:endParaRPr lang="en-US" sz="32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>
            <a:fillRect/>
          </a:stretch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>
            <a:fillRect/>
          </a:stretch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viết được bài toán, cách giải và cách trình bày về bài toán thêm một số đơn vị.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bài tập và giải toán thực tế.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6747" y="802542"/>
            <a:ext cx="7520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>
            <a:fillRect/>
          </a:stretch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>
            <a:fillRect/>
          </a:stretch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>
            <a:fillRect/>
          </a:stretch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>
            <a:fillRect/>
          </a:stretch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Bài toán: Trên khay có 8 quả trứng, Mai cho thêm 2 quả trứng. Hỏi có tất cả bao nhiêu quả trứng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>
            <a:fillRect/>
          </a:stretch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>
            <a:fillRect/>
          </a:stretch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>
              <a:fillRect/>
            </a:stretch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>
              <a:fillRect/>
            </a:stretch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Bài toán cho biết gì?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Bài toán hỏi gì?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>
            <a:fillRect/>
          </a:stretch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   : 8 quả trứng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    : 2 quả trứng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cả: ... quả trứng?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quả trứng có tất cả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8 + 2 = 10 ( quả)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số: 10 quả trứng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Bài toán: Trên khay có 8 quả trứng,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 cho thêm 2 quả trứng. Hỏi có tất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cả bao nhiêu quả trứng?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Lọ hoa có 9 bông hoa, Việt cắm thêm 6 bông hoa. Hỏi lọ hoa có tất cả bao nhiêu bông hoa?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   :       bông hoa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    :       bông hoa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cả:  ... bông hoa?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20"/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bông hoa có tất cả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15 (bông)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Đáp số: 15 bông hoa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25"/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/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>
            <a:fillRect/>
          </a:stretch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/>
          <p:cNvSpPr/>
          <p:nvPr>
            <p:custDataLst>
              <p:tags r:id="rId3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Có 8 bạn đang chơi kéo co, có thêm 4 bạn chạy đến cùng chơi. Hỏi lúc đó có tất cả bao nhiêu bạn chơi kéo co?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         :       bạn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    :       bạn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cả:  ... bạn?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20"/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bạn chơi kéo co có tất cả là: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+ 4 = 12 ( bạn)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Đáp số: 12 bạn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25"/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/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MH_Other_2"/>
          <p:cNvSpPr/>
          <p:nvPr>
            <p:custDataLst>
              <p:tags r:id="rId2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>
            <a:fillRect/>
          </a:stretch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>
            <a:fillRect/>
          </a:stretch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>
            <a:fillRect/>
          </a:stretch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>
            <a:fillRect/>
          </a:stretch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>
              <a:fillRect/>
            </a:stretch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>
              <a:fillRect/>
            </a:stretch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>
            <a:fillRect/>
          </a:stretch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5167" y="1521482"/>
            <a:ext cx="948151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>
            <a:fillRect/>
          </a:stretch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>
            <a:fillRect/>
          </a:stretch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>
            <a:fillRect/>
          </a:stretch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>
            <a:fillRect/>
          </a:stretch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THU HOẠCH TRỨNG GÀ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1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1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1: Kết quả của phép tính: 9 + 7 là: 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1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2: Trong các phép tính sau,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phép tính nào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1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1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1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2336</Words>
  <Application>WPS Presentation</Application>
  <PresentationFormat>Widescreen</PresentationFormat>
  <Paragraphs>203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iCiel Pony</vt:lpstr>
      <vt:lpstr>#9Slide03 NettoOTLight</vt:lpstr>
      <vt:lpstr>Tahoma</vt:lpstr>
      <vt:lpstr>Book Antiqua</vt:lpstr>
      <vt:lpstr>iCiel Mijas</vt:lpstr>
      <vt:lpstr>iCiel Crocante</vt:lpstr>
      <vt:lpstr>Yellowtail</vt:lpstr>
      <vt:lpstr>Microsoft YaHei</vt:lpstr>
      <vt:lpstr>iCiel Cadena</vt:lpstr>
      <vt:lpstr>Arial Unicode MS</vt:lpstr>
      <vt:lpstr>#9Slide07 White wood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68</cp:revision>
  <dcterms:created xsi:type="dcterms:W3CDTF">2021-05-23T15:28:00Z</dcterms:created>
  <dcterms:modified xsi:type="dcterms:W3CDTF">2022-09-27T05:25:27Z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B639AAC6793145358A6E400075BF3881</vt:lpwstr>
  </property>
  <property fmtid="{D5CDD505-2E9C-101B-9397-08002B2CF9AE}" pid="3" name="KSOProductBuildVer">
    <vt:lpwstr>1033-11.2.0.11341</vt:lpwstr>
  </property>
</Properties>
</file>