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>
  <p:sldMasterIdLst>
    <p:sldMasterId id="2147483648" r:id="rId1"/>
    <p:sldMasterId id="2147483660" r:id="rId3"/>
  </p:sldMasterIdLst>
  <p:notesMasterIdLst>
    <p:notesMasterId r:id="rId5"/>
  </p:notesMasterIdLst>
  <p:sldIdLst>
    <p:sldId id="308" r:id="rId4"/>
    <p:sldId id="286" r:id="rId6"/>
    <p:sldId id="275" r:id="rId7"/>
    <p:sldId id="303" r:id="rId8"/>
    <p:sldId id="304" r:id="rId9"/>
    <p:sldId id="301" r:id="rId10"/>
  </p:sldIdLst>
  <p:sldSz cx="13716000" cy="9144000"/>
  <p:notesSz cx="6858000" cy="9144000"/>
  <p:defaultTextStyle>
    <a:defPPr>
      <a:defRPr lang="en-US"/>
    </a:defPPr>
    <a:lvl1pPr marL="0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0885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1770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290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5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060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5945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465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50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3842" autoAdjust="0"/>
  </p:normalViewPr>
  <p:slideViewPr>
    <p:cSldViewPr>
      <p:cViewPr>
        <p:scale>
          <a:sx n="44" d="100"/>
          <a:sy n="44" d="100"/>
        </p:scale>
        <p:origin x="1272" y="284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0885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405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290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810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695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580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8100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8985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0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5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088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17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2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5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4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885" indent="0">
              <a:buNone/>
              <a:defRPr sz="3100" b="1"/>
            </a:lvl2pPr>
            <a:lvl3pPr marL="1461770" indent="0">
              <a:buNone/>
              <a:defRPr sz="2900" b="1"/>
            </a:lvl3pPr>
            <a:lvl4pPr marL="2193290" indent="0">
              <a:buNone/>
              <a:defRPr sz="2600" b="1"/>
            </a:lvl4pPr>
            <a:lvl5pPr marL="2924175" indent="0">
              <a:buNone/>
              <a:defRPr sz="2600" b="1"/>
            </a:lvl5pPr>
            <a:lvl6pPr marL="3655060" indent="0">
              <a:buNone/>
              <a:defRPr sz="2600" b="1"/>
            </a:lvl6pPr>
            <a:lvl7pPr marL="4385945" indent="0">
              <a:buNone/>
              <a:defRPr sz="2600" b="1"/>
            </a:lvl7pPr>
            <a:lvl8pPr marL="5117465" indent="0">
              <a:buNone/>
              <a:defRPr sz="2600" b="1"/>
            </a:lvl8pPr>
            <a:lvl9pPr marL="584835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885" indent="0">
              <a:buNone/>
              <a:defRPr sz="3100" b="1"/>
            </a:lvl2pPr>
            <a:lvl3pPr marL="1461770" indent="0">
              <a:buNone/>
              <a:defRPr sz="2900" b="1"/>
            </a:lvl3pPr>
            <a:lvl4pPr marL="2193290" indent="0">
              <a:buNone/>
              <a:defRPr sz="2600" b="1"/>
            </a:lvl4pPr>
            <a:lvl5pPr marL="2924175" indent="0">
              <a:buNone/>
              <a:defRPr sz="2600" b="1"/>
            </a:lvl5pPr>
            <a:lvl6pPr marL="3655060" indent="0">
              <a:buNone/>
              <a:defRPr sz="2600" b="1"/>
            </a:lvl6pPr>
            <a:lvl7pPr marL="4385945" indent="0">
              <a:buNone/>
              <a:defRPr sz="2600" b="1"/>
            </a:lvl7pPr>
            <a:lvl8pPr marL="5117465" indent="0">
              <a:buNone/>
              <a:defRPr sz="2600" b="1"/>
            </a:lvl8pPr>
            <a:lvl9pPr marL="584835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0885" indent="0">
              <a:buNone/>
              <a:defRPr sz="2000"/>
            </a:lvl2pPr>
            <a:lvl3pPr marL="1461770" indent="0">
              <a:buNone/>
              <a:defRPr sz="1600"/>
            </a:lvl3pPr>
            <a:lvl4pPr marL="2193290" indent="0">
              <a:buNone/>
              <a:defRPr sz="1400"/>
            </a:lvl4pPr>
            <a:lvl5pPr marL="2924175" indent="0">
              <a:buNone/>
              <a:defRPr sz="1400"/>
            </a:lvl5pPr>
            <a:lvl6pPr marL="3655060" indent="0">
              <a:buNone/>
              <a:defRPr sz="1400"/>
            </a:lvl6pPr>
            <a:lvl7pPr marL="4385945" indent="0">
              <a:buNone/>
              <a:defRPr sz="1400"/>
            </a:lvl7pPr>
            <a:lvl8pPr marL="5117465" indent="0">
              <a:buNone/>
              <a:defRPr sz="1400"/>
            </a:lvl8pPr>
            <a:lvl9pPr marL="58483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0885" indent="0">
              <a:buNone/>
              <a:defRPr sz="4400"/>
            </a:lvl2pPr>
            <a:lvl3pPr marL="1461770" indent="0">
              <a:buNone/>
              <a:defRPr sz="3800"/>
            </a:lvl3pPr>
            <a:lvl4pPr marL="2193290" indent="0">
              <a:buNone/>
              <a:defRPr sz="3100"/>
            </a:lvl4pPr>
            <a:lvl5pPr marL="2924175" indent="0">
              <a:buNone/>
              <a:defRPr sz="3100"/>
            </a:lvl5pPr>
            <a:lvl6pPr marL="3655060" indent="0">
              <a:buNone/>
              <a:defRPr sz="3100"/>
            </a:lvl6pPr>
            <a:lvl7pPr marL="4385945" indent="0">
              <a:buNone/>
              <a:defRPr sz="3100"/>
            </a:lvl7pPr>
            <a:lvl8pPr marL="5117465" indent="0">
              <a:buNone/>
              <a:defRPr sz="3100"/>
            </a:lvl8pPr>
            <a:lvl9pPr marL="5848350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0885" indent="0">
              <a:buNone/>
              <a:defRPr sz="2000"/>
            </a:lvl2pPr>
            <a:lvl3pPr marL="1461770" indent="0">
              <a:buNone/>
              <a:defRPr sz="1600"/>
            </a:lvl3pPr>
            <a:lvl4pPr marL="2193290" indent="0">
              <a:buNone/>
              <a:defRPr sz="1400"/>
            </a:lvl4pPr>
            <a:lvl5pPr marL="2924175" indent="0">
              <a:buNone/>
              <a:defRPr sz="1400"/>
            </a:lvl5pPr>
            <a:lvl6pPr marL="3655060" indent="0">
              <a:buNone/>
              <a:defRPr sz="1400"/>
            </a:lvl6pPr>
            <a:lvl7pPr marL="4385945" indent="0">
              <a:buNone/>
              <a:defRPr sz="1400"/>
            </a:lvl7pPr>
            <a:lvl8pPr marL="5117465" indent="0">
              <a:buNone/>
              <a:defRPr sz="1400"/>
            </a:lvl8pPr>
            <a:lvl9pPr marL="58483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177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005" indent="-548005" algn="l" defTabSz="1461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085" indent="-457200" algn="l" defTabSz="1461770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530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415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935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820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05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590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4110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0885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1770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290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5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060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5945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465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50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7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787" y="5390559"/>
            <a:ext cx="13712429" cy="303806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2135069" y="5671187"/>
            <a:ext cx="3126005" cy="2693207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888132" y="6594184"/>
            <a:ext cx="2441098" cy="177020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1655413" y="1301012"/>
            <a:ext cx="1288591" cy="168192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216043" y="512111"/>
            <a:ext cx="2731773" cy="273177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82571" y="55031"/>
            <a:ext cx="914162" cy="914162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584874" y="969013"/>
            <a:ext cx="1054589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1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31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1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31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3052703" y="3458744"/>
            <a:ext cx="7611210" cy="7961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81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81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-714" y="4572714"/>
            <a:ext cx="13891736" cy="69215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5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 MỞ RỘNG</a:t>
            </a:r>
            <a:endParaRPr lang="vi-VN" altLang="en-US" sz="45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3817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762000" y="1605976"/>
            <a:ext cx="15011400" cy="7766625"/>
            <a:chOff x="-762000" y="1605975"/>
            <a:chExt cx="15011400" cy="7766625"/>
          </a:xfrm>
        </p:grpSpPr>
        <p:sp>
          <p:nvSpPr>
            <p:cNvPr id="9" name="Rectangle 8"/>
            <p:cNvSpPr/>
            <p:nvPr/>
          </p:nvSpPr>
          <p:spPr>
            <a:xfrm>
              <a:off x="0" y="8906933"/>
              <a:ext cx="13716000" cy="2370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214" tIns="73108" rIns="146214" bIns="73108" spcCol="0"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1" b="-1011"/>
            <a:stretch>
              <a:fillRect/>
            </a:stretch>
          </p:blipFill>
          <p:spPr>
            <a:xfrm>
              <a:off x="-762000" y="1605975"/>
              <a:ext cx="15011400" cy="77666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66800" y="1899791"/>
              <a:ext cx="6513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TIỂU HỌC VŨ XUÂN THIỀU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0756" y="2286000"/>
              <a:ext cx="2735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54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tin</a:t>
              </a:r>
              <a:endParaRPr lang="en-US" sz="5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EC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02882" y="3429000"/>
              <a:ext cx="4041175" cy="1650184"/>
              <a:chOff x="1602882" y="3561861"/>
              <a:chExt cx="4041175" cy="1650184"/>
            </a:xfrm>
          </p:grpSpPr>
          <p:sp>
            <p:nvSpPr>
              <p:cNvPr id="6" name="TextBox 5"/>
              <p:cNvSpPr txBox="1"/>
              <p:nvPr/>
            </p:nvSpPr>
            <p:spPr>
              <a:xfrm rot="20761653">
                <a:off x="2238672" y="3561861"/>
                <a:ext cx="1992853" cy="53860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Chào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mừng</a:t>
                </a:r>
                <a:endParaRPr lang="en-US" dirty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633524">
                <a:off x="1602882" y="4065728"/>
                <a:ext cx="4041175" cy="114631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50483"/>
                  </a:avLst>
                </a:prstTxWarp>
                <a:spAutoFit/>
              </a:bodyPr>
              <a:lstStyle/>
              <a:p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Quốc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20/11</a:t>
                </a:r>
                <a:endParaRPr lang="en-US" sz="3200" dirty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52600" y="4516496"/>
              <a:ext cx="6858000" cy="3093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ơi bể cạn non mòn</a:t>
              </a:r>
              <a:b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tim con mãi vẫn còn khắc ghi</a:t>
              </a:r>
              <a:b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 đời ngang trái thị phi</a:t>
              </a:r>
              <a:b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 con có mẹ chuyện gì cũng qua.</a:t>
              </a:r>
              <a:r>
                <a:rPr 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		</a:t>
              </a:r>
              <a: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(Hoài Thương)</a:t>
              </a:r>
              <a:endParaRPr lang="vi-V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7200" y="3698304"/>
              <a:ext cx="4305301" cy="72129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Tuyên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endParaRPr lang="en-US" sz="4000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4467224"/>
              <a:ext cx="4305301" cy="32289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2286000"/>
              <a:ext cx="1583361" cy="123258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09" y="3429000"/>
            <a:ext cx="6582792" cy="51244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81398" y="685800"/>
            <a:ext cx="11582402" cy="1162049"/>
            <a:chOff x="1523998" y="647698"/>
            <a:chExt cx="11582402" cy="1162049"/>
          </a:xfrm>
        </p:grpSpPr>
        <p:sp>
          <p:nvSpPr>
            <p:cNvPr id="19" name="TextBox 18"/>
            <p:cNvSpPr txBox="1"/>
            <p:nvPr/>
          </p:nvSpPr>
          <p:spPr>
            <a:xfrm>
              <a:off x="1749232" y="867782"/>
              <a:ext cx="11357168" cy="730250"/>
            </a:xfrm>
            <a:prstGeom prst="rect">
              <a:avLst/>
            </a:prstGeom>
            <a:noFill/>
          </p:spPr>
          <p:txBody>
            <a:bodyPr wrap="square" lIns="146214" tIns="73108" rIns="146214" bIns="73108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?</a:t>
              </a:r>
              <a:endParaRPr lang="en-US" sz="3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3998" y="647698"/>
              <a:ext cx="6400801" cy="1162049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9525001" y="2514600"/>
            <a:ext cx="3810000" cy="914400"/>
          </a:xfrm>
          <a:prstGeom prst="wedgeRoundRectCallout">
            <a:avLst>
              <a:gd name="adj1" fmla="val -43833"/>
              <a:gd name="adj2" fmla="val 9583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13716000" cy="533400"/>
            <a:chOff x="0" y="-127508"/>
            <a:chExt cx="12192000" cy="1361811"/>
          </a:xfrm>
        </p:grpSpPr>
        <p:sp>
          <p:nvSpPr>
            <p:cNvPr id="17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flipH="1">
            <a:off x="990600" y="149128"/>
            <a:ext cx="1285680" cy="190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3817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3" t="22656" r="11054" b="22134"/>
          <a:stretch>
            <a:fillRect/>
          </a:stretch>
        </p:blipFill>
        <p:spPr bwMode="auto">
          <a:xfrm>
            <a:off x="2477690" y="2057400"/>
            <a:ext cx="8760619" cy="6114407"/>
          </a:xfrm>
          <a:prstGeom prst="parallelogram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06936" y="3752854"/>
            <a:ext cx="9537366" cy="2740660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hặc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thầy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giáo.</a:t>
            </a:r>
            <a:endParaRPr lang="en-US" sz="3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505200" y="1752600"/>
            <a:ext cx="5995035" cy="13849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p>
            <a:pPr algn="ctr"/>
            <a:r>
              <a:rPr lang="en-US" sz="45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HOẠT </a:t>
            </a:r>
            <a:r>
              <a:rPr lang="en-US" sz="45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ĐỘNG </a:t>
            </a:r>
            <a:endParaRPr lang="en-US" sz="4500" b="1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5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CỦNG CỐ - TIẾP </a:t>
            </a:r>
            <a:r>
              <a:rPr lang="en-US" sz="45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NỐI</a:t>
            </a:r>
            <a:endParaRPr lang="en-US" sz="45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1" cstate="screen"/>
          <a:srcRect l="1020" b="5828"/>
          <a:stretch>
            <a:fillRect/>
          </a:stretch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47178" y="2462169"/>
            <a:ext cx="9363822" cy="1955800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7280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97280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WPS Presentation</Application>
  <PresentationFormat>Custom</PresentationFormat>
  <Paragraphs>40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5" baseType="lpstr">
      <vt:lpstr>Arial</vt:lpstr>
      <vt:lpstr>SimSun</vt:lpstr>
      <vt:lpstr>Wingdings</vt:lpstr>
      <vt:lpstr>iCiel Cadena</vt:lpstr>
      <vt:lpstr>Yellowtail</vt:lpstr>
      <vt:lpstr>Arial-Rounded</vt:lpstr>
      <vt:lpstr>Times New Roman</vt:lpstr>
      <vt:lpstr>Arial Rounded MT Bold</vt:lpstr>
      <vt:lpstr>iCiel Pony</vt:lpstr>
      <vt:lpstr>#9Slide03 NettoOTLight</vt:lpstr>
      <vt:lpstr>iCiel Nabila</vt:lpstr>
      <vt:lpstr>iCiel Crocante</vt:lpstr>
      <vt:lpstr>Calibri</vt:lpstr>
      <vt:lpstr>Microsoft YaHei</vt:lpstr>
      <vt:lpstr>Arial Unicode MS</vt:lpstr>
      <vt:lpstr>Calibri Light</vt:lpstr>
      <vt:lpstr>Times New Roman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470</cp:revision>
  <dcterms:created xsi:type="dcterms:W3CDTF">2020-12-08T15:48:00Z</dcterms:created>
  <dcterms:modified xsi:type="dcterms:W3CDTF">2022-09-27T05:22:32Z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47431012699240BA9FC47A07FCAD23F3</vt:lpwstr>
  </property>
  <property fmtid="{D5CDD505-2E9C-101B-9397-08002B2CF9AE}" pid="3" name="KSOProductBuildVer">
    <vt:lpwstr>1033-11.2.0.11341</vt:lpwstr>
  </property>
</Properties>
</file>