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7" r:id="rId3"/>
    <p:sldId id="326" r:id="rId5"/>
    <p:sldId id="336" r:id="rId6"/>
    <p:sldId id="337" r:id="rId7"/>
    <p:sldId id="338" r:id="rId8"/>
    <p:sldId id="342" r:id="rId9"/>
    <p:sldId id="340" r:id="rId10"/>
    <p:sldId id="341" r:id="rId11"/>
    <p:sldId id="343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5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8.emf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8.emf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0.emf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emf"/><Relationship Id="rId7" Type="http://schemas.openxmlformats.org/officeDocument/2006/relationships/image" Target="../media/image10.emf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emf"/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emf"/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7611" y="3429680"/>
            <a:ext cx="8354652" cy="12306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VIẾT 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 KHÓA BIỂU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/>
          <a:srcRect l="45559" t="6591" b="4038"/>
          <a:stretch>
            <a:fillRect/>
          </a:stretch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1636798" y="2400331"/>
            <a:ext cx="891817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  <a:endParaRPr lang="en-US" altLang="zh-CN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>
            <a:fillRect/>
          </a:stretch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ThƟ δƢ λμϜu</a:t>
            </a:r>
            <a:endParaRPr lang="vi-VN" sz="3200" b="1" dirty="0">
              <a:solidFill>
                <a:srgbClr val="FF000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     </a:t>
            </a:r>
            <a:r>
              <a:rPr lang="vi-VN" sz="3200" b="1" dirty="0">
                <a:solidFill>
                  <a:srgbClr val="002060"/>
                </a:solidFill>
                <a:latin typeface="HP001 5 hàng" panose="020B0603050302020204" charset="0"/>
                <a:cs typeface="HP001 5 hàng" panose="020B0603050302020204" charset="0"/>
              </a:rPr>
              <a:t>ThƟ δƢ λμϜu εo λμĞΙ κƟ gian hǌ các jŪ của Ǉừng wgày ǇrΪg Ǉuầ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charset="0"/>
                <a:cs typeface="HP001 5 hàng" panose="020B060305030202020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HP001 5 hàng" panose="020B0603050302020204" charset="0"/>
                <a:cs typeface="HP001 5 hàng" panose="020B060305030202020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5 hàng" panose="020B0603050302020204" charset="0"/>
                <a:cs typeface="HP001 5 hàng" panose="020B0603050302020204" charset="0"/>
              </a:rPr>
              <a:t>ThƟ δƢ λμϜu gĵ ηΗϛu cŎ dǌ và ηΗϛu hàng wgang. Các bạn hǌ ǧ΅ζ κưŊg đǌ κƟ δƢ λμϜu Ό;o Ǉrìζ Ǉự κứ λίĔ ǇΗĞΙ jŪ. </a:t>
            </a:r>
            <a:endParaRPr lang="vi-VN" sz="3200" b="1" dirty="0">
              <a:solidFill>
                <a:srgbClr val="00206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endParaRPr lang="en-US" sz="3200" b="1" dirty="0"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điều gì?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thời gian của từng ngày trong tuần.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  <a:endParaRPr lang="en-US" sz="34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9582" y="1026041"/>
            <a:ext cx="5134082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5 hàng" panose="020B0603050302020204" charset="0"/>
                <a:ea typeface="Arial-Rounded" panose="020B0500000000000000" pitchFamily="34" charset="0"/>
                <a:cs typeface="HP001 5 hàng" panose="020B060305030202020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ThƟ δƢ λμϜu</a:t>
            </a:r>
            <a:endParaRPr lang="vi-VN" sz="3200" b="1" dirty="0">
              <a:solidFill>
                <a:srgbClr val="FF0000"/>
              </a:solidFill>
              <a:latin typeface="HP001 5 hàng" panose="020B0603050302020204" charset="0"/>
              <a:cs typeface="HP001 5 hàng" panose="020B06030503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0754" y="2415614"/>
            <a:ext cx="999495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ThƟ δƢ λμϜu εo λμĞΙ κƟ gian hǌ các jŪ của</a:t>
            </a:r>
            <a:endParaRPr lang="vi-VN" sz="3200" b="1" dirty="0">
              <a:latin typeface="HP001 5 hàng" panose="020B0603050302020204" charset="0"/>
              <a:cs typeface="HP001 5 hàng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266" y="444639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κƟ δƢ λμϜu Ό;o Ǉrìζ Ǉự κứ λίĔ ǇΗĞΙ jŪ.  </a:t>
            </a:r>
            <a:endParaRPr lang="vi-VN" sz="3200" b="1" dirty="0">
              <a:latin typeface="HP001 5 hàng" panose="020B0603050302020204" charset="0"/>
              <a:cs typeface="HP001 5 hàng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4974" y="310492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Ǉừng wgày ǇrΪg Ǉuầ</a:t>
            </a:r>
            <a:r>
              <a:rPr lang="en-US" sz="3200" b="1" dirty="0">
                <a:latin typeface="HP001 5 hàng" panose="020B0603050302020204" charset="0"/>
                <a:cs typeface="HP001 5 hàng" panose="020B0603050302020204" charset="0"/>
              </a:rPr>
              <a:t>n</a:t>
            </a:r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.</a:t>
            </a:r>
            <a:r>
              <a:rPr lang="en-US" sz="3200" b="1" dirty="0"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ThƟ δƢ λμϜu gĵ ηΗϛu cŎ dǌ</a:t>
            </a:r>
            <a:endParaRPr lang="en-US" sz="3200" b="1" dirty="0">
              <a:latin typeface="HP001 5 hàng" panose="020B0603050302020204" charset="0"/>
              <a:cs typeface="HP001 5 hàng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77589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5 hàng" panose="020B0603050302020204" charset="0"/>
                <a:cs typeface="HP001 5 hàng" panose="020B0603050302020204" charset="0"/>
              </a:rPr>
              <a:t>và ηΗϛu hàng wgang. Các bạn hǌ ǧ΅ζ κưŊg đǌ</a:t>
            </a:r>
            <a:endParaRPr lang="vi-VN" sz="3200" b="1" dirty="0"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85" y="420173"/>
            <a:ext cx="118124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Dựa vào tranh, viết tên đồ vật có tiếng chứa c hoặc k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>
            <a:fillRect/>
          </a:stretch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>
            <a:fillRect/>
          </a:stretch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>
            <a:fillRect/>
          </a:stretch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ặp sách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ẻ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523" y="216976"/>
            <a:ext cx="114329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 cho ô vuông.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 mọc rồi lặn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 lon ton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 của con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mẹ và cô giáo.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0944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92769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40627" y="193091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72147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81697" y="3394098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523" y="216976"/>
            <a:ext cx="114329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 v hoặc d tha cho ô 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13436" r="12967"/>
          <a:stretch>
            <a:fillRect/>
          </a:stretch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13436" t="84985" r="12967" b="6114"/>
          <a:stretch>
            <a:fillRect/>
          </a:stretch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con chim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ành khuyên nhỏ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 trông thật ngoan ngoãn quá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ạ, bảo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âng lễ phép ngoan nhất nhà.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58740" y="2200275"/>
            <a:ext cx="318135" cy="40767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bldLvl="0" animBg="1"/>
      <p:bldP spid="23" grpId="1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WPS Presentation</Application>
  <PresentationFormat>Widescreen</PresentationFormat>
  <Paragraphs>89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Arial Rounded MT Bold</vt:lpstr>
      <vt:lpstr>Arial-Rounded</vt:lpstr>
      <vt:lpstr>Yellowtail</vt:lpstr>
      <vt:lpstr>iCiel Cadena</vt:lpstr>
      <vt:lpstr>思源黑体 CN Bold</vt:lpstr>
      <vt:lpstr>HP001 4 hàng</vt:lpstr>
      <vt:lpstr>Calibri</vt:lpstr>
      <vt:lpstr>Microsoft YaHei</vt:lpstr>
      <vt:lpstr>Arial Unicode MS</vt:lpstr>
      <vt:lpstr>Calibri Light</vt:lpstr>
      <vt:lpstr>Times New Roman</vt:lpstr>
      <vt:lpstr>HP001 5 hàng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183</cp:revision>
  <dcterms:created xsi:type="dcterms:W3CDTF">2021-06-02T14:23:00Z</dcterms:created>
  <dcterms:modified xsi:type="dcterms:W3CDTF">2022-09-27T05:14:39Z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6CDD7105D0AB4EAD88683DC21F18EDD2</vt:lpwstr>
  </property>
  <property fmtid="{D5CDD505-2E9C-101B-9397-08002B2CF9AE}" pid="3" name="KSOProductBuildVer">
    <vt:lpwstr>1033-11.2.0.11341</vt:lpwstr>
  </property>
</Properties>
</file>