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1" r:id="rId2"/>
    <p:sldId id="337" r:id="rId3"/>
    <p:sldId id="338" r:id="rId4"/>
    <p:sldId id="347" r:id="rId5"/>
    <p:sldId id="348" r:id="rId6"/>
    <p:sldId id="349" r:id="rId7"/>
    <p:sldId id="352" r:id="rId8"/>
    <p:sldId id="350" r:id="rId9"/>
    <p:sldId id="351" r:id="rId10"/>
    <p:sldId id="343" r:id="rId11"/>
  </p:sldIdLst>
  <p:sldSz cx="1219517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4" autoAdjust="0"/>
    <p:restoredTop sz="89324" autoAdjust="0"/>
  </p:normalViewPr>
  <p:slideViewPr>
    <p:cSldViewPr showGuides="1">
      <p:cViewPr varScale="1">
        <p:scale>
          <a:sx n="80" d="100"/>
          <a:sy n="80" d="100"/>
        </p:scale>
        <p:origin x="1038" y="96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Câu</a:t>
            </a:r>
            <a:r>
              <a:rPr lang="vi-VN" altLang="zh-CN" baseline="0" dirty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Thêm</a:t>
            </a:r>
            <a:r>
              <a:rPr lang="vi-VN" altLang="zh-CN" baseline="0" dirty="0"/>
              <a:t> BTMR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GV kích</a:t>
            </a:r>
            <a:r>
              <a:rPr lang="vi-VN" altLang="zh-CN" baseline="0" dirty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MR: Không</a:t>
            </a:r>
            <a:r>
              <a:rPr lang="vi-VN" baseline="0" dirty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1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09402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6881" y="802453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3010" y="2634937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(</a:t>
            </a:r>
            <a:r>
              <a:rPr lang="en-US" altLang="zh-CN" sz="54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7347" y="2009325"/>
            <a:ext cx="4596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B0F0"/>
                </a:solidFill>
                <a:latin typeface="UTM Zebrawood" panose="02040603050506020204" pitchFamily="18" charset="0"/>
              </a:rPr>
              <a:t>YÊU CẦU CẦN ĐẠT</a:t>
            </a:r>
            <a:endParaRPr lang="en-US" sz="4000" dirty="0">
              <a:solidFill>
                <a:srgbClr val="00B0F0"/>
              </a:solidFill>
              <a:latin typeface="UTM Zebrawood" panose="02040603050506020204" pitchFamily="18" charset="0"/>
            </a:endParaRP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98843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/>
        </p:blipFill>
        <p:spPr bwMode="auto">
          <a:xfrm>
            <a:off x="7903334" y="2636912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/>
        </p:blipFill>
        <p:spPr bwMode="auto">
          <a:xfrm>
            <a:off x="8052238" y="4149080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/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/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Tìm tổ ong cho gấu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838450" y="3581400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787601" flipV="1">
            <a:off x="2272006" y="260979"/>
            <a:ext cx="9018997" cy="3737224"/>
          </a:xfrm>
          <a:prstGeom prst="arc">
            <a:avLst>
              <a:gd name="adj1" fmla="val 15584138"/>
              <a:gd name="adj2" fmla="val 20833644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13.photo.talk.zdn.vn/2768179106891471585/06086672e97e202079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7" y="1412776"/>
            <a:ext cx="811773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0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9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1363" y="3933056"/>
            <a:ext cx="4102405" cy="3046988"/>
            <a:chOff x="3746506" y="3933056"/>
            <a:chExt cx="4102405" cy="3046988"/>
          </a:xfrm>
        </p:grpSpPr>
        <p:sp>
          <p:nvSpPr>
            <p:cNvPr id="33" name="Rounded Rectangle 32"/>
            <p:cNvSpPr/>
            <p:nvPr/>
          </p:nvSpPr>
          <p:spPr>
            <a:xfrm>
              <a:off x="5828679" y="4589512"/>
              <a:ext cx="637332" cy="6480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6506" y="3933056"/>
              <a:ext cx="410240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 9 + 5             9 + 4</a:t>
              </a:r>
            </a:p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169595" y="458112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/>
        </p:blipFill>
        <p:spPr bwMode="auto">
          <a:xfrm>
            <a:off x="3577307" y="1196752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6543" y="3474566"/>
            <a:ext cx="5085046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người?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f17-zpc.zdn.vn/2962813664684157219/04caf160776cbe32e7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07" y="3462861"/>
            <a:ext cx="6624736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21-zpc.zdn.vn/1377157846262806919/7c4df3414e4d8713de5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83" y="3440995"/>
            <a:ext cx="72104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340</Words>
  <Application>Microsoft Office PowerPoint</Application>
  <PresentationFormat>Custom</PresentationFormat>
  <Paragraphs>105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iCiel Crocante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Ly Lê Thị Khánh</cp:lastModifiedBy>
  <cp:revision>231</cp:revision>
  <dcterms:created xsi:type="dcterms:W3CDTF">2015-10-14T02:42:14Z</dcterms:created>
  <dcterms:modified xsi:type="dcterms:W3CDTF">2024-10-12T16:46:47Z</dcterms:modified>
</cp:coreProperties>
</file>