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57" r:id="rId3"/>
    <p:sldId id="275" r:id="rId4"/>
    <p:sldId id="267" r:id="rId5"/>
    <p:sldId id="276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9538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7635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1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9457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0676B-A903-45DB-B6C7-58344A1A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01"/>
            <a:ext cx="1589371" cy="1589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1965294" y="802452"/>
            <a:ext cx="7577844" cy="1315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711422" y="2634936"/>
            <a:ext cx="1076915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CHÀO MỪNG QUÝ THẦY CÔ VÀ CÁC CON HỌC SINH</a:t>
            </a:r>
          </a:p>
        </p:txBody>
      </p:sp>
    </p:spTree>
    <p:extLst>
      <p:ext uri="{BB962C8B-B14F-4D97-AF65-F5344CB8AC3E}">
        <p14:creationId xmlns:p14="http://schemas.microsoft.com/office/powerpoint/2010/main" val="117233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2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CCE00-87BF-467B-8434-A2908FE0B4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EM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YÊU QUÊ HƯƠNG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11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8 - Màu Xanh Quê Hương - Âm Nhạc Lớp 5 -- Tập Hát Theo Lời - CD Bộ Giáo Dục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1803400"/>
            <a:ext cx="1574800" cy="1346200"/>
          </a:xfrm>
          <a:prstGeom prst="rect">
            <a:avLst/>
          </a:prstGeom>
          <a:solidFill>
            <a:srgbClr val="3E6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3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VẬN DỤNG</a:t>
              </a: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" r="10366"/>
          <a:stretch/>
        </p:blipFill>
        <p:spPr>
          <a:xfrm>
            <a:off x="228599" y="2637897"/>
            <a:ext cx="11747377" cy="3965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8503" y="477953"/>
            <a:ext cx="9137473" cy="10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hương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2CF9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1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VẬN DỤNG</a:t>
              </a: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" r="10366"/>
          <a:stretch/>
        </p:blipFill>
        <p:spPr>
          <a:xfrm>
            <a:off x="228599" y="2692400"/>
            <a:ext cx="11747377" cy="3965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8503" y="477953"/>
            <a:ext cx="9137473" cy="1514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2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VẬN DỤNG</a:t>
              </a: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" r="10366"/>
          <a:stretch/>
        </p:blipFill>
        <p:spPr>
          <a:xfrm>
            <a:off x="228599" y="2692400"/>
            <a:ext cx="11747377" cy="3965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511E3-4881-42AD-B0CE-07C1FEB218AB}"/>
              </a:ext>
            </a:extLst>
          </p:cNvPr>
          <p:cNvSpPr txBox="1"/>
          <p:nvPr/>
        </p:nvSpPr>
        <p:spPr>
          <a:xfrm>
            <a:off x="5887357" y="1332140"/>
            <a:ext cx="47897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srgbClr val="002060"/>
                </a:solidFill>
                <a:latin typeface="UTM Cookies"/>
              </a:rPr>
              <a:t>THÔNG ĐIỆP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3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95</Words>
  <Application>Microsoft Office PowerPoint</Application>
  <PresentationFormat>Widescreen</PresentationFormat>
  <Paragraphs>11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Ly Lê Thị Khánh</cp:lastModifiedBy>
  <cp:revision>2</cp:revision>
  <dcterms:created xsi:type="dcterms:W3CDTF">2021-09-02T03:53:52Z</dcterms:created>
  <dcterms:modified xsi:type="dcterms:W3CDTF">2024-10-12T16:48:59Z</dcterms:modified>
</cp:coreProperties>
</file>