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4"/>
  </p:notesMasterIdLst>
  <p:sldIdLst>
    <p:sldId id="301" r:id="rId3"/>
    <p:sldId id="256" r:id="rId4"/>
    <p:sldId id="283" r:id="rId5"/>
    <p:sldId id="284" r:id="rId6"/>
    <p:sldId id="285" r:id="rId7"/>
    <p:sldId id="286" r:id="rId8"/>
    <p:sldId id="287" r:id="rId9"/>
    <p:sldId id="279" r:id="rId10"/>
    <p:sldId id="290" r:id="rId11"/>
    <p:sldId id="28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7" autoAdjust="0"/>
    <p:restoredTop sz="93950" autoAdjust="0"/>
  </p:normalViewPr>
  <p:slideViewPr>
    <p:cSldViewPr snapToGrid="0">
      <p:cViewPr varScale="1">
        <p:scale>
          <a:sx n="84" d="100"/>
          <a:sy n="84" d="100"/>
        </p:scale>
        <p:origin x="104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90676B-A903-45DB-B6C7-58344A1AF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C346DA-DD64-4FC6-BE2A-77D6A4CBC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401"/>
            <a:ext cx="1589371" cy="15893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35E503-111A-40EF-A197-F3075D6423F3}"/>
              </a:ext>
            </a:extLst>
          </p:cNvPr>
          <p:cNvSpPr txBox="1"/>
          <p:nvPr/>
        </p:nvSpPr>
        <p:spPr>
          <a:xfrm>
            <a:off x="1965294" y="802452"/>
            <a:ext cx="7577844" cy="1315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6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cs typeface="#9Slide03 Arima Madurai Medium" panose="00000600000000000000" pitchFamily="2" charset="0"/>
              </a:rPr>
              <a:t>PHÒNG GIÁO DỤC VÀ ĐÀO TẠO QUẬN LONG BIÊN</a:t>
            </a:r>
          </a:p>
          <a:p>
            <a:pPr algn="ctr" defTabSz="82296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cs typeface="#9Slide03 Arima Madurai Medium" panose="00000600000000000000" pitchFamily="2" charset="0"/>
              </a:rPr>
              <a:t>TRƯỜNG TIỂU HỌC PHÚC LỢI</a:t>
            </a:r>
            <a:endParaRPr lang="vi-VN" sz="2800" b="1" dirty="0">
              <a:solidFill>
                <a:prstClr val="black"/>
              </a:solidFill>
              <a:latin typeface="Arial" panose="020B0604020202020204" pitchFamily="34" charset="0"/>
              <a:cs typeface="#9Slide03 Arima Madurai Medium" panose="00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711422" y="2634936"/>
            <a:ext cx="1076915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60">
              <a:defRPr/>
            </a:pPr>
            <a:r>
              <a:rPr lang="en-US" sz="4860" b="1" dirty="0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CHÀO MỪNG QUÝ THẦY CÔ VÀ CÁC CON HỌC SINH</a:t>
            </a:r>
          </a:p>
        </p:txBody>
      </p:sp>
    </p:spTree>
    <p:extLst>
      <p:ext uri="{BB962C8B-B14F-4D97-AF65-F5344CB8AC3E}">
        <p14:creationId xmlns:p14="http://schemas.microsoft.com/office/powerpoint/2010/main" val="1172330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1081087"/>
            <a:ext cx="9505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35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58171" y="2080798"/>
            <a:ext cx="5753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LUYỆN VIẾT ĐOẠN 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89721" y="3202559"/>
            <a:ext cx="245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Tuần 6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074638" y="2177756"/>
            <a:ext cx="8171544" cy="394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15561" y="1023590"/>
            <a:ext cx="64896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DANH SÁCH HỌC SINH TỔ 1 LỚP 2A </a:t>
            </a:r>
          </a:p>
          <a:p>
            <a:pPr algn="ctr"/>
            <a:r>
              <a:rPr lang="en-US" sz="2800" b="1" dirty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ĐĂNG KÍ ĐI THAM QUAN</a:t>
            </a:r>
          </a:p>
        </p:txBody>
      </p:sp>
      <p:sp>
        <p:nvSpPr>
          <p:cNvPr id="6" name="Cloud 5"/>
          <p:cNvSpPr/>
          <p:nvPr/>
        </p:nvSpPr>
        <p:spPr>
          <a:xfrm>
            <a:off x="2413001" y="741106"/>
            <a:ext cx="7245047" cy="1364956"/>
          </a:xfrm>
          <a:prstGeom prst="cloud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098408" y="94775"/>
            <a:ext cx="10777433" cy="646331"/>
            <a:chOff x="238537" y="232458"/>
            <a:chExt cx="10777433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Đọc danh sách dưới đây và trả lời câu hỏi.</a:t>
              </a:r>
              <a:endParaRPr lang="vi-VN" sz="3200" b="1" dirty="0">
                <a:solidFill>
                  <a:srgbClr val="0082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28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132337" y="2195105"/>
            <a:ext cx="6706676" cy="323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7848" y="992031"/>
            <a:ext cx="64896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DANH SÁCH HỌC SINH TỔ 1 LỚP 2A </a:t>
            </a:r>
          </a:p>
          <a:p>
            <a:pPr algn="ctr"/>
            <a:r>
              <a:rPr lang="en-US" sz="2800" b="1" dirty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ĐĂNG KÍ ĐI THAM QUAN</a:t>
            </a:r>
          </a:p>
        </p:txBody>
      </p:sp>
      <p:sp>
        <p:nvSpPr>
          <p:cNvPr id="6" name="Cloud 5"/>
          <p:cNvSpPr/>
          <p:nvPr/>
        </p:nvSpPr>
        <p:spPr>
          <a:xfrm>
            <a:off x="87097" y="728551"/>
            <a:ext cx="6386285" cy="1364956"/>
          </a:xfrm>
          <a:prstGeom prst="cloud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41025" y="1869693"/>
            <a:ext cx="50509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Tổ 1 lớp 2A có bao nhiêu học sinh?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b. Có mấy bạn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kí tham quan lăng Bác?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c. Có mấy bạn đăng kí tham quan Bảo tàng dân tộc học.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024913" y="1869693"/>
            <a:ext cx="5029387" cy="389048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8382788" y="356275"/>
            <a:ext cx="2482090" cy="1257985"/>
            <a:chOff x="3759267" y="334167"/>
            <a:chExt cx="5621970" cy="1403180"/>
          </a:xfrm>
        </p:grpSpPr>
        <p:sp>
          <p:nvSpPr>
            <p:cNvPr id="23" name="Cloud Callout 22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23658" y="477746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16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430424" y="4465102"/>
            <a:ext cx="7844243" cy="1520081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12426" y="4506238"/>
            <a:ext cx="844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Tổ 1 lớp 2A có bao nhiêu học sinh?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88262" y="5132596"/>
            <a:ext cx="7125985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Tổ 1 lớp 2A có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học sinh.</a:t>
            </a:r>
          </a:p>
        </p:txBody>
      </p:sp>
      <p:sp>
        <p:nvSpPr>
          <p:cNvPr id="2" name="Oval 1"/>
          <p:cNvSpPr/>
          <p:nvPr/>
        </p:nvSpPr>
        <p:spPr>
          <a:xfrm>
            <a:off x="2921001" y="885373"/>
            <a:ext cx="402770" cy="293188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7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1844841" y="4073224"/>
            <a:ext cx="9224211" cy="193569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64924" y="3963923"/>
            <a:ext cx="8864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b. Có mấy bạn đăng kí tham quan lăng Bác?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8791" y="4598633"/>
            <a:ext cx="786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bạn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đăng kí tham quan lăng Bác.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7459" y="5257468"/>
            <a:ext cx="786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 là những bạn nào?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11360" y="155302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1360" y="301606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52508" y="3386401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11360" y="374758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6200000">
            <a:off x="4589341" y="456232"/>
            <a:ext cx="402770" cy="196136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16200000">
            <a:off x="4895114" y="1577114"/>
            <a:ext cx="402770" cy="268790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4552681" y="2345803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16200000">
            <a:off x="4582263" y="2673298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8" grpId="0"/>
      <p:bldP spid="21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914400" y="4123099"/>
            <a:ext cx="11053011" cy="193569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55245" y="4030423"/>
            <a:ext cx="1178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c. Có mấy bạn đăng kí tham quan Bảo tàng Dân tộc học?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49112" y="4665133"/>
            <a:ext cx="10396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bạn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đăng kí tham quan Bảo tàng Dân tộc học.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7780" y="5323968"/>
            <a:ext cx="8190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 là những bạn nào?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43633" y="1176513"/>
            <a:ext cx="208839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1359" y="1929546"/>
            <a:ext cx="208839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52508" y="2278363"/>
            <a:ext cx="204724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11360" y="2628794"/>
            <a:ext cx="2088395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6200000">
            <a:off x="4504133" y="143028"/>
            <a:ext cx="402770" cy="184678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16200000">
            <a:off x="4704268" y="714740"/>
            <a:ext cx="367760" cy="222611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4491123" y="1325297"/>
            <a:ext cx="276087" cy="169407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16200000">
            <a:off x="4539235" y="1608291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8" grpId="0"/>
      <p:bldP spid="21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54737" y="192466"/>
            <a:ext cx="10777433" cy="1077218"/>
            <a:chOff x="238537" y="232458"/>
            <a:chExt cx="10777433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722280" y="232458"/>
              <a:ext cx="102936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Lập danh sách tổ em đăng kí tham gia câu lạc bộ trường như: câu lạc bộ cờ vua, võ thuật,...</a:t>
              </a:r>
              <a:endParaRPr lang="vi-VN" sz="3200" b="1" dirty="0">
                <a:solidFill>
                  <a:srgbClr val="0082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446506"/>
              </p:ext>
            </p:extLst>
          </p:nvPr>
        </p:nvGraphicFramePr>
        <p:xfrm>
          <a:off x="1666817" y="1593917"/>
          <a:ext cx="9082269" cy="46939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03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5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1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1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9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STT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Họ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tên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 vẽ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 cờ  vua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Dương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Thanh Hà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Đặng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Nhật Linh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Trần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Bích Ngọc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Nguyễn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Nhật Anh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Lê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Văn Công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Trịnh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Văn Tiến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Trần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Hòa Bình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1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812" y="476778"/>
            <a:ext cx="2543175" cy="5514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415" y="476778"/>
            <a:ext cx="2465917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96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279</Words>
  <Application>Microsoft Office PowerPoint</Application>
  <PresentationFormat>Widescreen</PresentationFormat>
  <Paragraphs>55</Paragraphs>
  <Slides>11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iCiel Cadena</vt:lpstr>
      <vt:lpstr>iCiel Crocante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Ly Lê Thị Khánh</cp:lastModifiedBy>
  <cp:revision>194</cp:revision>
  <dcterms:created xsi:type="dcterms:W3CDTF">2021-05-29T04:05:18Z</dcterms:created>
  <dcterms:modified xsi:type="dcterms:W3CDTF">2024-10-12T16:32:47Z</dcterms:modified>
</cp:coreProperties>
</file>