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258" r:id="rId4"/>
    <p:sldId id="259" r:id="rId5"/>
    <p:sldId id="260" r:id="rId6"/>
    <p:sldId id="261" r:id="rId7"/>
    <p:sldId id="263" r:id="rId8"/>
    <p:sldId id="262" r:id="rId9"/>
    <p:sldId id="274" r:id="rId10"/>
    <p:sldId id="267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0676B-A903-45DB-B6C7-58344A1A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01"/>
            <a:ext cx="1589371" cy="1589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1965294" y="802452"/>
            <a:ext cx="7577844" cy="13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96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82296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11422" y="2634936"/>
            <a:ext cx="1076915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960">
              <a:defRPr/>
            </a:pPr>
            <a:r>
              <a:rPr lang="en-US" sz="486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CHÀO MỪNG QUÝ THẦY CÔ VÀ CÁC CON HỌC SINH</a:t>
            </a:r>
          </a:p>
        </p:txBody>
      </p:sp>
    </p:spTree>
    <p:extLst>
      <p:ext uri="{BB962C8B-B14F-4D97-AF65-F5344CB8AC3E}">
        <p14:creationId xmlns:p14="http://schemas.microsoft.com/office/powerpoint/2010/main" val="117233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524777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94499" y="362301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37277" y="2254103"/>
            <a:ext cx="7545690" cy="2780016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191" y="2164234"/>
              <a:ext cx="4780689" cy="12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2" y="252080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02" y="3885768"/>
            <a:ext cx="87347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41" y="35896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410" y="3471403"/>
            <a:ext cx="124344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Đ, g, y, h, k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098" y="3053119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954" y="2878468"/>
            <a:ext cx="726440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A0477428-8A24-456D-A0CF-25279B7E7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292248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94AEFFB-884D-4419-B958-849DA370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128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C5FB2FAA-0791-439A-8A2C-38300F217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364999"/>
              </p:ext>
            </p:extLst>
          </p:nvPr>
        </p:nvGraphicFramePr>
        <p:xfrm>
          <a:off x="1281798" y="2627163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3369955F-332B-4F62-BF64-BB54D4E23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109" y="2494846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1" name="Picture 49">
            <a:extLst>
              <a:ext uri="{FF2B5EF4-FFF2-40B4-BE49-F238E27FC236}">
                <a16:creationId xmlns:a16="http://schemas.microsoft.com/office/drawing/2014/main" id="{B89A7E6B-BC10-41EB-B983-A419CBF44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6891764" y="1040248"/>
            <a:ext cx="1459128" cy="145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5E5EA-F5FA-4D8F-A84B-B17220471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3530245" y="82868"/>
            <a:ext cx="2065316" cy="25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Đ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926" y="36616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7097761" y="2684424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4C32-CEC8-4EF0-8F75-749A3E0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>
            <a:extLst>
              <a:ext uri="{FF2B5EF4-FFF2-40B4-BE49-F238E27FC236}">
                <a16:creationId xmlns:a16="http://schemas.microsoft.com/office/drawing/2014/main" id="{BAD76F6A-1664-4B59-A188-11D74AC02772}"/>
              </a:ext>
            </a:extLst>
          </p:cNvPr>
          <p:cNvSpPr/>
          <p:nvPr/>
        </p:nvSpPr>
        <p:spPr>
          <a:xfrm>
            <a:off x="7097760" y="781373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DBD32CE3-E671-439B-844F-FDD539C7B836}"/>
              </a:ext>
            </a:extLst>
          </p:cNvPr>
          <p:cNvSpPr/>
          <p:nvPr/>
        </p:nvSpPr>
        <p:spPr>
          <a:xfrm>
            <a:off x="7097760" y="4464117"/>
            <a:ext cx="488533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E98C7-7C32-44D3-A8EF-1D943148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0E710C-9EB6-494E-8BC5-DE9C0D59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</a:t>
            </a:r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618" y="161903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>
            <a:extLst>
              <a:ext uri="{FF2B5EF4-FFF2-40B4-BE49-F238E27FC236}">
                <a16:creationId xmlns:a16="http://schemas.microsoft.com/office/drawing/2014/main" id="{65BC0DA0-935D-4D39-A003-F68DC563A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D7FBF7-5B56-4120-BC13-660F233F6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  <a:extLst>
              <a:ext uri="{FF2B5EF4-FFF2-40B4-BE49-F238E27FC236}">
                <a16:creationId xmlns:a16="http://schemas.microsoft.com/office/drawing/2014/main" id="{770C0765-B654-4F68-AF4F-D2E036E4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24"/>
          <a:stretch/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229599" y="301927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517" y="2418493"/>
            <a:ext cx="4755823" cy="2076597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5582" y="2406790"/>
              <a:ext cx="4780689" cy="55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" y="241849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69" y="3003240"/>
            <a:ext cx="46188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đan bằng tre, hình tròn, lòng nông có lỗ nhỏ và thưa, thường dùng để làm cho gạo sạch thóc, trấu và tấm.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F9B8E-7D8D-4F64-9B32-C96E55A5F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/>
        </p:blipFill>
        <p:spPr>
          <a:xfrm>
            <a:off x="7182739" y="2343504"/>
            <a:ext cx="4013201" cy="4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466</Words>
  <Application>Microsoft Office PowerPoint</Application>
  <PresentationFormat>Widescreen</PresentationFormat>
  <Paragraphs>51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Ly Lê Thị Khánh</cp:lastModifiedBy>
  <cp:revision>140</cp:revision>
  <dcterms:created xsi:type="dcterms:W3CDTF">2021-05-29T04:52:35Z</dcterms:created>
  <dcterms:modified xsi:type="dcterms:W3CDTF">2024-10-12T16:42:48Z</dcterms:modified>
</cp:coreProperties>
</file>