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1" r:id="rId2"/>
    <p:sldId id="256" r:id="rId3"/>
    <p:sldId id="257" r:id="rId4"/>
    <p:sldId id="258" r:id="rId5"/>
    <p:sldId id="269" r:id="rId6"/>
    <p:sldId id="259" r:id="rId7"/>
    <p:sldId id="268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79" d="100"/>
          <a:sy n="79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90676B-A903-45DB-B6C7-58344A1AF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01"/>
            <a:ext cx="1589371" cy="1589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1965294" y="802452"/>
            <a:ext cx="7577844" cy="1315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296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82296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8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711422" y="2634936"/>
            <a:ext cx="1076915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2960">
              <a:defRPr/>
            </a:pPr>
            <a:r>
              <a:rPr lang="en-US" sz="486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CHÀO MỪNG QUÝ THẦY CÔ VÀ CÁC CON HỌC SINH</a:t>
            </a:r>
          </a:p>
        </p:txBody>
      </p:sp>
    </p:spTree>
    <p:extLst>
      <p:ext uri="{BB962C8B-B14F-4D97-AF65-F5344CB8AC3E}">
        <p14:creationId xmlns:p14="http://schemas.microsoft.com/office/powerpoint/2010/main" val="1172330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044757" y="4052577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NGÔI TRƯỜNG CỦA EM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674" y="420290"/>
            <a:ext cx="11938000" cy="628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EA1F591-3A27-4232-9D40-AB447B9995D7}"/>
              </a:ext>
            </a:extLst>
          </p:cNvPr>
          <p:cNvSpPr txBox="1"/>
          <p:nvPr/>
        </p:nvSpPr>
        <p:spPr>
          <a:xfrm>
            <a:off x="140563" y="368302"/>
            <a:ext cx="8719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-6957" y="1190777"/>
            <a:ext cx="12191999" cy="56468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87CBB1-8222-4A27-A9BD-F2DE25383552}"/>
              </a:ext>
            </a:extLst>
          </p:cNvPr>
          <p:cNvSpPr txBox="1"/>
          <p:nvPr/>
        </p:nvSpPr>
        <p:spPr>
          <a:xfrm>
            <a:off x="140563" y="1038375"/>
            <a:ext cx="6506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B6006-40BB-4FA8-9B48-466C85FCE888}"/>
              </a:ext>
            </a:extLst>
          </p:cNvPr>
          <p:cNvSpPr txBox="1"/>
          <p:nvPr/>
        </p:nvSpPr>
        <p:spPr>
          <a:xfrm>
            <a:off x="140563" y="2253869"/>
            <a:ext cx="6506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44E3CEDA-2C56-4C15-BB6C-DF752D707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689" y="6160343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4C4176-9F79-4706-BC4E-2B2649F40DCD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9EE59E7-A8B4-418C-B17A-9A0F5C7E7E5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6C69C72A-A812-4926-A328-A8EFF222270D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3B482C-BEE0-4E5A-A972-FC7AED5B5F45}"/>
              </a:ext>
            </a:extLst>
          </p:cNvPr>
          <p:cNvSpPr txBox="1"/>
          <p:nvPr/>
        </p:nvSpPr>
        <p:spPr>
          <a:xfrm>
            <a:off x="0" y="729110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DB43-0516-4F5B-B23C-1F2F503EFE87}"/>
              </a:ext>
            </a:extLst>
          </p:cNvPr>
          <p:cNvSpPr txBox="1"/>
          <p:nvPr/>
        </p:nvSpPr>
        <p:spPr>
          <a:xfrm>
            <a:off x="730111" y="368302"/>
            <a:ext cx="7980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48A5A-045D-459F-ACA8-66CA3D225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7232296" y="4313339"/>
            <a:ext cx="3639245" cy="2259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A3D83-2973-45D7-B39F-68B7517FD0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709988" y="4170013"/>
            <a:ext cx="1816768" cy="2121420"/>
          </a:xfrm>
          <a:prstGeom prst="rect">
            <a:avLst/>
          </a:prstGeom>
        </p:spPr>
      </p:pic>
      <p:sp>
        <p:nvSpPr>
          <p:cNvPr id="12" name="Freeform 24">
            <a:extLst>
              <a:ext uri="{FF2B5EF4-FFF2-40B4-BE49-F238E27FC236}">
                <a16:creationId xmlns:a16="http://schemas.microsoft.com/office/drawing/2014/main" id="{17BC1CCE-3387-42BE-B159-0FBC7EE3586E}"/>
              </a:ext>
            </a:extLst>
          </p:cNvPr>
          <p:cNvSpPr>
            <a:spLocks noEditPoints="1"/>
          </p:cNvSpPr>
          <p:nvPr/>
        </p:nvSpPr>
        <p:spPr bwMode="auto">
          <a:xfrm rot="17111661">
            <a:off x="5331661" y="4894108"/>
            <a:ext cx="371364" cy="1098378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9746E0-2082-48B6-BFCC-A14E2FD0B269}"/>
              </a:ext>
            </a:extLst>
          </p:cNvPr>
          <p:cNvSpPr txBox="1"/>
          <p:nvPr/>
        </p:nvSpPr>
        <p:spPr>
          <a:xfrm>
            <a:off x="849283" y="368302"/>
            <a:ext cx="8846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3BE28-1745-4A78-AB71-1E5BCEA45D5F}"/>
              </a:ext>
            </a:extLst>
          </p:cNvPr>
          <p:cNvSpPr txBox="1"/>
          <p:nvPr/>
        </p:nvSpPr>
        <p:spPr>
          <a:xfrm>
            <a:off x="194617" y="915866"/>
            <a:ext cx="1397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4D81-FD33-4E16-8147-4A37BC591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36" y="1261576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DB8E4-571A-4E6D-95C0-8349B5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0B046B-3624-40C8-A328-49811B329CC5}"/>
              </a:ext>
            </a:extLst>
          </p:cNvPr>
          <p:cNvSpPr txBox="1"/>
          <p:nvPr/>
        </p:nvSpPr>
        <p:spPr>
          <a:xfrm>
            <a:off x="2009804" y="3926438"/>
            <a:ext cx="209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320E-E9F1-4352-AE1D-CEF7B73E00EE}"/>
              </a:ext>
            </a:extLst>
          </p:cNvPr>
          <p:cNvSpPr txBox="1"/>
          <p:nvPr/>
        </p:nvSpPr>
        <p:spPr>
          <a:xfrm>
            <a:off x="8344440" y="3878457"/>
            <a:ext cx="2802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CBB41E-6ECD-4E3D-836F-0CDD4B9B6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/>
        </p:blipFill>
        <p:spPr>
          <a:xfrm>
            <a:off x="4154745" y="4644777"/>
            <a:ext cx="3931953" cy="22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3E9DD9-7AF1-424B-9E56-753268DE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090"/>
            <a:ext cx="12192000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2FD0C-446C-44D6-8815-588289AA990A}"/>
              </a:ext>
            </a:extLst>
          </p:cNvPr>
          <p:cNvSpPr txBox="1"/>
          <p:nvPr/>
        </p:nvSpPr>
        <p:spPr>
          <a:xfrm>
            <a:off x="4903076" y="554989"/>
            <a:ext cx="69052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</a:t>
            </a:r>
            <a:r>
              <a:rPr lang="en-US" sz="16600" b="1" dirty="0">
                <a:solidFill>
                  <a:schemeClr val="bg1"/>
                </a:solidFill>
                <a:latin typeface="iCiel Bambola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6600" b="1" dirty="0" err="1">
                <a:solidFill>
                  <a:schemeClr val="bg1"/>
                </a:solidFill>
                <a:latin typeface="iCiel Bambola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16600" b="1" dirty="0">
              <a:solidFill>
                <a:schemeClr val="bg1"/>
              </a:solidFill>
              <a:latin typeface="iCiel Bambola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81E34-2552-4D16-B44C-A03A485BE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623" y1="37748" x2="36901" y2="30066"/>
                        <a14:foregroundMark x1="46486" y1="30199" x2="56709" y2="36159"/>
                        <a14:foregroundMark x1="36262" y1="81457" x2="36102" y2="85430"/>
                        <a14:foregroundMark x1="51118" y1="78013" x2="53035" y2="83444"/>
                        <a14:foregroundMark x1="31629" y1="83444" x2="33706" y2="81987"/>
                        <a14:foregroundMark x1="50958" y1="82517" x2="54952" y2="8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5" y="1080855"/>
            <a:ext cx="5508965" cy="66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CFF526-505B-4133-B70C-9C4CA96A523A}"/>
              </a:ext>
            </a:extLst>
          </p:cNvPr>
          <p:cNvGrpSpPr/>
          <p:nvPr/>
        </p:nvGrpSpPr>
        <p:grpSpPr>
          <a:xfrm>
            <a:off x="2999472" y="1872536"/>
            <a:ext cx="8165817" cy="1426949"/>
            <a:chOff x="1249190" y="1653135"/>
            <a:chExt cx="10116604" cy="142694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4269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1439022" y="1760469"/>
              <a:ext cx="99267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58140" y="3613398"/>
            <a:ext cx="11475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	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88435B-C5C6-47D3-84BB-EC9C1F94AADA}"/>
              </a:ext>
            </a:extLst>
          </p:cNvPr>
          <p:cNvSpPr txBox="1"/>
          <p:nvPr/>
        </p:nvSpPr>
        <p:spPr>
          <a:xfrm>
            <a:off x="1585477" y="2584366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57.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256</Words>
  <Application>Microsoft Office PowerPoint</Application>
  <PresentationFormat>Widescreen</PresentationFormat>
  <Paragraphs>34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iCiel Bambola</vt:lpstr>
      <vt:lpstr>iCiel Cadena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Ly Lê Thị Khánh</cp:lastModifiedBy>
  <cp:revision>139</cp:revision>
  <dcterms:created xsi:type="dcterms:W3CDTF">2021-06-15T15:52:51Z</dcterms:created>
  <dcterms:modified xsi:type="dcterms:W3CDTF">2024-10-12T16:42:34Z</dcterms:modified>
</cp:coreProperties>
</file>