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1" r:id="rId3"/>
    <p:sldId id="257" r:id="rId4"/>
    <p:sldId id="264" r:id="rId5"/>
    <p:sldId id="296" r:id="rId6"/>
    <p:sldId id="295" r:id="rId7"/>
    <p:sldId id="306" r:id="rId8"/>
    <p:sldId id="258" r:id="rId9"/>
    <p:sldId id="298" r:id="rId10"/>
    <p:sldId id="299" r:id="rId11"/>
    <p:sldId id="302" r:id="rId12"/>
    <p:sldId id="303" r:id="rId13"/>
    <p:sldId id="305" r:id="rId14"/>
    <p:sldId id="270" r:id="rId15"/>
    <p:sldId id="304" r:id="rId16"/>
    <p:sldId id="307" r:id="rId17"/>
    <p:sldId id="293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83" d="100"/>
          <a:sy n="83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8.jpg"/><Relationship Id="rId5" Type="http://schemas.openxmlformats.org/officeDocument/2006/relationships/image" Target="../media/image14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microsoft.com/office/2007/relationships/hdphoto" Target="../media/hdphoto6.wdp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90676B-A903-45DB-B6C7-58344A1AF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C346DA-DD64-4FC6-BE2A-77D6A4CBC3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9401"/>
            <a:ext cx="1589371" cy="1589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35E503-111A-40EF-A197-F3075D6423F3}"/>
              </a:ext>
            </a:extLst>
          </p:cNvPr>
          <p:cNvSpPr txBox="1"/>
          <p:nvPr/>
        </p:nvSpPr>
        <p:spPr>
          <a:xfrm>
            <a:off x="1965294" y="802452"/>
            <a:ext cx="7577844" cy="1315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 defTabSz="82296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Calibri"/>
                <a:cs typeface="#9Slide03 Arima Madurai Medium" panose="00000600000000000000" pitchFamily="2" charset="0"/>
              </a:rPr>
              <a:t>TRƯỜNG TIỂU HỌC PHÚC LỢI</a:t>
            </a:r>
            <a:endParaRPr lang="vi-VN" sz="2800" b="1" dirty="0">
              <a:solidFill>
                <a:prstClr val="black"/>
              </a:solidFill>
              <a:latin typeface="Arial" panose="020B0604020202020204" pitchFamily="34" charset="0"/>
              <a:cs typeface="#9Slide03 Arima Madurai Medium" panose="000006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21ED9E-0786-4025-88AA-FAA56FBB3344}"/>
              </a:ext>
            </a:extLst>
          </p:cNvPr>
          <p:cNvSpPr txBox="1"/>
          <p:nvPr/>
        </p:nvSpPr>
        <p:spPr>
          <a:xfrm>
            <a:off x="711422" y="2634936"/>
            <a:ext cx="1076915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2960">
              <a:defRPr/>
            </a:pPr>
            <a:r>
              <a:rPr lang="en-US" sz="4860" b="1" dirty="0">
                <a:solidFill>
                  <a:srgbClr val="FF0000"/>
                </a:solidFill>
                <a:latin typeface="Calibri"/>
                <a:cs typeface="#9Slide03 Arima Madurai Medium" panose="00000600000000000000" pitchFamily="2" charset="0"/>
              </a:rPr>
              <a:t>CHÀO MỪNG QUÝ THẦY CÔ VÀ CÁC CON HỌC SINH</a:t>
            </a:r>
          </a:p>
        </p:txBody>
      </p:sp>
    </p:spTree>
    <p:extLst>
      <p:ext uri="{BB962C8B-B14F-4D97-AF65-F5344CB8AC3E}">
        <p14:creationId xmlns:p14="http://schemas.microsoft.com/office/powerpoint/2010/main" val="1172330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810000" y="2077640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 em xưa ở bụi tre.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Mùa đông xếp lại mùa hè mở ra.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67100" y="1493296"/>
            <a:ext cx="6781800" cy="3497804"/>
            <a:chOff x="4114800" y="5219383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4114800" y="5219383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27" b="8333"/>
            <a:stretch/>
          </p:blipFill>
          <p:spPr>
            <a:xfrm>
              <a:off x="5271667" y="5348966"/>
              <a:ext cx="4134097" cy="323863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4090745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6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67100" y="1493296"/>
            <a:ext cx="7429500" cy="3497804"/>
            <a:chOff x="3467100" y="1493296"/>
            <a:chExt cx="7429500" cy="3497804"/>
          </a:xfrm>
        </p:grpSpPr>
        <p:grpSp>
          <p:nvGrpSpPr>
            <p:cNvPr id="3" name="Group 2"/>
            <p:cNvGrpSpPr/>
            <p:nvPr/>
          </p:nvGrpSpPr>
          <p:grpSpPr>
            <a:xfrm>
              <a:off x="3467100" y="1493296"/>
              <a:ext cx="7429500" cy="3497804"/>
              <a:chOff x="3467100" y="1493296"/>
              <a:chExt cx="7429500" cy="349780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467100" y="1493296"/>
                <a:ext cx="7429500" cy="3497804"/>
                <a:chOff x="3143250" y="1531396"/>
                <a:chExt cx="7429500" cy="349780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181350" y="2293396"/>
                  <a:ext cx="7391400" cy="584727"/>
                </a:xfrm>
                <a:prstGeom prst="rect">
                  <a:avLst/>
                </a:prstGeom>
                <a:noFill/>
              </p:spPr>
              <p:txBody>
                <a:bodyPr wrap="square" lIns="91391" tIns="45696" rIns="91391" bIns="45696" rtlCol="0">
                  <a:spAutoFit/>
                </a:bodyPr>
                <a:lstStyle/>
                <a:p>
                  <a:pPr algn="just"/>
                  <a:r>
                    <a:rPr lang="en-US" sz="3200" dirty="0">
                      <a:solidFill>
                        <a:srgbClr val="002060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	</a:t>
                  </a:r>
                  <a:endParaRPr lang="en-US" sz="3200" i="1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endParaRPr>
                </a:p>
              </p:txBody>
            </p:sp>
            <p:sp>
              <p:nvSpPr>
                <p:cNvPr id="7" name="Rounded Rectangle 6"/>
                <p:cNvSpPr/>
                <p:nvPr/>
              </p:nvSpPr>
              <p:spPr>
                <a:xfrm>
                  <a:off x="3143250" y="1531396"/>
                  <a:ext cx="6781800" cy="3497804"/>
                </a:xfrm>
                <a:prstGeom prst="roundRect">
                  <a:avLst/>
                </a:prstGeom>
                <a:noFill/>
                <a:ln w="28575">
                  <a:solidFill>
                    <a:srgbClr val="00206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Rectangle 1"/>
              <p:cNvSpPr/>
              <p:nvPr/>
            </p:nvSpPr>
            <p:spPr>
              <a:xfrm>
                <a:off x="3810000" y="2077640"/>
                <a:ext cx="6096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endPara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3867150" y="2378358"/>
              <a:ext cx="6096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 gì hai lưỡi không răng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 nhai giấy vải băng băng lạ kì</a:t>
              </a:r>
              <a:b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</a:b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</a:t>
              </a:r>
              <a:r>
                <a:rPr lang="vi-VN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 cái gì?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67100" y="1493296"/>
            <a:ext cx="6781800" cy="3497804"/>
            <a:chOff x="3300115" y="496636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300115" y="496636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18" b="12445"/>
            <a:stretch/>
          </p:blipFill>
          <p:spPr>
            <a:xfrm>
              <a:off x="3856435" y="5136482"/>
              <a:ext cx="3865750" cy="30051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64527" y="4126821"/>
            <a:ext cx="1798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" y="4078820"/>
            <a:ext cx="1737719" cy="2779180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20" y="1770673"/>
            <a:ext cx="1607814" cy="16078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740" y="1559152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399" y="1770674"/>
            <a:ext cx="1769306" cy="14935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64862" y="3586790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68902" y="3586790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12152" y="3586790"/>
            <a:ext cx="3302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16276" y="3533963"/>
            <a:ext cx="2829934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16502" y="354390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64862" y="3520060"/>
            <a:ext cx="2392122" cy="652247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05100" y="4933950"/>
            <a:ext cx="640434" cy="3619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68752" y="4853315"/>
            <a:ext cx="3507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11" grpId="0" animBg="1"/>
      <p:bldP spid="32" grpId="0" animBg="1"/>
      <p:bldP spid="33" grpId="0" animBg="1"/>
      <p:bldP spid="12" grpId="0" animBg="1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9821" y="1454947"/>
            <a:ext cx="1846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M: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222" y1="18111" x2="33889" y2="3111"/>
                        <a14:foregroundMark x1="35556" y1="3333" x2="60556" y2="1444"/>
                        <a14:foregroundMark x1="62778" y1="1444" x2="70000" y2="5889"/>
                        <a14:foregroundMark x1="49778" y1="21444" x2="51111" y2="29444"/>
                        <a14:foregroundMark x1="44444" y1="40889" x2="51667" y2="61444"/>
                        <a14:foregroundMark x1="49222" y1="38111" x2="53889" y2="40000"/>
                        <a14:foregroundMark x1="68111" y1="48667" x2="71444" y2="51667"/>
                        <a14:foregroundMark x1="70889" y1="59222" x2="73333" y2="63333"/>
                        <a14:foregroundMark x1="67222" y1="67778" x2="69444" y2="73111"/>
                        <a14:foregroundMark x1="62000" y1="75889" x2="62222" y2="80556"/>
                        <a14:foregroundMark x1="68111" y1="85556" x2="74222" y2="94444"/>
                        <a14:foregroundMark x1="49778" y1="78333" x2="50556" y2="83333"/>
                        <a14:foregroundMark x1="29778" y1="59222" x2="30000" y2="63333"/>
                        <a14:foregroundMark x1="34222" y1="50889" x2="35556" y2="53333"/>
                        <a14:foregroundMark x1="35000" y1="68667" x2="32556" y2="73333"/>
                        <a14:foregroundMark x1="31667" y1="87000" x2="26667" y2="9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53" y="1350176"/>
            <a:ext cx="1607814" cy="1607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65" y="3129324"/>
            <a:ext cx="2434519" cy="18224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2850127" y="2182599"/>
            <a:ext cx="4506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47683" y="381833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279809" y="5371049"/>
            <a:ext cx="4460487" cy="15291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6" y="4997971"/>
            <a:ext cx="1560973" cy="13176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23557" y="5364412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dẻo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0" grpId="0"/>
      <p:bldP spid="2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52699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9" t="46824" r="30080" b="23532"/>
          <a:stretch/>
        </p:blipFill>
        <p:spPr>
          <a:xfrm>
            <a:off x="6646217" y="2965370"/>
            <a:ext cx="5255118" cy="31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01" y="3203113"/>
            <a:ext cx="3407109" cy="268867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111744" y="1359878"/>
            <a:ext cx="4843864" cy="1653709"/>
            <a:chOff x="3111744" y="1359878"/>
            <a:chExt cx="4410054" cy="1653709"/>
          </a:xfrm>
        </p:grpSpPr>
        <p:sp>
          <p:nvSpPr>
            <p:cNvPr id="3" name="Oval Callout 2"/>
            <p:cNvSpPr/>
            <p:nvPr/>
          </p:nvSpPr>
          <p:spPr>
            <a:xfrm>
              <a:off x="3111744" y="1359878"/>
              <a:ext cx="4319534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8010" y="1843028"/>
              <a:ext cx="42337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M: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Thân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trống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bóng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936" y="1939147"/>
            <a:ext cx="8576862" cy="275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27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38687" y="2248604"/>
            <a:ext cx="9491213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64498" y="2888423"/>
            <a:ext cx="7427301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88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752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95930" y="3087602"/>
            <a:ext cx="56156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Danh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sách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học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sinh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768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752850" y="4117341"/>
            <a:ext cx="1276083" cy="1077700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" y="276390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5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76887" y="2517073"/>
            <a:ext cx="8723313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HS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.)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676887" y="3753671"/>
            <a:ext cx="765079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951" y="2220402"/>
            <a:ext cx="10112169" cy="22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5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543800" cy="3497804"/>
            <a:chOff x="3143250" y="1531396"/>
            <a:chExt cx="75438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295650" y="1550446"/>
              <a:ext cx="7391400" cy="3323938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lvl="1"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tích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đêm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ngủ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nhắc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	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chậm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khoan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thai</a:t>
              </a:r>
              <a:endPara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bước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28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28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6996742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528578" y="1486677"/>
            <a:ext cx="6935263" cy="3497804"/>
            <a:chOff x="3467100" y="3087382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67100" y="3087382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27222" y1="18111" x2="33889" y2="3111"/>
                          <a14:foregroundMark x1="35556" y1="3333" x2="60556" y2="1444"/>
                          <a14:foregroundMark x1="62778" y1="1444" x2="70000" y2="5889"/>
                          <a14:foregroundMark x1="49778" y1="21444" x2="51111" y2="29444"/>
                          <a14:foregroundMark x1="44444" y1="40889" x2="51667" y2="61444"/>
                          <a14:foregroundMark x1="49222" y1="38111" x2="53889" y2="40000"/>
                          <a14:foregroundMark x1="68111" y1="48667" x2="71444" y2="51667"/>
                          <a14:foregroundMark x1="70889" y1="59222" x2="73333" y2="63333"/>
                          <a14:foregroundMark x1="67222" y1="67778" x2="69444" y2="73111"/>
                          <a14:foregroundMark x1="62000" y1="75889" x2="62222" y2="80556"/>
                          <a14:foregroundMark x1="68111" y1="85556" x2="74222" y2="94444"/>
                          <a14:foregroundMark x1="49778" y1="78333" x2="50556" y2="83333"/>
                          <a14:foregroundMark x1="29778" y1="59222" x2="30000" y2="63333"/>
                          <a14:foregroundMark x1="34222" y1="50889" x2="35556" y2="53333"/>
                          <a14:foregroundMark x1="35000" y1="68667" x2="32556" y2="73333"/>
                          <a14:foregroundMark x1="31667" y1="87000" x2="26667" y2="9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174" y="3235725"/>
              <a:ext cx="2878152" cy="2878152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29300" y="4397367"/>
            <a:ext cx="2680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67100" y="1493296"/>
            <a:ext cx="7429500" cy="3497804"/>
            <a:chOff x="3143250" y="1531396"/>
            <a:chExt cx="7429500" cy="3497804"/>
          </a:xfrm>
        </p:grpSpPr>
        <p:sp>
          <p:nvSpPr>
            <p:cNvPr id="21" name="TextBox 20"/>
            <p:cNvSpPr txBox="1"/>
            <p:nvPr/>
          </p:nvSpPr>
          <p:spPr>
            <a:xfrm>
              <a:off x="3181350" y="2293396"/>
              <a:ext cx="7391400" cy="2308276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	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từ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Mũi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ruột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dần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mòn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theo.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  <a:p>
              <a:pPr>
                <a:lnSpc>
                  <a:spcPct val="150000"/>
                </a:lnSpc>
              </a:pPr>
              <a:endParaRPr lang="en-US" sz="3200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143250" y="1531396"/>
              <a:ext cx="7428094" cy="3497804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05200" y="1537636"/>
            <a:ext cx="7388588" cy="3497804"/>
            <a:chOff x="3458376" y="372964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458376" y="372964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580" y="3839217"/>
              <a:ext cx="3832839" cy="286915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6134100" y="4397367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chì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1956682"/>
            <a:ext cx="2581275" cy="45243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268302" y="1864634"/>
            <a:ext cx="2828925" cy="4524375"/>
          </a:xfrm>
          <a:prstGeom prst="rect">
            <a:avLst/>
          </a:prstGeom>
        </p:spPr>
      </p:pic>
      <p:pic>
        <p:nvPicPr>
          <p:cNvPr id="18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424" y="5478549"/>
            <a:ext cx="3607576" cy="1236720"/>
          </a:xfrm>
          <a:prstGeom prst="rect">
            <a:avLst/>
          </a:prstGeom>
        </p:spPr>
      </p:pic>
      <p:pic>
        <p:nvPicPr>
          <p:cNvPr id="22" name="图片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510232" y="1384760"/>
            <a:ext cx="7688277" cy="3497804"/>
            <a:chOff x="3467100" y="1493296"/>
            <a:chExt cx="7688277" cy="3497804"/>
          </a:xfrm>
        </p:grpSpPr>
        <p:grpSp>
          <p:nvGrpSpPr>
            <p:cNvPr id="8" name="Group 7"/>
            <p:cNvGrpSpPr/>
            <p:nvPr/>
          </p:nvGrpSpPr>
          <p:grpSpPr>
            <a:xfrm>
              <a:off x="3467100" y="1493296"/>
              <a:ext cx="7429500" cy="3497804"/>
              <a:chOff x="3143250" y="1531396"/>
              <a:chExt cx="7429500" cy="3497804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3181350" y="2293396"/>
                <a:ext cx="7391400" cy="584727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200" dirty="0">
                    <a:solidFill>
                      <a:srgbClr val="00206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	</a:t>
                </a:r>
                <a:endParaRPr lang="en-US" sz="3200" i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3143250" y="1531396"/>
                <a:ext cx="6781800" cy="3497804"/>
              </a:xfrm>
              <a:prstGeom prst="roundRect">
                <a:avLst/>
              </a:prstGeom>
              <a:noFill/>
              <a:ln w="28575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5059377" y="1926070"/>
              <a:ext cx="6096000" cy="25545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c.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kẹo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Dẻo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bánh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giầy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Học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trò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nay</a:t>
              </a:r>
            </a:p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Vẫn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i="1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lang="en-US" sz="3200" i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48332" y="1384760"/>
            <a:ext cx="6781800" cy="3497804"/>
            <a:chOff x="3097227" y="4348007"/>
            <a:chExt cx="6781800" cy="3497804"/>
          </a:xfrm>
        </p:grpSpPr>
        <p:sp>
          <p:nvSpPr>
            <p:cNvPr id="28" name="Rounded Rectangle 27"/>
            <p:cNvSpPr/>
            <p:nvPr/>
          </p:nvSpPr>
          <p:spPr>
            <a:xfrm>
              <a:off x="3097227" y="4348007"/>
              <a:ext cx="6781800" cy="34978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8122" y="4412005"/>
              <a:ext cx="4020009" cy="3393389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8107376" y="3633545"/>
            <a:ext cx="214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tẩy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cục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gôm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1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470</Words>
  <Application>Microsoft Office PowerPoint</Application>
  <PresentationFormat>Widescreen</PresentationFormat>
  <Paragraphs>77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Ly Lê Thị Khánh</cp:lastModifiedBy>
  <cp:revision>227</cp:revision>
  <dcterms:created xsi:type="dcterms:W3CDTF">2021-06-17T09:40:01Z</dcterms:created>
  <dcterms:modified xsi:type="dcterms:W3CDTF">2024-10-12T16:32:29Z</dcterms:modified>
</cp:coreProperties>
</file>