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01" r:id="rId2"/>
    <p:sldId id="256" r:id="rId3"/>
    <p:sldId id="258" r:id="rId4"/>
    <p:sldId id="290" r:id="rId5"/>
    <p:sldId id="293" r:id="rId6"/>
    <p:sldId id="279" r:id="rId7"/>
    <p:sldId id="294" r:id="rId8"/>
    <p:sldId id="271" r:id="rId9"/>
    <p:sldId id="284" r:id="rId10"/>
    <p:sldId id="285" r:id="rId11"/>
    <p:sldId id="283" r:id="rId12"/>
    <p:sldId id="286" r:id="rId13"/>
    <p:sldId id="287" r:id="rId14"/>
    <p:sldId id="291" r:id="rId15"/>
    <p:sldId id="289" r:id="rId16"/>
    <p:sldId id="288" r:id="rId17"/>
    <p:sldId id="259" r:id="rId18"/>
    <p:sldId id="292" r:id="rId19"/>
    <p:sldId id="263" r:id="rId20"/>
    <p:sldId id="281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71C66-D2F9-4D4B-95CD-C5FE0D8C0616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B162E-F920-4511-832F-006A16C91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62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467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96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44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645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70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825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98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072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39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193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565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02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26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09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8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91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64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0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38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49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45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7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5" y="3810"/>
            <a:ext cx="12208510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90676B-A903-45DB-B6C7-58344A1AF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C346DA-DD64-4FC6-BE2A-77D6A4CBC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401"/>
            <a:ext cx="1589371" cy="15893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35E503-111A-40EF-A197-F3075D6423F3}"/>
              </a:ext>
            </a:extLst>
          </p:cNvPr>
          <p:cNvSpPr txBox="1"/>
          <p:nvPr/>
        </p:nvSpPr>
        <p:spPr>
          <a:xfrm>
            <a:off x="1965294" y="802452"/>
            <a:ext cx="7577844" cy="1315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6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cs typeface="#9Slide03 Arima Madurai Medium" panose="00000600000000000000" pitchFamily="2" charset="0"/>
              </a:rPr>
              <a:t>PHÒNG GIÁO DỤC VÀ ĐÀO TẠO QUẬN LONG BIÊN</a:t>
            </a:r>
          </a:p>
          <a:p>
            <a:pPr algn="ctr" defTabSz="82296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cs typeface="#9Slide03 Arima Madurai Medium" panose="00000600000000000000" pitchFamily="2" charset="0"/>
              </a:rPr>
              <a:t>TRƯỜNG TIỂU HỌC PHÚC LỢI</a:t>
            </a:r>
            <a:endParaRPr lang="vi-VN" sz="2800" b="1" dirty="0">
              <a:solidFill>
                <a:prstClr val="black"/>
              </a:solidFill>
              <a:latin typeface="Arial" panose="020B0604020202020204" pitchFamily="34" charset="0"/>
              <a:cs typeface="#9Slide03 Arima Madurai Medium" panose="00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711422" y="2634936"/>
            <a:ext cx="1076915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60">
              <a:defRPr/>
            </a:pPr>
            <a:r>
              <a:rPr lang="en-US" sz="4860" b="1" dirty="0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CHÀO MỪNG QUÝ THẦY CÔ VÀ CÁC CON HỌC SINH</a:t>
            </a:r>
          </a:p>
        </p:txBody>
      </p:sp>
    </p:spTree>
    <p:extLst>
      <p:ext uri="{BB962C8B-B14F-4D97-AF65-F5344CB8AC3E}">
        <p14:creationId xmlns:p14="http://schemas.microsoft.com/office/powerpoint/2010/main" val="117233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768188" y="2552700"/>
            <a:ext cx="2289349" cy="214630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254001" y="0"/>
            <a:ext cx="10281278" cy="61849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74507" y="1033252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2C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3604" y="2991927"/>
            <a:ext cx="5563423" cy="62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2C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8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688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768188" y="2552700"/>
            <a:ext cx="2289349" cy="214630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292101" y="203200"/>
            <a:ext cx="10281278" cy="5842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74507" y="1033252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47302" y="2349500"/>
            <a:ext cx="6956027" cy="2832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Cúc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khai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7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902127" y="2505075"/>
            <a:ext cx="2187751" cy="205105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254001" y="0"/>
            <a:ext cx="10281278" cy="61849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74507" y="804652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471417" y="2197100"/>
            <a:ext cx="6707798" cy="2971800"/>
          </a:xfrm>
          <a:prstGeom prst="roundRect">
            <a:avLst>
              <a:gd name="adj" fmla="val 13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</a:t>
            </a:r>
          </a:p>
          <a:p>
            <a:pPr marL="571500" indent="-571500" algn="just">
              <a:buFontTx/>
              <a:buChar char="-"/>
            </a:pP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Duy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endParaRPr lang="en-US" sz="4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3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-62539" y="-265548"/>
            <a:ext cx="11480801" cy="690649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98700" y="804652"/>
            <a:ext cx="7596525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41499" y="1574800"/>
            <a:ext cx="8191502" cy="4152900"/>
          </a:xfrm>
          <a:prstGeom prst="roundRect">
            <a:avLst>
              <a:gd name="adj" fmla="val 13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Theo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(VD: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800203" y="4800600"/>
            <a:ext cx="2302896" cy="2159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28797" y="1721138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16098" y="2477076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77997" y="3726298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304" y="1097865"/>
            <a:ext cx="4115499" cy="5513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634" y="1575207"/>
            <a:ext cx="3713658" cy="43309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8314" y="266868"/>
            <a:ext cx="629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r0c0i Linotte" pitchFamily="2" charset="0"/>
              </a:rPr>
              <a:t>DANH SÁCH HỌC SINH 2A4</a:t>
            </a:r>
          </a:p>
        </p:txBody>
      </p:sp>
    </p:spTree>
    <p:extLst>
      <p:ext uri="{BB962C8B-B14F-4D97-AF65-F5344CB8AC3E}">
        <p14:creationId xmlns:p14="http://schemas.microsoft.com/office/powerpoint/2010/main" val="220938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20" y="215758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5d3f6b209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84" y="4146550"/>
            <a:ext cx="6308090" cy="2711450"/>
          </a:xfrm>
          <a:prstGeom prst="rect">
            <a:avLst/>
          </a:prstGeom>
        </p:spPr>
      </p:pic>
      <p:sp>
        <p:nvSpPr>
          <p:cNvPr id="4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2520" y="2583204"/>
            <a:ext cx="11203016" cy="12349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3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949751" y="925184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741930" y="2431749"/>
            <a:ext cx="10450070" cy="2012807"/>
            <a:chOff x="7117" y="6217"/>
            <a:chExt cx="6260" cy="759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076" y="6217"/>
              <a:ext cx="4341" cy="685"/>
            </a:xfrm>
            <a:prstGeom prst="roundRect">
              <a:avLst>
                <a:gd name="adj" fmla="val 50000"/>
              </a:avLst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469923" y="2936064"/>
            <a:ext cx="761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r0c0i Linotte" pitchFamily="2" charset="0"/>
              </a:rPr>
              <a:t>LUYỆN TẬP THEO VĂN BẢN ĐỌC</a:t>
            </a:r>
          </a:p>
        </p:txBody>
      </p:sp>
    </p:spTree>
    <p:extLst>
      <p:ext uri="{BB962C8B-B14F-4D97-AF65-F5344CB8AC3E}">
        <p14:creationId xmlns:p14="http://schemas.microsoft.com/office/powerpoint/2010/main" val="31901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 descr="59a37ccd08b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895" y="3448685"/>
            <a:ext cx="2727960" cy="340931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130300" y="199392"/>
            <a:ext cx="9446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2C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113963"/>
              </p:ext>
            </p:extLst>
          </p:nvPr>
        </p:nvGraphicFramePr>
        <p:xfrm>
          <a:off x="1130300" y="964546"/>
          <a:ext cx="9397999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996">
                  <a:extLst>
                    <a:ext uri="{9D8B030D-6E8A-4147-A177-3AD203B41FA5}">
                      <a16:colId xmlns:a16="http://schemas.microsoft.com/office/drawing/2014/main" val="2599426096"/>
                    </a:ext>
                  </a:extLst>
                </a:gridCol>
                <a:gridCol w="3433403">
                  <a:extLst>
                    <a:ext uri="{9D8B030D-6E8A-4147-A177-3AD203B41FA5}">
                      <a16:colId xmlns:a16="http://schemas.microsoft.com/office/drawing/2014/main" val="1175404553"/>
                    </a:ext>
                  </a:extLst>
                </a:gridCol>
                <a:gridCol w="4239600">
                  <a:extLst>
                    <a:ext uri="{9D8B030D-6E8A-4147-A177-3AD203B41FA5}">
                      <a16:colId xmlns:a16="http://schemas.microsoft.com/office/drawing/2014/main" val="17797316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Truyện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66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Trần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An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607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Nguyễn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82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Nguyễn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Bảo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0611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Đỗ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Duy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57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Bình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Vì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chẳng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giỏi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bơi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2756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Lê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Thị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Cúc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968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Lê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Gia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Hân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Vì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chẳng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giỏi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bơi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916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Phùng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Minh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Khánh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476500" y="5233035"/>
            <a:ext cx="7112000" cy="1471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ảng chữ cái tiếng việt |tập viết 29 chữ cái tiếng việt |Learn vietnamese - 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630" y="755446"/>
            <a:ext cx="8642307" cy="504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9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63" y="202778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a37ccd089b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896" y="3187700"/>
            <a:ext cx="3824604" cy="3824604"/>
          </a:xfrm>
          <a:prstGeom prst="rect">
            <a:avLst/>
          </a:prstGeom>
        </p:spPr>
      </p:pic>
      <p:sp>
        <p:nvSpPr>
          <p:cNvPr id="50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5563" y="1872004"/>
            <a:ext cx="11203016" cy="29612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defRPr/>
            </a:pP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endParaRPr lang="en-US" altLang="zh-CN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r0c0i Linotte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1219139">
              <a:lnSpc>
                <a:spcPct val="150000"/>
              </a:lnSpc>
              <a:defRPr/>
            </a:pPr>
            <a:r>
              <a:rPr lang="en-US" altLang="zh-C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altLang="zh-C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zh-C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endParaRPr lang="zh-CN" alt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r0c0i Linotte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975" y="-261047"/>
            <a:ext cx="12245975" cy="6888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60702" y="1356542"/>
            <a:ext cx="79936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990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b="1" dirty="0">
                <a:solidFill>
                  <a:srgbClr val="00B05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BÀI 12  </a:t>
            </a:r>
          </a:p>
          <a:p>
            <a:pPr algn="ctr"/>
            <a:r>
              <a:rPr lang="en-US" sz="5400" b="1" dirty="0">
                <a:solidFill>
                  <a:srgbClr val="FF660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DANH SÁCH HỌC SINH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0" y="111760"/>
            <a:ext cx="12245975" cy="688848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911502" y="2169342"/>
            <a:ext cx="79936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F990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>
                <a:solidFill>
                  <a:srgbClr val="00B05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THANK YOU!</a:t>
            </a:r>
            <a:endParaRPr lang="en-US" sz="8000" b="1" dirty="0">
              <a:solidFill>
                <a:srgbClr val="FF660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0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012740" y="3087713"/>
            <a:ext cx="7960995" cy="1132057"/>
            <a:chOff x="7117" y="6217"/>
            <a:chExt cx="6260" cy="759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076" y="6217"/>
              <a:ext cx="4341" cy="685"/>
            </a:xfrm>
            <a:prstGeom prst="roundRect">
              <a:avLst>
                <a:gd name="adj" fmla="val 50000"/>
              </a:avLst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42701" y="3093735"/>
            <a:ext cx="2246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r0c0i Linotte" pitchFamily="2" charset="0"/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259481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4748" y="1494792"/>
            <a:ext cx="814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2C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67888" y="136923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12: DANH SÁCH HỌC SINH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6634" y="804815"/>
            <a:ext cx="10475375" cy="73859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068954"/>
              </p:ext>
            </p:extLst>
          </p:nvPr>
        </p:nvGraphicFramePr>
        <p:xfrm>
          <a:off x="3273606" y="1956458"/>
          <a:ext cx="618518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287">
                  <a:extLst>
                    <a:ext uri="{9D8B030D-6E8A-4147-A177-3AD203B41FA5}">
                      <a16:colId xmlns:a16="http://schemas.microsoft.com/office/drawing/2014/main" val="2599426096"/>
                    </a:ext>
                  </a:extLst>
                </a:gridCol>
                <a:gridCol w="2259656">
                  <a:extLst>
                    <a:ext uri="{9D8B030D-6E8A-4147-A177-3AD203B41FA5}">
                      <a16:colId xmlns:a16="http://schemas.microsoft.com/office/drawing/2014/main" val="1175404553"/>
                    </a:ext>
                  </a:extLst>
                </a:gridCol>
                <a:gridCol w="2790245">
                  <a:extLst>
                    <a:ext uri="{9D8B030D-6E8A-4147-A177-3AD203B41FA5}">
                      <a16:colId xmlns:a16="http://schemas.microsoft.com/office/drawing/2014/main" val="1779731609"/>
                    </a:ext>
                  </a:extLst>
                </a:gridCol>
              </a:tblGrid>
              <a:tr h="29015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Truyện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66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Trần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An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607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Nguyễn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Anh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82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Nguyễn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Ngọc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Bảo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061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Đỗ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Duy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Bắc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57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Bình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Vì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chẳng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giỏi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bơi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275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Lê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Thị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Cúc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96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Lê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Gia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Hân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Vì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chẳng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giỏi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bơi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916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Phùng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Minh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Khánh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2191" y="5343072"/>
            <a:ext cx="10475375" cy="73859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1543575" y="701550"/>
            <a:ext cx="511728" cy="4870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2564924" y="1530057"/>
            <a:ext cx="511728" cy="4870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1254155" y="5225281"/>
            <a:ext cx="511728" cy="4870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058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b="27299"/>
          <a:stretch/>
        </p:blipFill>
        <p:spPr>
          <a:xfrm rot="10800000" flipV="1">
            <a:off x="356093" y="184963"/>
            <a:ext cx="11507188" cy="6294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384748" y="1494792"/>
            <a:ext cx="814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2C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7888" y="136923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12: DANH SÁCH HỌC SINH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96634" y="804815"/>
            <a:ext cx="10475375" cy="73859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36547"/>
              </p:ext>
            </p:extLst>
          </p:nvPr>
        </p:nvGraphicFramePr>
        <p:xfrm>
          <a:off x="3273606" y="1956458"/>
          <a:ext cx="618518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287">
                  <a:extLst>
                    <a:ext uri="{9D8B030D-6E8A-4147-A177-3AD203B41FA5}">
                      <a16:colId xmlns:a16="http://schemas.microsoft.com/office/drawing/2014/main" val="2599426096"/>
                    </a:ext>
                  </a:extLst>
                </a:gridCol>
                <a:gridCol w="2259656">
                  <a:extLst>
                    <a:ext uri="{9D8B030D-6E8A-4147-A177-3AD203B41FA5}">
                      <a16:colId xmlns:a16="http://schemas.microsoft.com/office/drawing/2014/main" val="1175404553"/>
                    </a:ext>
                  </a:extLst>
                </a:gridCol>
                <a:gridCol w="2790245">
                  <a:extLst>
                    <a:ext uri="{9D8B030D-6E8A-4147-A177-3AD203B41FA5}">
                      <a16:colId xmlns:a16="http://schemas.microsoft.com/office/drawing/2014/main" val="1779731609"/>
                    </a:ext>
                  </a:extLst>
                </a:gridCol>
              </a:tblGrid>
              <a:tr h="29015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Truyện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66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Trần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An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607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Nguyễn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Anh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82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Nguyễn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Ngọc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Bảo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061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Đỗ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Duy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Bắc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57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Bình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Vì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chẳng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giỏi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bơi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275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Lê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Thị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Cúc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96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Lê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Gia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Hân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Vì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chẳng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giỏi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bơi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916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Phùng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Minh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Khánh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22191" y="5577964"/>
            <a:ext cx="10475375" cy="73859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175000" y="1956457"/>
            <a:ext cx="0" cy="32918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02350" y="5577964"/>
            <a:ext cx="57277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Cloud Callout 30"/>
          <p:cNvSpPr/>
          <p:nvPr/>
        </p:nvSpPr>
        <p:spPr>
          <a:xfrm>
            <a:off x="822191" y="2646434"/>
            <a:ext cx="2236225" cy="1379155"/>
          </a:xfrm>
          <a:prstGeom prst="cloudCallout">
            <a:avLst>
              <a:gd name="adj1" fmla="val 46675"/>
              <a:gd name="adj2" fmla="val 11538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Cloud Callout 33"/>
          <p:cNvSpPr/>
          <p:nvPr/>
        </p:nvSpPr>
        <p:spPr>
          <a:xfrm>
            <a:off x="9510471" y="3252995"/>
            <a:ext cx="2236225" cy="1379155"/>
          </a:xfrm>
          <a:prstGeom prst="cloudCallout">
            <a:avLst>
              <a:gd name="adj1" fmla="val -55551"/>
              <a:gd name="adj2" fmla="val 8592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25" grpId="0"/>
      <p:bldP spid="31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4748" y="1494792"/>
            <a:ext cx="814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2C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67888" y="136923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12: DANH SÁCH HỌC SINH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6634" y="804815"/>
            <a:ext cx="10475375" cy="73859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73606" y="1956458"/>
          <a:ext cx="618518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287">
                  <a:extLst>
                    <a:ext uri="{9D8B030D-6E8A-4147-A177-3AD203B41FA5}">
                      <a16:colId xmlns:a16="http://schemas.microsoft.com/office/drawing/2014/main" val="2599426096"/>
                    </a:ext>
                  </a:extLst>
                </a:gridCol>
                <a:gridCol w="2259656">
                  <a:extLst>
                    <a:ext uri="{9D8B030D-6E8A-4147-A177-3AD203B41FA5}">
                      <a16:colId xmlns:a16="http://schemas.microsoft.com/office/drawing/2014/main" val="1175404553"/>
                    </a:ext>
                  </a:extLst>
                </a:gridCol>
                <a:gridCol w="2790245">
                  <a:extLst>
                    <a:ext uri="{9D8B030D-6E8A-4147-A177-3AD203B41FA5}">
                      <a16:colId xmlns:a16="http://schemas.microsoft.com/office/drawing/2014/main" val="1779731609"/>
                    </a:ext>
                  </a:extLst>
                </a:gridCol>
              </a:tblGrid>
              <a:tr h="29015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Truyện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66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Trần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An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607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Nguyễn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Anh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82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Nguyễn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Ngọc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Bảo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061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Đỗ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Duy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Bắc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57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Bình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Vì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chẳng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giỏi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bơi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275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Lê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Thị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Cúc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96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Lê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Gia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Hân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Vì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chẳng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giỏi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bơi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916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Phùng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Minh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Khánh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2191" y="5343072"/>
            <a:ext cx="10475375" cy="73859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115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63" y="215760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5d3f6b209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84" y="4146550"/>
            <a:ext cx="6308090" cy="2711450"/>
          </a:xfrm>
          <a:prstGeom prst="rect">
            <a:avLst/>
          </a:prstGeom>
        </p:spPr>
      </p:pic>
      <p:sp>
        <p:nvSpPr>
          <p:cNvPr id="4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2520" y="2583204"/>
            <a:ext cx="11203016" cy="12349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0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508" y="3115950"/>
            <a:ext cx="7960995" cy="1132057"/>
            <a:chOff x="7117" y="6217"/>
            <a:chExt cx="6260" cy="759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076" y="6217"/>
              <a:ext cx="4341" cy="685"/>
            </a:xfrm>
            <a:prstGeom prst="roundRect">
              <a:avLst>
                <a:gd name="adj" fmla="val 50000"/>
              </a:avLst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35092" y="3240234"/>
            <a:ext cx="62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r0c0i Linotte" pitchFamily="2" charset="0"/>
              </a:rPr>
              <a:t>TRẢ LỜI CÂU HỎI</a:t>
            </a:r>
          </a:p>
        </p:txBody>
      </p:sp>
    </p:spTree>
    <p:extLst>
      <p:ext uri="{BB962C8B-B14F-4D97-AF65-F5344CB8AC3E}">
        <p14:creationId xmlns:p14="http://schemas.microsoft.com/office/powerpoint/2010/main" val="406216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C552A565-DDD1-42B7-971C-D7608DB1B87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D:\ppt\第15批\923043"/>
  <p:tag name="ISPRING_PRESENTATION_TITLE" val="PPT源文件"/>
  <p:tag name="ISPRING_FIRST_PUBLISH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mh5ip1a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892</Words>
  <Application>Microsoft Office PowerPoint</Application>
  <PresentationFormat>Widescreen</PresentationFormat>
  <Paragraphs>171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等线</vt:lpstr>
      <vt:lpstr>Arial</vt:lpstr>
      <vt:lpstr>Arial-Rounded</vt:lpstr>
      <vt:lpstr>Calibri</vt:lpstr>
      <vt:lpstr>r0c0i Linotte</vt:lpstr>
      <vt:lpstr>SVN-Gretoon</vt:lpstr>
      <vt:lpstr>Times New Roman</vt:lpstr>
      <vt:lpstr>字魂59号-创粗黑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PPT源文件</dc:title>
  <dc:creator>Administrator</dc:creator>
  <cp:lastModifiedBy>Ly Lê Thị Khánh</cp:lastModifiedBy>
  <cp:revision>36</cp:revision>
  <dcterms:created xsi:type="dcterms:W3CDTF">2018-09-05T13:02:01Z</dcterms:created>
  <dcterms:modified xsi:type="dcterms:W3CDTF">2024-10-12T16:32:04Z</dcterms:modified>
</cp:coreProperties>
</file>