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1" r:id="rId2"/>
    <p:sldId id="299" r:id="rId3"/>
    <p:sldId id="302" r:id="rId4"/>
    <p:sldId id="310" r:id="rId5"/>
    <p:sldId id="259" r:id="rId6"/>
    <p:sldId id="311" r:id="rId7"/>
    <p:sldId id="313" r:id="rId8"/>
    <p:sldId id="312" r:id="rId9"/>
    <p:sldId id="315" r:id="rId10"/>
    <p:sldId id="316" r:id="rId11"/>
    <p:sldId id="327" r:id="rId12"/>
    <p:sldId id="288" r:id="rId13"/>
    <p:sldId id="326" r:id="rId14"/>
    <p:sldId id="282" r:id="rId15"/>
    <p:sldId id="317" r:id="rId16"/>
    <p:sldId id="320" r:id="rId17"/>
    <p:sldId id="318" r:id="rId18"/>
    <p:sldId id="319" r:id="rId19"/>
    <p:sldId id="328" r:id="rId20"/>
    <p:sldId id="256" r:id="rId21"/>
    <p:sldId id="268" r:id="rId22"/>
    <p:sldId id="321" r:id="rId23"/>
    <p:sldId id="296" r:id="rId24"/>
    <p:sldId id="324" r:id="rId25"/>
    <p:sldId id="323" r:id="rId26"/>
    <p:sldId id="307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84" d="100"/>
          <a:sy n="84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0676B-A903-45DB-B6C7-58344A1A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01"/>
            <a:ext cx="1589371" cy="1589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1965294" y="802452"/>
            <a:ext cx="7577844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82296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11422" y="2634936"/>
            <a:ext cx="107691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defRPr/>
            </a:pPr>
            <a:r>
              <a:rPr lang="en-US" sz="486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CHÀO MỪNG QUÝ THẦY CÔ VÀ CÁC CON HỌC SINH</a:t>
            </a:r>
          </a:p>
        </p:txBody>
      </p:sp>
    </p:spTree>
    <p:extLst>
      <p:ext uri="{BB962C8B-B14F-4D97-AF65-F5344CB8AC3E}">
        <p14:creationId xmlns:p14="http://schemas.microsoft.com/office/powerpoint/2010/main" val="117233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54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61220" y="3013928"/>
            <a:ext cx="5293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11: CÁI TRỐNG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0" y="1928230"/>
            <a:ext cx="4365821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239056" y="-97320"/>
            <a:ext cx="3338015" cy="1334409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5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93" y="-994245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161302"/>
            <a:ext cx="718457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" y="-140369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9" y="2501836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608808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3564" y="2480762"/>
            <a:ext cx="113845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92946" y="3151429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5" y="2402119"/>
              <a:ext cx="25735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ngẫm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nghĩ</a:t>
              </a:r>
              <a:endParaRPr lang="en-US" sz="36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mừng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vui</a:t>
              </a:r>
              <a:endParaRPr lang="en-US" sz="36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buồn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lang="en-US" sz="36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489856"/>
            <a:ext cx="1190903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56" y="443443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103656" y="1589881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2"/>
            <a:ext cx="5550569" cy="3607979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9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Yeah!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976220" y="1468231"/>
            <a:ext cx="3373908" cy="2013200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Wow!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62731" y="507790"/>
            <a:ext cx="1726399" cy="758517"/>
            <a:chOff x="9529130" y="913057"/>
            <a:chExt cx="5483098" cy="749568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29130" y="913057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708071" y="932064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90787" y="386723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7407" y="55470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8329" y="1260901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8167" y="1170193"/>
            <a:ext cx="450122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(Thanh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Hào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8" y="-381583"/>
            <a:ext cx="10097970" cy="7144573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5" y="1167571"/>
            <a:ext cx="4123385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21122" y="1167571"/>
            <a:ext cx="4123385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5654" y="2485649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8689" y="3071095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39459" y="1167571"/>
            <a:ext cx="4123385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5654" y="1847813"/>
            <a:ext cx="26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3241" y="4316851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0" grpId="0" animBg="1"/>
      <p:bldP spid="12" grpId="0"/>
      <p:bldP spid="16" grpId="0"/>
      <p:bldP spid="17" grpId="0" animBg="1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445576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410899" y="2123934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60417" y="39389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454696" y="-1"/>
            <a:ext cx="3338015" cy="1363933"/>
            <a:chOff x="242986" y="532128"/>
            <a:chExt cx="3338015" cy="194070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2168" y="1253398"/>
              <a:ext cx="2527567" cy="744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tiếp</a:t>
              </a:r>
              <a:endPara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H="1">
            <a:off x="5043181" y="2528004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005084" y="2930478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7719" y="4205802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04539" y="4649427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47054" y="5104753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640348" y="2081845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252745" y="2480038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196639" y="2923860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9967519" y="4205801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831585" y="4649426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9797058" y="5023123"/>
            <a:ext cx="96820" cy="311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749676" y="3365501"/>
            <a:ext cx="174349" cy="355435"/>
            <a:chOff x="5749676" y="3365501"/>
            <a:chExt cx="174349" cy="35543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749676" y="3365501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834964" y="3383677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737168" y="3310793"/>
            <a:ext cx="174349" cy="355435"/>
            <a:chOff x="5749676" y="3365501"/>
            <a:chExt cx="174349" cy="355435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749676" y="3365501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834964" y="3383677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0574744" y="5419462"/>
            <a:ext cx="174349" cy="355435"/>
            <a:chOff x="5749676" y="3365501"/>
            <a:chExt cx="174349" cy="355435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5749676" y="3365501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834964" y="3383677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907596" y="5463070"/>
            <a:ext cx="174349" cy="355435"/>
            <a:chOff x="5749676" y="3365501"/>
            <a:chExt cx="174349" cy="355435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5749676" y="3365501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834964" y="3383677"/>
              <a:ext cx="89061" cy="3372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526800" y="2361347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33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“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4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4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9992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4049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6336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21088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vắng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0" y="1928230"/>
            <a:ext cx="4365821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Nghiêng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239056" y="-97320"/>
            <a:ext cx="3338015" cy="1334409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kĩ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i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):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khung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treo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altLang="zh-CN" sz="32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i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3359</TotalTime>
  <Words>898</Words>
  <Application>Microsoft Office PowerPoint</Application>
  <PresentationFormat>Widescreen</PresentationFormat>
  <Paragraphs>158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r0c0i Linotte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Ly Lê Thị Khánh</cp:lastModifiedBy>
  <cp:revision>118</cp:revision>
  <dcterms:created xsi:type="dcterms:W3CDTF">2021-06-17T09:40:01Z</dcterms:created>
  <dcterms:modified xsi:type="dcterms:W3CDTF">2024-10-12T16:42:26Z</dcterms:modified>
</cp:coreProperties>
</file>