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2" r:id="rId2"/>
    <p:sldId id="256" r:id="rId3"/>
    <p:sldId id="274" r:id="rId4"/>
    <p:sldId id="271" r:id="rId5"/>
    <p:sldId id="272" r:id="rId6"/>
    <p:sldId id="276" r:id="rId7"/>
    <p:sldId id="277" r:id="rId8"/>
    <p:sldId id="281" r:id="rId9"/>
    <p:sldId id="27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emf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0676B-A903-45DB-B6C7-58344A1A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01"/>
            <a:ext cx="1589371" cy="1589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1965294" y="802452"/>
            <a:ext cx="7577844" cy="1315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730770" y="2231405"/>
            <a:ext cx="970383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CHÀO MỪNG CÁC CON </a:t>
            </a:r>
          </a:p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ĐẾN TIẾT TOÁN</a:t>
            </a:r>
            <a:endParaRPr lang="vi-VN" sz="4860" b="1" dirty="0">
              <a:solidFill>
                <a:srgbClr val="FF0000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3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005" y="29800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46170" y="2257674"/>
            <a:ext cx="554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Kozuka Mincho Pro H" panose="02020A00000000000000" pitchFamily="18" charset="-128"/>
                <a:ea typeface="Kozuka Mincho Pro H" panose="02020A00000000000000" pitchFamily="18" charset="-128"/>
              </a:rPr>
              <a:t>YÊU CẦU CẦN ĐẠT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5231" y="2930947"/>
            <a:ext cx="6040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7551" y="3927053"/>
            <a:ext cx="5467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7551" y="4538771"/>
            <a:ext cx="6494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981" y="3938259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980" y="4507618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719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7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8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9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8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49339" y="2178730"/>
            <a:ext cx="13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316456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2951" y="8207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715058"/>
              </p:ext>
            </p:extLst>
          </p:nvPr>
        </p:nvGraphicFramePr>
        <p:xfrm>
          <a:off x="408855" y="1615390"/>
          <a:ext cx="10465714" cy="2744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102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495102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495102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495102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495102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495102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495102">
                  <a:extLst>
                    <a:ext uri="{9D8B030D-6E8A-4147-A177-3AD203B41FA5}">
                      <a16:colId xmlns:a16="http://schemas.microsoft.com/office/drawing/2014/main" val="1197277164"/>
                    </a:ext>
                  </a:extLst>
                </a:gridCol>
              </a:tblGrid>
              <a:tr h="914839">
                <a:tc rowSpan="2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91483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914839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2301852" y="348832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730465" y="352367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285708" y="352367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75637" y="354226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303722" y="3507875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805881" y="353001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C5FC03-24FA-42FD-850C-55B2CD3C77A8}"/>
              </a:ext>
            </a:extLst>
          </p:cNvPr>
          <p:cNvSpPr txBox="1"/>
          <p:nvPr/>
        </p:nvSpPr>
        <p:spPr>
          <a:xfrm>
            <a:off x="550418" y="1904842"/>
            <a:ext cx="153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72E4A9-4AD8-42C7-8136-34CEDC40E141}"/>
              </a:ext>
            </a:extLst>
          </p:cNvPr>
          <p:cNvSpPr txBox="1"/>
          <p:nvPr/>
        </p:nvSpPr>
        <p:spPr>
          <a:xfrm>
            <a:off x="644398" y="2756815"/>
            <a:ext cx="1061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E0E675-6852-4F65-8A6B-4825FB82E1CE}"/>
              </a:ext>
            </a:extLst>
          </p:cNvPr>
          <p:cNvSpPr txBox="1"/>
          <p:nvPr/>
        </p:nvSpPr>
        <p:spPr>
          <a:xfrm>
            <a:off x="716232" y="3639521"/>
            <a:ext cx="95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E75B50C-76C3-4498-984E-B7805FEECED6}"/>
              </a:ext>
            </a:extLst>
          </p:cNvPr>
          <p:cNvCxnSpPr>
            <a:cxnSpLocks/>
          </p:cNvCxnSpPr>
          <p:nvPr/>
        </p:nvCxnSpPr>
        <p:spPr>
          <a:xfrm>
            <a:off x="408855" y="2518348"/>
            <a:ext cx="153986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17" grpId="0" animBg="1"/>
      <p:bldP spid="2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67" b="65556" l="45625" r="67604">
                        <a14:foregroundMark x1="56094" y1="47222" x2="56094" y2="47222"/>
                        <a14:foregroundMark x1="56615" y1="46667" x2="56615" y2="46667"/>
                        <a14:foregroundMark x1="51667" y1="40741" x2="61042" y2="41111"/>
                        <a14:foregroundMark x1="56927" y1="43426" x2="60938" y2="41111"/>
                        <a14:foregroundMark x1="50573" y1="28796" x2="50000" y2="35463"/>
                        <a14:foregroundMark x1="58073" y1="29167" x2="62708" y2="27778"/>
                        <a14:foregroundMark x1="60885" y1="32130" x2="59896" y2="37037"/>
                        <a14:foregroundMark x1="60729" y1="32778" x2="61719" y2="35741"/>
                        <a14:foregroundMark x1="60885" y1="32500" x2="61719" y2="35556"/>
                        <a14:foregroundMark x1="49792" y1="52870" x2="50313" y2="35278"/>
                        <a14:foregroundMark x1="52760" y1="55000" x2="55937" y2="44352"/>
                        <a14:foregroundMark x1="59375" y1="51667" x2="61198" y2="34722"/>
                        <a14:foregroundMark x1="55729" y1="60833" x2="58229" y2="58704"/>
                        <a14:foregroundMark x1="58229" y1="58704" x2="61823" y2="52963"/>
                        <a14:foregroundMark x1="59583" y1="50833" x2="59583" y2="50833"/>
                        <a14:foregroundMark x1="60677" y1="45278" x2="60677" y2="45278"/>
                        <a14:foregroundMark x1="61198" y1="39722" x2="61198" y2="39722"/>
                        <a14:foregroundMark x1="61146" y1="34722" x2="61146" y2="34722"/>
                        <a14:foregroundMark x1="50625" y1="46759" x2="50625" y2="46759"/>
                        <a14:foregroundMark x1="50521" y1="40370" x2="50521" y2="40370"/>
                        <a14:foregroundMark x1="50521" y1="40370" x2="50625" y2="46759"/>
                        <a14:foregroundMark x1="50521" y1="40463" x2="50521" y2="37037"/>
                        <a14:foregroundMark x1="59635" y1="50833" x2="60729" y2="45370"/>
                        <a14:foregroundMark x1="60729" y1="45370" x2="61250" y2="39722"/>
                        <a14:foregroundMark x1="61250" y1="39722" x2="61250" y2="35185"/>
                        <a14:backgroundMark x1="51458" y1="42130" x2="51458" y2="42130"/>
                        <a14:backgroundMark x1="51823" y1="42685" x2="50573" y2="40833"/>
                      </a14:backgroundRemoval>
                    </a14:imgEffect>
                  </a14:imgLayer>
                </a14:imgProps>
              </a:ext>
            </a:extLst>
          </a:blip>
          <a:srcRect l="45579" t="26715" r="32247" b="35410"/>
          <a:stretch/>
        </p:blipFill>
        <p:spPr>
          <a:xfrm>
            <a:off x="4837876" y="423746"/>
            <a:ext cx="7354123" cy="7065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863" y="122664"/>
            <a:ext cx="479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63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23102" y="528800"/>
            <a:ext cx="1463365" cy="780585"/>
          </a:xfrm>
          <a:prstGeom prst="cloud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" name="Cloud 20"/>
          <p:cNvSpPr/>
          <p:nvPr/>
        </p:nvSpPr>
        <p:spPr>
          <a:xfrm>
            <a:off x="9868829" y="1309385"/>
            <a:ext cx="1463365" cy="780585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" name="Cloud 21"/>
          <p:cNvSpPr/>
          <p:nvPr/>
        </p:nvSpPr>
        <p:spPr>
          <a:xfrm>
            <a:off x="5898995" y="3874166"/>
            <a:ext cx="1463365" cy="780585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Cloud 22"/>
          <p:cNvSpPr/>
          <p:nvPr/>
        </p:nvSpPr>
        <p:spPr>
          <a:xfrm>
            <a:off x="8313814" y="3405814"/>
            <a:ext cx="1463365" cy="780585"/>
          </a:xfrm>
          <a:prstGeom prst="clou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Cloud 23"/>
          <p:cNvSpPr/>
          <p:nvPr/>
        </p:nvSpPr>
        <p:spPr>
          <a:xfrm>
            <a:off x="9685414" y="4458720"/>
            <a:ext cx="1463365" cy="78058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8514938" y="225371"/>
            <a:ext cx="3211551" cy="23259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7703" y="2208557"/>
            <a:ext cx="3262999" cy="24461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2054" y="2089970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18 – 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35781" y="3679018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14 –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9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3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3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454885"/>
            <a:ext cx="974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My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1321" y="861112"/>
            <a:ext cx="3701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1460" y="861112"/>
            <a:ext cx="34780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714451" y="861112"/>
            <a:ext cx="9395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06896" y="1260676"/>
            <a:ext cx="17643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88767" y="1248073"/>
            <a:ext cx="288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https://f16.photo.talk.zdn.vn/841713183881086400/34c26b544ad68388dac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48" y="2091673"/>
            <a:ext cx="8283761" cy="32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3.photo.talk.zdn.vn/2261955578925725813/87900bab57299e77c7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48" y="2091673"/>
            <a:ext cx="8694810" cy="391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17-zpc.zdn.vn/8460912949391534547/bf4bbb1e9c9c55c20c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96" y="1653227"/>
            <a:ext cx="8857278" cy="38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9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13774" y="597998"/>
            <a:ext cx="10549054" cy="6476044"/>
          </a:xfrm>
          <a:prstGeom prst="rect">
            <a:avLst/>
          </a:prstGeom>
        </p:spPr>
      </p:pic>
      <p:sp>
        <p:nvSpPr>
          <p:cNvPr id="1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69889" y="430416"/>
            <a:ext cx="203602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1716" y="2726792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16 – 8         8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1716" y="4493240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– 9         7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76589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3852" y="2664796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17 – 9         13 - 7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68725" y="2602800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5793" y="4493240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18 – 9         15 - 6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90666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2804007" y="2874503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0068" y="370425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2204" y="365012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68725" y="261066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2" name="Left Brace 31"/>
          <p:cNvSpPr/>
          <p:nvPr/>
        </p:nvSpPr>
        <p:spPr>
          <a:xfrm rot="16200000">
            <a:off x="6796143" y="2786880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8845180" y="2689676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91382" y="356021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Left Brace 34"/>
          <p:cNvSpPr/>
          <p:nvPr/>
        </p:nvSpPr>
        <p:spPr>
          <a:xfrm rot="16200000">
            <a:off x="2811018" y="4640951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97079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83600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20501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07022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0" name="Left Brace 39"/>
          <p:cNvSpPr/>
          <p:nvPr/>
        </p:nvSpPr>
        <p:spPr>
          <a:xfrm rot="16200000">
            <a:off x="6734440" y="4607462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>
            <a:off x="8783477" y="4510258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729679" y="538079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465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293</Words>
  <Application>Microsoft Office PowerPoint</Application>
  <PresentationFormat>Widescreen</PresentationFormat>
  <Paragraphs>98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Kozuka Mincho Pro H</vt:lpstr>
      <vt:lpstr>Arial</vt:lpstr>
      <vt:lpstr>Calibri</vt:lpstr>
      <vt:lpstr>Calibri Light</vt:lpstr>
      <vt:lpstr>iCiel Cadena</vt:lpstr>
      <vt:lpstr>iCiel Crocante</vt:lpstr>
      <vt:lpstr>iCiel Pony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Ly Lê Thị Khánh</cp:lastModifiedBy>
  <cp:revision>94</cp:revision>
  <dcterms:created xsi:type="dcterms:W3CDTF">2021-05-28T09:26:39Z</dcterms:created>
  <dcterms:modified xsi:type="dcterms:W3CDTF">2024-10-12T16:25:42Z</dcterms:modified>
</cp:coreProperties>
</file>