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301" r:id="rId3"/>
    <p:sldId id="257" r:id="rId4"/>
    <p:sldId id="258" r:id="rId5"/>
    <p:sldId id="259" r:id="rId6"/>
    <p:sldId id="28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174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543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35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774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401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64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8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098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7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62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59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241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8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2886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12" Type="http://schemas.microsoft.com/office/2007/relationships/hdphoto" Target="../media/hdphoto9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microsoft.com/office/2007/relationships/hdphoto" Target="../media/hdphoto14.wdp"/><Relationship Id="rId5" Type="http://schemas.openxmlformats.org/officeDocument/2006/relationships/image" Target="../media/image9.png"/><Relationship Id="rId4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microsoft.com/office/2007/relationships/hdphoto" Target="../media/hdphoto16.wdp"/><Relationship Id="rId4" Type="http://schemas.openxmlformats.org/officeDocument/2006/relationships/image" Target="../media/image11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BÀI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6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CHỦ ĐỀ 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HỌC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CHÀO ĐÓN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NGÀY KHAI TRƯỜNG</a:t>
            </a:r>
            <a:endParaRPr kumimoji="0" lang="vi-VN" sz="5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6A67D93-BD84-4168-BC2A-96DEEC6C1B73}"/>
              </a:ext>
            </a:extLst>
          </p:cNvPr>
          <p:cNvSpPr/>
          <p:nvPr/>
        </p:nvSpPr>
        <p:spPr>
          <a:xfrm>
            <a:off x="76665" y="2285399"/>
            <a:ext cx="6928289" cy="1960069"/>
          </a:xfrm>
          <a:prstGeom prst="rect">
            <a:avLst/>
          </a:prstGeom>
          <a:solidFill>
            <a:schemeClr val="accent6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 descr="Quảng Nam và Đà Nẵng đã lên phương án cho ngày tựu trường, khai giảng sắp  tới">
            <a:extLst>
              <a:ext uri="{FF2B5EF4-FFF2-40B4-BE49-F238E27FC236}">
                <a16:creationId xmlns:a16="http://schemas.microsoft.com/office/drawing/2014/main" id="{30E19E0C-0AB8-7146-96F1-9D5B52475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1288153"/>
            <a:ext cx="4876971" cy="3620524"/>
          </a:xfrm>
          <a:prstGeom prst="roundRect">
            <a:avLst/>
          </a:prstGeom>
          <a:noFill/>
          <a:ln w="76200"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04051EC-744B-BF41-8B24-8C5961BF46C1}"/>
              </a:ext>
            </a:extLst>
          </p:cNvPr>
          <p:cNvGrpSpPr/>
          <p:nvPr/>
        </p:nvGrpSpPr>
        <p:grpSpPr>
          <a:xfrm>
            <a:off x="-189961" y="4868559"/>
            <a:ext cx="9943159" cy="2596543"/>
            <a:chOff x="-189961" y="4868559"/>
            <a:chExt cx="9943159" cy="2596543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5863AD6-369D-8A40-88CE-80B4CE6A99EC}"/>
                </a:ext>
              </a:extLst>
            </p:cNvPr>
            <p:cNvSpPr/>
            <p:nvPr/>
          </p:nvSpPr>
          <p:spPr>
            <a:xfrm rot="21008801">
              <a:off x="272839" y="6447415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FC1CBAB-62DD-F04C-A6B8-523EF2601508}"/>
                </a:ext>
              </a:extLst>
            </p:cNvPr>
            <p:cNvSpPr/>
            <p:nvPr/>
          </p:nvSpPr>
          <p:spPr>
            <a:xfrm>
              <a:off x="2210497" y="6347267"/>
              <a:ext cx="84182" cy="966652"/>
            </a:xfrm>
            <a:custGeom>
              <a:avLst/>
              <a:gdLst>
                <a:gd name="connsiteX0" fmla="*/ 5805 w 84182"/>
                <a:gd name="connsiteY0" fmla="*/ 0 h 966652"/>
                <a:gd name="connsiteX1" fmla="*/ 5805 w 84182"/>
                <a:gd name="connsiteY1" fmla="*/ 391886 h 966652"/>
                <a:gd name="connsiteX2" fmla="*/ 5805 w 84182"/>
                <a:gd name="connsiteY2" fmla="*/ 757646 h 966652"/>
                <a:gd name="connsiteX3" fmla="*/ 84182 w 84182"/>
                <a:gd name="connsiteY3" fmla="*/ 966652 h 96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82" h="966652">
                  <a:moveTo>
                    <a:pt x="5805" y="0"/>
                  </a:moveTo>
                  <a:lnTo>
                    <a:pt x="5805" y="391886"/>
                  </a:lnTo>
                  <a:cubicBezTo>
                    <a:pt x="5805" y="518160"/>
                    <a:pt x="-7258" y="661852"/>
                    <a:pt x="5805" y="757646"/>
                  </a:cubicBezTo>
                  <a:cubicBezTo>
                    <a:pt x="18868" y="853440"/>
                    <a:pt x="51525" y="910046"/>
                    <a:pt x="84182" y="966652"/>
                  </a:cubicBezTo>
                </a:path>
              </a:pathLst>
            </a:cu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E7EE8668-3F3B-4D4F-AF84-395589979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9877949">
              <a:off x="36350" y="6061635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773A17B8-BB5F-2043-809C-30FAC72C8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431322" y="5016137"/>
              <a:ext cx="1907178" cy="2448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6999FEE0-E683-A846-A4A1-474D77674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-1" r="34546" b="64291"/>
            <a:stretch/>
          </p:blipFill>
          <p:spPr bwMode="auto">
            <a:xfrm>
              <a:off x="2575644" y="5473976"/>
              <a:ext cx="1432891" cy="1839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A2CBD4A1-E6D5-5442-BD0D-B4AEB5C1EB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1955665" y="6075148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FEE60B3B-FF25-EE46-A217-3D9ED718E1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7" b="69905"/>
            <a:stretch/>
          </p:blipFill>
          <p:spPr bwMode="auto">
            <a:xfrm>
              <a:off x="4387062" y="5394273"/>
              <a:ext cx="1113912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078D67BA-43E1-1843-AFED-812E0A6352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4284179" y="6453050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844F9-F563-4A4B-8A3F-1F9D27BA089D}"/>
                </a:ext>
              </a:extLst>
            </p:cNvPr>
            <p:cNvGrpSpPr/>
            <p:nvPr/>
          </p:nvGrpSpPr>
          <p:grpSpPr>
            <a:xfrm>
              <a:off x="3300852" y="4868559"/>
              <a:ext cx="1415365" cy="2028630"/>
              <a:chOff x="3300852" y="4868559"/>
              <a:chExt cx="1415365" cy="2028630"/>
            </a:xfrm>
          </p:grpSpPr>
          <p:sp>
            <p:nvSpPr>
              <p:cNvPr id="2" name="Freeform 1">
                <a:extLst>
                  <a:ext uri="{FF2B5EF4-FFF2-40B4-BE49-F238E27FC236}">
                    <a16:creationId xmlns:a16="http://schemas.microsoft.com/office/drawing/2014/main" id="{DA9E7B7E-656F-3C46-BC82-C2CEC94AAC54}"/>
                  </a:ext>
                </a:extLst>
              </p:cNvPr>
              <p:cNvSpPr/>
              <p:nvPr/>
            </p:nvSpPr>
            <p:spPr>
              <a:xfrm>
                <a:off x="4043681" y="5930537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3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BD882E1E-7E68-644F-8180-0DBC00CD24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0" t="32348" r="-3263" b="37557"/>
              <a:stretch/>
            </p:blipFill>
            <p:spPr bwMode="auto">
              <a:xfrm>
                <a:off x="3300852" y="4868559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0D9291C-DE17-374E-8C8E-332E770D6A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>
              <a:off x="3718956" y="5970103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69CB2B7-82FC-8142-BDDD-ECDF814CA9E8}"/>
                </a:ext>
              </a:extLst>
            </p:cNvPr>
            <p:cNvGrpSpPr/>
            <p:nvPr/>
          </p:nvGrpSpPr>
          <p:grpSpPr>
            <a:xfrm>
              <a:off x="5333827" y="5086959"/>
              <a:ext cx="1415365" cy="2012129"/>
              <a:chOff x="3353104" y="4894685"/>
              <a:chExt cx="1415365" cy="2012129"/>
            </a:xfrm>
          </p:grpSpPr>
          <p:pic>
            <p:nvPicPr>
              <p:cNvPr id="18" name="Picture 6" descr="flowers 30 icons - icon flowers png - Free PNG Images | TOPpng">
                <a:extLst>
                  <a:ext uri="{FF2B5EF4-FFF2-40B4-BE49-F238E27FC236}">
                    <a16:creationId xmlns:a16="http://schemas.microsoft.com/office/drawing/2014/main" id="{A6ED564F-035F-6C41-BC76-292F61E5D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842" b="92317" l="4643" r="97619">
                            <a14:foregroundMark x1="8929" y1="22119" x2="8929" y2="22119"/>
                            <a14:foregroundMark x1="8929" y1="22119" x2="13929" y2="16065"/>
                            <a14:foregroundMark x1="13929" y1="16065" x2="14048" y2="15949"/>
                            <a14:foregroundMark x1="14048" y1="15600" x2="20595" y2="21304"/>
                            <a14:foregroundMark x1="11667" y1="19790" x2="5714" y2="15949"/>
                            <a14:foregroundMark x1="5714" y1="15949" x2="4643" y2="11758"/>
                            <a14:foregroundMark x1="10952" y1="6868" x2="10952" y2="6868"/>
                            <a14:foregroundMark x1="85357" y1="9895" x2="88571" y2="18161"/>
                            <a14:foregroundMark x1="88571" y1="18161" x2="91190" y2="21304"/>
                            <a14:foregroundMark x1="91190" y1="20955" x2="83929" y2="21187"/>
                            <a14:foregroundMark x1="83929" y1="21187" x2="81786" y2="19790"/>
                            <a14:foregroundMark x1="80595" y1="17113" x2="95833" y2="17579"/>
                            <a14:foregroundMark x1="95833" y1="17579" x2="97024" y2="17113"/>
                            <a14:foregroundMark x1="91905" y1="80792" x2="88452" y2="88359"/>
                            <a14:foregroundMark x1="88452" y1="88359" x2="83810" y2="92549"/>
                            <a14:foregroundMark x1="83810" y1="92200" x2="83810" y2="92200"/>
                            <a14:foregroundMark x1="96190" y1="55646" x2="97738" y2="47730"/>
                            <a14:foregroundMark x1="97738" y1="47730" x2="97024" y2="46100"/>
                            <a14:foregroundMark x1="17976" y1="55646" x2="17976" y2="55646"/>
                            <a14:foregroundMark x1="10952" y1="83818" x2="10952" y2="83818"/>
                            <a14:foregroundMark x1="14762" y1="76950" x2="14762" y2="76950"/>
                            <a14:foregroundMark x1="43214" y1="82654" x2="43214" y2="82654"/>
                            <a14:foregroundMark x1="55714" y1="50291" x2="55714" y2="50291"/>
                            <a14:foregroundMark x1="47500" y1="10710" x2="47500" y2="10710"/>
                            <a14:foregroundMark x1="47500" y1="10710" x2="47976" y2="14435"/>
                            <a14:foregroundMark x1="52262" y1="15250" x2="52262" y2="15250"/>
                            <a14:foregroundMark x1="52262" y1="15250" x2="52262" y2="8033"/>
                            <a14:foregroundMark x1="52262" y1="8033" x2="49524" y2="3842"/>
                            <a14:foregroundMark x1="41667" y1="47963" x2="41667" y2="479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12" t="68226" r="-4305" b="1679"/>
              <a:stretch/>
            </p:blipFill>
            <p:spPr bwMode="auto">
              <a:xfrm>
                <a:off x="3353104" y="4894685"/>
                <a:ext cx="1415365" cy="12815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0B96944-3E10-1D4D-B1BC-F9F8860A0EA6}"/>
                  </a:ext>
                </a:extLst>
              </p:cNvPr>
              <p:cNvSpPr/>
              <p:nvPr/>
            </p:nvSpPr>
            <p:spPr>
              <a:xfrm>
                <a:off x="4072556" y="5940162"/>
                <a:ext cx="84182" cy="966652"/>
              </a:xfrm>
              <a:custGeom>
                <a:avLst/>
                <a:gdLst>
                  <a:gd name="connsiteX0" fmla="*/ 5805 w 84182"/>
                  <a:gd name="connsiteY0" fmla="*/ 0 h 966652"/>
                  <a:gd name="connsiteX1" fmla="*/ 5805 w 84182"/>
                  <a:gd name="connsiteY1" fmla="*/ 391886 h 966652"/>
                  <a:gd name="connsiteX2" fmla="*/ 5805 w 84182"/>
                  <a:gd name="connsiteY2" fmla="*/ 757646 h 966652"/>
                  <a:gd name="connsiteX3" fmla="*/ 84182 w 84182"/>
                  <a:gd name="connsiteY3" fmla="*/ 966652 h 966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182" h="966652">
                    <a:moveTo>
                      <a:pt x="5805" y="0"/>
                    </a:moveTo>
                    <a:lnTo>
                      <a:pt x="5805" y="391886"/>
                    </a:lnTo>
                    <a:cubicBezTo>
                      <a:pt x="5805" y="518160"/>
                      <a:pt x="-7258" y="661852"/>
                      <a:pt x="5805" y="757646"/>
                    </a:cubicBezTo>
                    <a:cubicBezTo>
                      <a:pt x="18868" y="853440"/>
                      <a:pt x="51525" y="910046"/>
                      <a:pt x="84182" y="966652"/>
                    </a:cubicBezTo>
                  </a:path>
                </a:pathLst>
              </a:cu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DB14E3F3-646F-C14D-B3F1-A2D8B05FE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864071">
              <a:off x="5612356" y="6114407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lowers 30 icons - icon flowers png - Free PNG Images | TOPpng">
              <a:extLst>
                <a:ext uri="{FF2B5EF4-FFF2-40B4-BE49-F238E27FC236}">
                  <a16:creationId xmlns:a16="http://schemas.microsoft.com/office/drawing/2014/main" id="{9EE3BEEB-E0CB-5640-B40C-D013152124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571" b="32138" l="39857" r="626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3" t="19000" r="34546" b="64292"/>
            <a:stretch/>
          </p:blipFill>
          <p:spPr bwMode="auto">
            <a:xfrm>
              <a:off x="6407099" y="6466754"/>
              <a:ext cx="1432891" cy="860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B86AF1B4-2702-F243-8B14-581D9FD88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6336642" y="5406214"/>
              <a:ext cx="1415365" cy="1281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7F24573E-0AF0-4040-85FA-0D817C8AB8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506" b="68000"/>
            <a:stretch/>
          </p:blipFill>
          <p:spPr bwMode="auto">
            <a:xfrm rot="1620842">
              <a:off x="8014180" y="6035042"/>
              <a:ext cx="1002815" cy="1238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305E85FB-D6D1-0F4A-A33C-86D872FEFC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79" t="33755" r="74389" b="35658"/>
            <a:stretch/>
          </p:blipFill>
          <p:spPr bwMode="auto">
            <a:xfrm rot="20983992">
              <a:off x="7407729" y="5723573"/>
              <a:ext cx="1111271" cy="1302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2FEC4D16-B212-9142-A4D1-4C5E5C63DC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77" t="69225" r="74787" b="188"/>
            <a:stretch/>
          </p:blipFill>
          <p:spPr bwMode="auto">
            <a:xfrm>
              <a:off x="8601876" y="5727728"/>
              <a:ext cx="1151322" cy="1349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6E83DF0D-9370-7747-AE24-5663AF180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55" t="68525" r="32452" b="1380"/>
            <a:stretch/>
          </p:blipFill>
          <p:spPr bwMode="auto">
            <a:xfrm>
              <a:off x="1906885" y="5874876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flowers 30 icons - icon flowers png - Free PNG Images | TOPpng">
              <a:extLst>
                <a:ext uri="{FF2B5EF4-FFF2-40B4-BE49-F238E27FC236}">
                  <a16:creationId xmlns:a16="http://schemas.microsoft.com/office/drawing/2014/main" id="{5133BEBC-A38D-704D-BDCB-C02AEA612B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842" b="92317" l="4643" r="97619">
                          <a14:foregroundMark x1="8929" y1="22119" x2="8929" y2="22119"/>
                          <a14:foregroundMark x1="8929" y1="22119" x2="13929" y2="16065"/>
                          <a14:foregroundMark x1="13929" y1="16065" x2="14048" y2="15949"/>
                          <a14:foregroundMark x1="14048" y1="15600" x2="20595" y2="21304"/>
                          <a14:foregroundMark x1="11667" y1="19790" x2="5714" y2="15949"/>
                          <a14:foregroundMark x1="5714" y1="15949" x2="4643" y2="11758"/>
                          <a14:foregroundMark x1="10952" y1="6868" x2="10952" y2="6868"/>
                          <a14:foregroundMark x1="85357" y1="9895" x2="88571" y2="18161"/>
                          <a14:foregroundMark x1="88571" y1="18161" x2="91190" y2="21304"/>
                          <a14:foregroundMark x1="91190" y1="20955" x2="83929" y2="21187"/>
                          <a14:foregroundMark x1="83929" y1="21187" x2="81786" y2="19790"/>
                          <a14:foregroundMark x1="80595" y1="17113" x2="95833" y2="17579"/>
                          <a14:foregroundMark x1="95833" y1="17579" x2="97024" y2="17113"/>
                          <a14:foregroundMark x1="91905" y1="80792" x2="88452" y2="88359"/>
                          <a14:foregroundMark x1="88452" y1="88359" x2="83810" y2="92549"/>
                          <a14:foregroundMark x1="83810" y1="92200" x2="83810" y2="92200"/>
                          <a14:foregroundMark x1="96190" y1="55646" x2="97738" y2="47730"/>
                          <a14:foregroundMark x1="97738" y1="47730" x2="97024" y2="46100"/>
                          <a14:foregroundMark x1="17976" y1="55646" x2="17976" y2="55646"/>
                          <a14:foregroundMark x1="10952" y1="83818" x2="10952" y2="83818"/>
                          <a14:foregroundMark x1="14762" y1="76950" x2="14762" y2="76950"/>
                          <a14:foregroundMark x1="43214" y1="82654" x2="43214" y2="82654"/>
                          <a14:foregroundMark x1="55714" y1="50291" x2="55714" y2="50291"/>
                          <a14:foregroundMark x1="47500" y1="10710" x2="47500" y2="10710"/>
                          <a14:foregroundMark x1="47500" y1="10710" x2="47976" y2="14435"/>
                          <a14:foregroundMark x1="52262" y1="15250" x2="52262" y2="15250"/>
                          <a14:foregroundMark x1="52262" y1="15250" x2="52262" y2="8033"/>
                          <a14:foregroundMark x1="52262" y1="8033" x2="49524" y2="3842"/>
                          <a14:foregroundMark x1="41667" y1="47963" x2="41667" y2="4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70" t="32348" r="-3263" b="37557"/>
            <a:stretch/>
          </p:blipFill>
          <p:spPr bwMode="auto">
            <a:xfrm>
              <a:off x="-189961" y="5914442"/>
              <a:ext cx="660278" cy="597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216E945-D3F9-F747-B7F8-9F9102832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36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1" name="Google Shape;124;p17">
            <a:extLst>
              <a:ext uri="{FF2B5EF4-FFF2-40B4-BE49-F238E27FC236}">
                <a16:creationId xmlns:a16="http://schemas.microsoft.com/office/drawing/2014/main" id="{8BE27175-29B2-4448-93AB-794267B80F13}"/>
              </a:ext>
            </a:extLst>
          </p:cNvPr>
          <p:cNvSpPr/>
          <p:nvPr/>
        </p:nvSpPr>
        <p:spPr>
          <a:xfrm rot="16200000" flipH="1">
            <a:off x="9454872" y="4120872"/>
            <a:ext cx="1596523" cy="387773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E4F5">
              <a:lumMod val="7500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E6629-9DCB-A34A-946E-C98EAFD0D6F1}"/>
              </a:ext>
            </a:extLst>
          </p:cNvPr>
          <p:cNvSpPr txBox="1"/>
          <p:nvPr/>
        </p:nvSpPr>
        <p:spPr>
          <a:xfrm>
            <a:off x="8827105" y="6092924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7D132A9-F5EE-0346-BEC5-46301499C44F}"/>
              </a:ext>
            </a:extLst>
          </p:cNvPr>
          <p:cNvSpPr/>
          <p:nvPr/>
        </p:nvSpPr>
        <p:spPr>
          <a:xfrm>
            <a:off x="-338668" y="-1071107"/>
            <a:ext cx="8077201" cy="30649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4FAFB3-63A9-4C47-97FA-C168EA44DF50}"/>
              </a:ext>
            </a:extLst>
          </p:cNvPr>
          <p:cNvGrpSpPr/>
          <p:nvPr/>
        </p:nvGrpSpPr>
        <p:grpSpPr>
          <a:xfrm>
            <a:off x="3573845" y="1498679"/>
            <a:ext cx="2522154" cy="1252302"/>
            <a:chOff x="3394018" y="1532546"/>
            <a:chExt cx="2522154" cy="125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FCCD67C-EDE2-7F4A-A5A2-EF0712E1A1B2}"/>
                </a:ext>
              </a:extLst>
            </p:cNvPr>
            <p:cNvSpPr/>
            <p:nvPr/>
          </p:nvSpPr>
          <p:spPr>
            <a:xfrm flipH="1">
              <a:off x="3394018" y="1532546"/>
              <a:ext cx="2522154" cy="1252302"/>
            </a:xfrm>
            <a:custGeom>
              <a:avLst/>
              <a:gdLst>
                <a:gd name="connsiteX0" fmla="*/ 2376256 w 5837920"/>
                <a:gd name="connsiteY0" fmla="*/ 215 h 2355066"/>
                <a:gd name="connsiteX1" fmla="*/ 4033491 w 5837920"/>
                <a:gd name="connsiteY1" fmla="*/ 62598 h 2355066"/>
                <a:gd name="connsiteX2" fmla="*/ 4981759 w 5837920"/>
                <a:gd name="connsiteY2" fmla="*/ 165381 h 2355066"/>
                <a:gd name="connsiteX3" fmla="*/ 5699762 w 5837920"/>
                <a:gd name="connsiteY3" fmla="*/ 499905 h 2355066"/>
                <a:gd name="connsiteX4" fmla="*/ 5643107 w 5837920"/>
                <a:gd name="connsiteY4" fmla="*/ 1361499 h 2355066"/>
                <a:gd name="connsiteX5" fmla="*/ 5072071 w 5837920"/>
                <a:gd name="connsiteY5" fmla="*/ 1694241 h 2355066"/>
                <a:gd name="connsiteX6" fmla="*/ 3318854 w 5837920"/>
                <a:gd name="connsiteY6" fmla="*/ 1911318 h 2355066"/>
                <a:gd name="connsiteX7" fmla="*/ 3135146 w 5837920"/>
                <a:gd name="connsiteY7" fmla="*/ 1948868 h 2355066"/>
                <a:gd name="connsiteX8" fmla="*/ 2984814 w 5837920"/>
                <a:gd name="connsiteY8" fmla="*/ 2063026 h 2355066"/>
                <a:gd name="connsiteX9" fmla="*/ 2186878 w 5837920"/>
                <a:gd name="connsiteY9" fmla="*/ 2340402 h 2355066"/>
                <a:gd name="connsiteX10" fmla="*/ 1986342 w 5837920"/>
                <a:gd name="connsiteY10" fmla="*/ 2355066 h 2355066"/>
                <a:gd name="connsiteX11" fmla="*/ 2193609 w 5837920"/>
                <a:gd name="connsiteY11" fmla="*/ 2107154 h 2355066"/>
                <a:gd name="connsiteX12" fmla="*/ 2250264 w 5837920"/>
                <a:gd name="connsiteY12" fmla="*/ 1966821 h 2355066"/>
                <a:gd name="connsiteX13" fmla="*/ 2103298 w 5837920"/>
                <a:gd name="connsiteY13" fmla="*/ 1862394 h 2355066"/>
                <a:gd name="connsiteX14" fmla="*/ 1565637 w 5837920"/>
                <a:gd name="connsiteY14" fmla="*/ 1790583 h 2355066"/>
                <a:gd name="connsiteX15" fmla="*/ 807807 w 5837920"/>
                <a:gd name="connsiteY15" fmla="*/ 1663269 h 2355066"/>
                <a:gd name="connsiteX16" fmla="*/ 62879 w 5837920"/>
                <a:gd name="connsiteY16" fmla="*/ 1260224 h 2355066"/>
                <a:gd name="connsiteX17" fmla="*/ 907935 w 5837920"/>
                <a:gd name="connsiteY17" fmla="*/ 175248 h 2355066"/>
                <a:gd name="connsiteX18" fmla="*/ 1819462 w 5837920"/>
                <a:gd name="connsiteY18" fmla="*/ 15318 h 2355066"/>
                <a:gd name="connsiteX19" fmla="*/ 2376256 w 5837920"/>
                <a:gd name="connsiteY19" fmla="*/ 215 h 235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37920" h="2355066">
                  <a:moveTo>
                    <a:pt x="2376256" y="215"/>
                  </a:moveTo>
                  <a:cubicBezTo>
                    <a:pt x="2931508" y="-2849"/>
                    <a:pt x="3482578" y="27138"/>
                    <a:pt x="4033491" y="62598"/>
                  </a:cubicBezTo>
                  <a:cubicBezTo>
                    <a:pt x="4354068" y="83840"/>
                    <a:pt x="4667913" y="116456"/>
                    <a:pt x="4981759" y="165381"/>
                  </a:cubicBezTo>
                  <a:cubicBezTo>
                    <a:pt x="5335712" y="219239"/>
                    <a:pt x="5583087" y="323667"/>
                    <a:pt x="5699762" y="499905"/>
                  </a:cubicBezTo>
                  <a:cubicBezTo>
                    <a:pt x="5900298" y="790301"/>
                    <a:pt x="5883470" y="1080833"/>
                    <a:pt x="5643107" y="1361499"/>
                  </a:cubicBezTo>
                  <a:cubicBezTo>
                    <a:pt x="5532883" y="1496898"/>
                    <a:pt x="5349175" y="1614345"/>
                    <a:pt x="5072071" y="1694241"/>
                  </a:cubicBezTo>
                  <a:cubicBezTo>
                    <a:pt x="4531045" y="1850882"/>
                    <a:pt x="3953277" y="1935849"/>
                    <a:pt x="3318854" y="1911318"/>
                  </a:cubicBezTo>
                  <a:cubicBezTo>
                    <a:pt x="3238639" y="1908029"/>
                    <a:pt x="3181985" y="1914608"/>
                    <a:pt x="3135146" y="1948868"/>
                  </a:cubicBezTo>
                  <a:cubicBezTo>
                    <a:pt x="3085222" y="1988063"/>
                    <a:pt x="3048481" y="2030409"/>
                    <a:pt x="2984814" y="2063026"/>
                  </a:cubicBezTo>
                  <a:cubicBezTo>
                    <a:pt x="2768011" y="2188695"/>
                    <a:pt x="2497358" y="2280103"/>
                    <a:pt x="2186878" y="2340402"/>
                  </a:cubicBezTo>
                  <a:cubicBezTo>
                    <a:pt x="2136673" y="2351914"/>
                    <a:pt x="2080019" y="2350270"/>
                    <a:pt x="1986342" y="2355066"/>
                  </a:cubicBezTo>
                  <a:cubicBezTo>
                    <a:pt x="2066556" y="2260506"/>
                    <a:pt x="2136673" y="2183761"/>
                    <a:pt x="2193609" y="2107154"/>
                  </a:cubicBezTo>
                  <a:cubicBezTo>
                    <a:pt x="2226985" y="2061381"/>
                    <a:pt x="2236801" y="2012457"/>
                    <a:pt x="2250264" y="1966821"/>
                  </a:cubicBezTo>
                  <a:cubicBezTo>
                    <a:pt x="2267092" y="1898299"/>
                    <a:pt x="2243532" y="1880347"/>
                    <a:pt x="2103298" y="1862394"/>
                  </a:cubicBezTo>
                  <a:cubicBezTo>
                    <a:pt x="1926321" y="1837863"/>
                    <a:pt x="1742613" y="1816621"/>
                    <a:pt x="1565637" y="1790583"/>
                  </a:cubicBezTo>
                  <a:cubicBezTo>
                    <a:pt x="1311812" y="1751388"/>
                    <a:pt x="1051535" y="1715483"/>
                    <a:pt x="807807" y="1663269"/>
                  </a:cubicBezTo>
                  <a:cubicBezTo>
                    <a:pt x="433660" y="1588306"/>
                    <a:pt x="156556" y="1454415"/>
                    <a:pt x="62879" y="1260224"/>
                  </a:cubicBezTo>
                  <a:cubicBezTo>
                    <a:pt x="-137376" y="839362"/>
                    <a:pt x="139728" y="434672"/>
                    <a:pt x="907935" y="175248"/>
                  </a:cubicBezTo>
                  <a:cubicBezTo>
                    <a:pt x="1181674" y="83840"/>
                    <a:pt x="1482337" y="31626"/>
                    <a:pt x="1819462" y="15318"/>
                  </a:cubicBezTo>
                  <a:cubicBezTo>
                    <a:pt x="2005624" y="5930"/>
                    <a:pt x="2191173" y="1237"/>
                    <a:pt x="2376256" y="215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F28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26985A-A2C7-9840-9951-9A5BE066DB5C}"/>
                </a:ext>
              </a:extLst>
            </p:cNvPr>
            <p:cNvSpPr txBox="1"/>
            <p:nvPr/>
          </p:nvSpPr>
          <p:spPr>
            <a:xfrm>
              <a:off x="3394018" y="1629300"/>
              <a:ext cx="252215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Từ hôm nay, các em đã là học sinh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lớp 2 rồi.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7128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951068" y="242669"/>
            <a:ext cx="611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 số hoạt động khác của ngày Khai trường: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2A32C1-8C72-C744-A1B6-E4F697723577}"/>
              </a:ext>
            </a:extLst>
          </p:cNvPr>
          <p:cNvGrpSpPr/>
          <p:nvPr/>
        </p:nvGrpSpPr>
        <p:grpSpPr>
          <a:xfrm rot="200562">
            <a:off x="1152809" y="879204"/>
            <a:ext cx="3629528" cy="2908614"/>
            <a:chOff x="1436606" y="1149376"/>
            <a:chExt cx="4256132" cy="341075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F73838-0340-934B-852B-4CD97BAEB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4A20A71-3E78-0046-9A19-0ACB92944111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59E2C63-EAC7-1A4B-9B69-BD55A3B97B7A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1924EA-7AB2-7143-AA44-0AA8AF0EE1B9}"/>
              </a:ext>
            </a:extLst>
          </p:cNvPr>
          <p:cNvGrpSpPr/>
          <p:nvPr/>
        </p:nvGrpSpPr>
        <p:grpSpPr>
          <a:xfrm rot="207951">
            <a:off x="7258384" y="3686084"/>
            <a:ext cx="4155150" cy="2992445"/>
            <a:chOff x="4823219" y="1783477"/>
            <a:chExt cx="4622800" cy="38481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A0EC777-EE13-2149-AC2F-9853F719D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B8C70EA-0A9E-8A48-9596-23F7881E8C0D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488091-6A7F-884E-937B-7659F3786A8C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1D7D0-1A3E-674E-AE49-3BC2C8EAFEAF}"/>
              </a:ext>
            </a:extLst>
          </p:cNvPr>
          <p:cNvGrpSpPr/>
          <p:nvPr/>
        </p:nvGrpSpPr>
        <p:grpSpPr>
          <a:xfrm rot="21444119">
            <a:off x="2483250" y="3484912"/>
            <a:ext cx="3991830" cy="3258501"/>
            <a:chOff x="3898900" y="1562100"/>
            <a:chExt cx="4394200" cy="3733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B7005-A154-6045-AA2E-94969FF8B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FFF9483-4EC3-F741-BBCA-31D3388B3B9A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4C73C00-858C-F44A-B1C0-72AC4A6D329B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B68F5F-2305-5740-ACD0-994183BD10F9}"/>
              </a:ext>
            </a:extLst>
          </p:cNvPr>
          <p:cNvGrpSpPr/>
          <p:nvPr/>
        </p:nvGrpSpPr>
        <p:grpSpPr>
          <a:xfrm rot="215352">
            <a:off x="5227072" y="604947"/>
            <a:ext cx="4422449" cy="3329168"/>
            <a:chOff x="3665013" y="1654894"/>
            <a:chExt cx="4341186" cy="326799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A5EC569-A07C-874B-910D-C7F16F7E7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D8AE45E-0F94-0B45-993F-68D6CC078322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E0739D2-AF33-5F4E-B326-5E1961719B52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EDE187-4228-9C46-B8A6-3A7229314737}"/>
              </a:ext>
            </a:extLst>
          </p:cNvPr>
          <p:cNvSpPr txBox="1"/>
          <p:nvPr/>
        </p:nvSpPr>
        <p:spPr>
          <a:xfrm>
            <a:off x="919517" y="49538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Lễ Khai giảng ở trường em còn hoạt động nào khác nữa không?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4B0CE0-536F-DF40-AA37-CE33D8106DAC}"/>
              </a:ext>
            </a:extLst>
          </p:cNvPr>
          <p:cNvGrpSpPr/>
          <p:nvPr/>
        </p:nvGrpSpPr>
        <p:grpSpPr>
          <a:xfrm>
            <a:off x="1565961" y="1752600"/>
            <a:ext cx="8557752" cy="4060371"/>
            <a:chOff x="1565961" y="1752600"/>
            <a:chExt cx="8557752" cy="4060371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D3276DD0-50F7-874C-A143-AD93DFDC150B}"/>
                </a:ext>
              </a:extLst>
            </p:cNvPr>
            <p:cNvSpPr/>
            <p:nvPr/>
          </p:nvSpPr>
          <p:spPr>
            <a:xfrm>
              <a:off x="3322263" y="1917952"/>
              <a:ext cx="6360302" cy="2971389"/>
            </a:xfrm>
            <a:prstGeom prst="cloud">
              <a:avLst/>
            </a:prstGeom>
            <a:solidFill>
              <a:srgbClr val="6CD0F5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EBB2E657-4466-AE4E-BCBE-5C077DF7B38D}"/>
                </a:ext>
              </a:extLst>
            </p:cNvPr>
            <p:cNvSpPr/>
            <p:nvPr/>
          </p:nvSpPr>
          <p:spPr>
            <a:xfrm>
              <a:off x="3127382" y="1937295"/>
              <a:ext cx="6996331" cy="3875676"/>
            </a:xfrm>
            <a:prstGeom prst="cloud">
              <a:avLst/>
            </a:prstGeom>
            <a:solidFill>
              <a:schemeClr val="bg1"/>
            </a:solidFill>
            <a:ln w="38100">
              <a:solidFill>
                <a:srgbClr val="6CD0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E38B8D-79CE-6A49-8C98-AF7F8CFE2949}"/>
                </a:ext>
              </a:extLst>
            </p:cNvPr>
            <p:cNvSpPr txBox="1"/>
            <p:nvPr/>
          </p:nvSpPr>
          <p:spPr>
            <a:xfrm>
              <a:off x="3832116" y="2808007"/>
              <a:ext cx="55868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Các em học sinh lớp 1 rất háo hức.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000" b="0" i="0" u="none" strike="noStrike" kern="1200" cap="none" spc="0" normalizeH="0" baseline="0" noProof="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Còn các bạn thì sao?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3988674-E146-784F-92DA-CD2065FF1B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19" b="92453" l="1423" r="94309">
                          <a14:foregroundMark x1="1626" y1="31761" x2="36585" y2="32390"/>
                          <a14:foregroundMark x1="36585" y1="32390" x2="63415" y2="30189"/>
                          <a14:foregroundMark x1="63415" y1="30189" x2="70325" y2="30818"/>
                          <a14:foregroundMark x1="70325" y1="30189" x2="60976" y2="35535"/>
                          <a14:foregroundMark x1="60976" y1="35535" x2="26016" y2="73270"/>
                          <a14:foregroundMark x1="26016" y1="72956" x2="51220" y2="81447"/>
                          <a14:foregroundMark x1="51220" y1="81447" x2="58333" y2="86478"/>
                          <a14:foregroundMark x1="58333" y1="85849" x2="76016" y2="86478"/>
                          <a14:foregroundMark x1="76016" y1="86478" x2="85569" y2="83962"/>
                          <a14:foregroundMark x1="85569" y1="83333" x2="91667" y2="77044"/>
                          <a14:foregroundMark x1="91667" y1="77044" x2="95935" y2="56918"/>
                          <a14:foregroundMark x1="95935" y1="56918" x2="94512" y2="40566"/>
                          <a14:foregroundMark x1="94512" y1="40566" x2="85976" y2="19182"/>
                          <a14:foregroundMark x1="85976" y1="19182" x2="84350" y2="16352"/>
                          <a14:foregroundMark x1="65447" y1="12579" x2="65447" y2="12579"/>
                          <a14:foregroundMark x1="65854" y1="12264" x2="65854" y2="12264"/>
                          <a14:foregroundMark x1="51675" y1="13117" x2="34109" y2="14173"/>
                          <a14:foregroundMark x1="59916" y1="12621" x2="59729" y2="12632"/>
                          <a14:foregroundMark x1="65854" y1="12264" x2="62170" y2="12485"/>
                          <a14:foregroundMark x1="28237" y1="20621" x2="25000" y2="39937"/>
                          <a14:foregroundMark x1="25000" y1="39937" x2="19106" y2="51887"/>
                          <a14:foregroundMark x1="19106" y1="51258" x2="37602" y2="41195"/>
                          <a14:foregroundMark x1="15244" y1="70755" x2="15244" y2="70755"/>
                          <a14:foregroundMark x1="16463" y1="70440" x2="16463" y2="70440"/>
                          <a14:foregroundMark x1="15650" y1="66038" x2="15650" y2="63522"/>
                          <a14:foregroundMark x1="20528" y1="75472" x2="20528" y2="75472"/>
                          <a14:foregroundMark x1="21341" y1="77358" x2="27439" y2="83333"/>
                          <a14:foregroundMark x1="27439" y1="83333" x2="36179" y2="84591"/>
                          <a14:foregroundMark x1="36179" y1="84591" x2="42073" y2="90252"/>
                          <a14:foregroundMark x1="42073" y1="90252" x2="49187" y2="90881"/>
                          <a14:foregroundMark x1="49187" y1="90881" x2="55894" y2="90252"/>
                          <a14:foregroundMark x1="55894" y1="90252" x2="64024" y2="92453"/>
                          <a14:foregroundMark x1="64024" y1="92453" x2="69512" y2="90566"/>
                          <a14:foregroundMark x1="69512" y1="89937" x2="76626" y2="90566"/>
                          <a14:foregroundMark x1="76626" y1="90566" x2="89634" y2="83019"/>
                          <a14:foregroundMark x1="89634" y1="83019" x2="94919" y2="74214"/>
                          <a14:foregroundMark x1="94919" y1="74214" x2="97154" y2="51572"/>
                          <a14:foregroundMark x1="97154" y1="51572" x2="88618" y2="19811"/>
                          <a14:foregroundMark x1="88618" y1="19811" x2="79065" y2="16981"/>
                          <a14:foregroundMark x1="79065" y1="16981" x2="72764" y2="11635"/>
                          <a14:foregroundMark x1="72764" y1="11635" x2="62927" y2="10297"/>
                          <a14:foregroundMark x1="53302" y1="9541" x2="46341" y2="12579"/>
                          <a14:foregroundMark x1="5894" y1="30818" x2="6707" y2="18868"/>
                          <a14:foregroundMark x1="6707" y1="18868" x2="20732" y2="12579"/>
                          <a14:foregroundMark x1="20732" y1="12579" x2="25407" y2="17296"/>
                          <a14:foregroundMark x1="3659" y1="39937" x2="14837" y2="53774"/>
                          <a14:foregroundMark x1="15484" y1="53774" x2="16260" y2="53774"/>
                          <a14:foregroundMark x1="14837" y1="53774" x2="15280" y2="53774"/>
                          <a14:foregroundMark x1="20122" y1="27673" x2="19512" y2="30189"/>
                          <a14:backgroundMark x1="610" y1="34277" x2="610" y2="34277"/>
                          <a14:backgroundMark x1="14024" y1="72327" x2="15244" y2="68868"/>
                          <a14:backgroundMark x1="53659" y1="8805" x2="60366" y2="11321"/>
                          <a14:backgroundMark x1="60366" y1="11321" x2="63008" y2="10063"/>
                          <a14:backgroundMark x1="29065" y1="16352" x2="29065" y2="16352"/>
                          <a14:backgroundMark x1="29065" y1="16352" x2="33333" y2="13208"/>
                          <a14:backgroundMark x1="33333" y1="12893" x2="33537" y2="13522"/>
                          <a14:backgroundMark x1="33537" y1="13208" x2="28455" y2="17296"/>
                          <a14:backgroundMark x1="28659" y1="16667" x2="33333" y2="14151"/>
                          <a14:backgroundMark x1="33333" y1="13836" x2="33130" y2="12579"/>
                          <a14:backgroundMark x1="16260" y1="60692" x2="15041" y2="61635"/>
                          <a14:backgroundMark x1="15041" y1="61006" x2="16260" y2="56289"/>
                          <a14:backgroundMark x1="16260" y1="55660" x2="16057" y2="55660"/>
                          <a14:backgroundMark x1="96748" y1="11950" x2="96748" y2="11950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468" b="37410"/>
            <a:stretch/>
          </p:blipFill>
          <p:spPr>
            <a:xfrm>
              <a:off x="1565961" y="1752600"/>
              <a:ext cx="2434539" cy="2852057"/>
            </a:xfrm>
            <a:prstGeom prst="ellips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504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Baloo 2</vt:lpstr>
      <vt:lpstr>Calibri</vt:lpstr>
      <vt:lpstr>Pangolin</vt:lpstr>
      <vt:lpstr>UTM Cookies</vt:lpstr>
      <vt:lpstr>UTM Cooper Black</vt:lpstr>
      <vt:lpstr>1_Office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Ly Lê Thị Khánh</cp:lastModifiedBy>
  <cp:revision>2</cp:revision>
  <dcterms:created xsi:type="dcterms:W3CDTF">2021-09-02T06:13:32Z</dcterms:created>
  <dcterms:modified xsi:type="dcterms:W3CDTF">2024-10-12T16:31:36Z</dcterms:modified>
</cp:coreProperties>
</file>