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6" r:id="rId3"/>
  </p:sldMasterIdLst>
  <p:notesMasterIdLst>
    <p:notesMasterId r:id="rId10"/>
  </p:notesMasterIdLst>
  <p:sldIdLst>
    <p:sldId id="301" r:id="rId4"/>
    <p:sldId id="300" r:id="rId5"/>
    <p:sldId id="283" r:id="rId6"/>
    <p:sldId id="298" r:id="rId7"/>
    <p:sldId id="260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5FF1E-35BD-4024-B9BB-134422C6F50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CEEE6-C618-45E4-B0FF-D93707C18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4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136690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4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6884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4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395" y="4010422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4"/>
          <p:cNvSpPr/>
          <p:nvPr/>
        </p:nvSpPr>
        <p:spPr>
          <a:xfrm>
            <a:off x="419770" y="269437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40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000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08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592232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171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90676B-A903-45DB-B6C7-58344A1AF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01"/>
            <a:ext cx="1589371" cy="15893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1965294" y="802452"/>
            <a:ext cx="7577844" cy="1315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TRƯỜNG TIỂU HỌC PHÚC LỢI</a:t>
            </a:r>
            <a:endParaRPr lang="vi-VN" sz="2800" b="1" dirty="0">
              <a:solidFill>
                <a:prstClr val="black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711422" y="2634936"/>
            <a:ext cx="1076915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defRPr/>
            </a:pPr>
            <a:r>
              <a:rPr lang="en-US" sz="4860" b="1" dirty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CHÀO MỪNG QUÝ THẦY CÔ VÀ CÁC CON HỌC SINH</a:t>
            </a:r>
          </a:p>
        </p:txBody>
      </p:sp>
    </p:spTree>
    <p:extLst>
      <p:ext uri="{BB962C8B-B14F-4D97-AF65-F5344CB8AC3E}">
        <p14:creationId xmlns:p14="http://schemas.microsoft.com/office/powerpoint/2010/main" val="117233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539326" y="4499970"/>
            <a:ext cx="5634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ÔN TẬP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CHỦ ĐỀ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BÀI5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55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73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E2D799-8388-AB4D-A8C1-5ED5DF94AC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56017" y="146365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1FBDE0-3D86-9B4D-8DB6-C09A3EAC8F66}"/>
              </a:ext>
            </a:extLst>
          </p:cNvPr>
          <p:cNvSpPr txBox="1"/>
          <p:nvPr/>
        </p:nvSpPr>
        <p:spPr>
          <a:xfrm>
            <a:off x="5322829" y="129488"/>
            <a:ext cx="6698095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F88DD-EF0C-4D42-A782-4903EEDF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952" y="1451466"/>
            <a:ext cx="6698095" cy="54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ỗi lòng người thợ xây: &amp;quot;Đi làm từ ngày còn xanh tóc, giờ bạc trắng rồi tôi  chưa bao giờ nhìn thấy cái bản hợp đồng lao động.&amp;quot; - Blog Việcngay.vn">
            <a:extLst>
              <a:ext uri="{FF2B5EF4-FFF2-40B4-BE49-F238E27FC236}">
                <a16:creationId xmlns:a16="http://schemas.microsoft.com/office/drawing/2014/main" id="{3F7CA84C-588A-B646-AB1F-EC30BF84F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/>
          <a:stretch/>
        </p:blipFill>
        <p:spPr bwMode="auto">
          <a:xfrm>
            <a:off x="6917634" y="1470988"/>
            <a:ext cx="4987787" cy="39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ăm nỗi khó khăn của công nhân vệ sinh môi trường">
            <a:extLst>
              <a:ext uri="{FF2B5EF4-FFF2-40B4-BE49-F238E27FC236}">
                <a16:creationId xmlns:a16="http://schemas.microsoft.com/office/drawing/2014/main" id="{467B8049-8703-3A42-AA7F-EF0FBFCB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968786"/>
            <a:ext cx="6091120" cy="49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BE2BA3-E34E-884C-981E-D397AB961B39}"/>
              </a:ext>
            </a:extLst>
          </p:cNvPr>
          <p:cNvSpPr txBox="1"/>
          <p:nvPr/>
        </p:nvSpPr>
        <p:spPr>
          <a:xfrm>
            <a:off x="544995" y="129488"/>
            <a:ext cx="11475929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2E773-2381-FF48-A561-751DEF9D4146}"/>
              </a:ext>
            </a:extLst>
          </p:cNvPr>
          <p:cNvSpPr txBox="1"/>
          <p:nvPr/>
        </p:nvSpPr>
        <p:spPr>
          <a:xfrm>
            <a:off x="1633930" y="5888932"/>
            <a:ext cx="3821880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Công nhân môi trường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586D6-C7F8-2646-9551-51190F734E86}"/>
              </a:ext>
            </a:extLst>
          </p:cNvPr>
          <p:cNvSpPr txBox="1"/>
          <p:nvPr/>
        </p:nvSpPr>
        <p:spPr>
          <a:xfrm>
            <a:off x="8661963" y="5546239"/>
            <a:ext cx="1499128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Thợ xây</a:t>
            </a:r>
          </a:p>
        </p:txBody>
      </p:sp>
    </p:spTree>
    <p:extLst>
      <p:ext uri="{BB962C8B-B14F-4D97-AF65-F5344CB8AC3E}">
        <p14:creationId xmlns:p14="http://schemas.microsoft.com/office/powerpoint/2010/main" val="32510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2385365" y="1556659"/>
            <a:ext cx="7943207" cy="3901963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6" name="Google Shape;356;p29"/>
          <p:cNvSpPr/>
          <p:nvPr/>
        </p:nvSpPr>
        <p:spPr>
          <a:xfrm rot="-129175">
            <a:off x="2124397" y="1249159"/>
            <a:ext cx="7943207" cy="3901963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9924062" y="5802107"/>
            <a:ext cx="622441" cy="59839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9" name="Google Shape;359;p29"/>
          <p:cNvSpPr/>
          <p:nvPr/>
        </p:nvSpPr>
        <p:spPr>
          <a:xfrm rot="2006702">
            <a:off x="10734702" y="4860322"/>
            <a:ext cx="785101" cy="75479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2452271" y="1929903"/>
            <a:ext cx="7156869" cy="26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4000" dirty="0" err="1">
                <a:latin typeface="+mn-lt"/>
              </a:rPr>
              <a:t>Nghề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nào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cũng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đáng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quý</a:t>
            </a:r>
            <a:r>
              <a:rPr lang="en" sz="4000" dirty="0">
                <a:latin typeface="+mn-lt"/>
              </a:rPr>
              <a:t>, </a:t>
            </a:r>
            <a:r>
              <a:rPr lang="en" sz="4000" dirty="0" err="1">
                <a:latin typeface="+mn-lt"/>
              </a:rPr>
              <a:t>đáng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trân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trọng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và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góp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phần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xây</a:t>
            </a:r>
            <a:r>
              <a:rPr lang="en" sz="4000" dirty="0">
                <a:latin typeface="+mn-lt"/>
              </a:rPr>
              <a:t> d</a:t>
            </a:r>
            <a:r>
              <a:rPr lang="en-US" sz="4000" dirty="0" err="1">
                <a:latin typeface="+mn-lt"/>
              </a:rPr>
              <a:t>ự</a:t>
            </a:r>
            <a:r>
              <a:rPr lang="en" sz="4000" dirty="0">
                <a:latin typeface="+mn-lt"/>
              </a:rPr>
              <a:t>ng </a:t>
            </a:r>
            <a:r>
              <a:rPr lang="en" sz="4000" dirty="0" err="1">
                <a:latin typeface="+mn-lt"/>
              </a:rPr>
              <a:t>đất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nước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giàu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đẹp</a:t>
            </a:r>
            <a:r>
              <a:rPr lang="en" sz="4000" dirty="0">
                <a:latin typeface="+mn-lt"/>
              </a:rPr>
              <a:t>, </a:t>
            </a:r>
            <a:r>
              <a:rPr lang="en" sz="4000" dirty="0" err="1">
                <a:latin typeface="+mn-lt"/>
              </a:rPr>
              <a:t>văn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minh</a:t>
            </a:r>
            <a:r>
              <a:rPr lang="en" sz="4000" dirty="0">
                <a:latin typeface="+mn-lt"/>
              </a:rPr>
              <a:t>.</a:t>
            </a:r>
            <a:endParaRPr sz="4000" dirty="0">
              <a:latin typeface="+mn-lt"/>
            </a:endParaRPr>
          </a:p>
        </p:txBody>
      </p:sp>
      <p:grpSp>
        <p:nvGrpSpPr>
          <p:cNvPr id="362" name="Google Shape;362;p29"/>
          <p:cNvGrpSpPr/>
          <p:nvPr/>
        </p:nvGrpSpPr>
        <p:grpSpPr>
          <a:xfrm>
            <a:off x="1241020" y="652485"/>
            <a:ext cx="2218459" cy="1622268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6B8D42A-D5D3-424F-8182-2C7F478901AD}"/>
              </a:ext>
            </a:extLst>
          </p:cNvPr>
          <p:cNvGrpSpPr/>
          <p:nvPr/>
        </p:nvGrpSpPr>
        <p:grpSpPr>
          <a:xfrm>
            <a:off x="835491" y="233669"/>
            <a:ext cx="10560773" cy="6191882"/>
            <a:chOff x="835491" y="233669"/>
            <a:chExt cx="10560773" cy="61918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F6A0F0-FD62-9B4A-A967-B9F1BEB42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91" y="233669"/>
              <a:ext cx="10560773" cy="619188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D587E8-65ED-E24C-8B4A-8320DD3AAF74}"/>
                </a:ext>
              </a:extLst>
            </p:cNvPr>
            <p:cNvGrpSpPr/>
            <p:nvPr/>
          </p:nvGrpSpPr>
          <p:grpSpPr>
            <a:xfrm>
              <a:off x="4247297" y="352937"/>
              <a:ext cx="2361720" cy="1331843"/>
              <a:chOff x="6155633" y="6543438"/>
              <a:chExt cx="2793864" cy="1575542"/>
            </a:xfrm>
          </p:grpSpPr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FE95B5D6-0229-8841-A1DB-C3968857F70A}"/>
                  </a:ext>
                </a:extLst>
              </p:cNvPr>
              <p:cNvSpPr/>
              <p:nvPr/>
            </p:nvSpPr>
            <p:spPr>
              <a:xfrm>
                <a:off x="6155633" y="6543438"/>
                <a:ext cx="2770350" cy="1575542"/>
              </a:xfrm>
              <a:prstGeom prst="wedgeRoundRectCallout">
                <a:avLst>
                  <a:gd name="adj1" fmla="val 55719"/>
                  <a:gd name="adj2" fmla="val 41091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12107B-7879-9F44-BDCA-D49903AB336A}"/>
                  </a:ext>
                </a:extLst>
              </p:cNvPr>
              <p:cNvSpPr txBox="1"/>
              <p:nvPr/>
            </p:nvSpPr>
            <p:spPr>
              <a:xfrm>
                <a:off x="6179147" y="6656944"/>
                <a:ext cx="2770350" cy="1419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84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Mình đã làm sơ đồ các hệ trong gia đình đấy!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0344AC-038C-4845-B537-0042083150D6}"/>
                </a:ext>
              </a:extLst>
            </p:cNvPr>
            <p:cNvSpPr/>
            <p:nvPr/>
          </p:nvSpPr>
          <p:spPr>
            <a:xfrm>
              <a:off x="1590261" y="1854563"/>
              <a:ext cx="4273826" cy="3214394"/>
            </a:xfrm>
            <a:prstGeom prst="rect">
              <a:avLst/>
            </a:prstGeom>
            <a:solidFill>
              <a:srgbClr val="D4E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682E673-07C0-E84D-9530-BADC1DFA8E37}"/>
              </a:ext>
            </a:extLst>
          </p:cNvPr>
          <p:cNvSpPr txBox="1"/>
          <p:nvPr/>
        </p:nvSpPr>
        <p:spPr>
          <a:xfrm>
            <a:off x="1268895" y="1943944"/>
            <a:ext cx="4595192" cy="4093428"/>
          </a:xfrm>
          <a:prstGeom prst="rect">
            <a:avLst/>
          </a:prstGeom>
          <a:solidFill>
            <a:srgbClr val="D4EFFB"/>
          </a:solidFill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 một số việc thể hiện sự quan tâm, chăm sóc đối với các thế hệ trong gia đình.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 được nghề nghiệp của người lớn trong gia đình và nghề nghiệp em yêu thích.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Biết cách phòng tránh ngộ độc qua đường ăn uống và giữ gìn vệ sinh nhà ở.</a:t>
            </a:r>
          </a:p>
        </p:txBody>
      </p:sp>
    </p:spTree>
    <p:extLst>
      <p:ext uri="{BB962C8B-B14F-4D97-AF65-F5344CB8AC3E}">
        <p14:creationId xmlns:p14="http://schemas.microsoft.com/office/powerpoint/2010/main" val="40132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161</Words>
  <Application>Microsoft Office PowerPoint</Application>
  <PresentationFormat>Widescreen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Baloo 2</vt:lpstr>
      <vt:lpstr>Calibri</vt:lpstr>
      <vt:lpstr>Calibri Light</vt:lpstr>
      <vt:lpstr>Pangolin</vt:lpstr>
      <vt:lpstr>Times New Roman</vt:lpstr>
      <vt:lpstr>UTM Cookies</vt:lpstr>
      <vt:lpstr>UTM Cooper Black</vt:lpstr>
      <vt:lpstr>1_Office Theme</vt:lpstr>
      <vt:lpstr>English Vocabulary Workshop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Ly Lê Thị Khánh</cp:lastModifiedBy>
  <cp:revision>2</cp:revision>
  <dcterms:created xsi:type="dcterms:W3CDTF">2021-09-02T06:18:52Z</dcterms:created>
  <dcterms:modified xsi:type="dcterms:W3CDTF">2024-10-12T16:31:14Z</dcterms:modified>
</cp:coreProperties>
</file>