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emf" ContentType="image/x-e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1.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60" r:id="rId4"/>
    <p:sldMasterId id="2147483666" r:id="rId5"/>
    <p:sldMasterId id="2147483680" r:id="rId6"/>
    <p:sldMasterId id="2147483692" r:id="rId7"/>
  </p:sldMasterIdLst>
  <p:notesMasterIdLst>
    <p:notesMasterId r:id="rId9"/>
  </p:notesMasterIdLst>
  <p:sldIdLst>
    <p:sldId id="258" r:id="rId8"/>
    <p:sldId id="257" r:id="rId10"/>
    <p:sldId id="483" r:id="rId11"/>
    <p:sldId id="480" r:id="rId12"/>
    <p:sldId id="7618" r:id="rId13"/>
    <p:sldId id="7631" r:id="rId14"/>
    <p:sldId id="7633" r:id="rId15"/>
    <p:sldId id="7634" r:id="rId16"/>
    <p:sldId id="7635" r:id="rId17"/>
    <p:sldId id="7636" r:id="rId18"/>
    <p:sldId id="7637" r:id="rId19"/>
    <p:sldId id="7638" r:id="rId20"/>
    <p:sldId id="7639" r:id="rId21"/>
    <p:sldId id="7632" r:id="rId22"/>
    <p:sldId id="7642" r:id="rId23"/>
    <p:sldId id="7641" r:id="rId24"/>
    <p:sldId id="7643" r:id="rId25"/>
    <p:sldId id="7644" r:id="rId26"/>
    <p:sldId id="7640" r:id="rId27"/>
    <p:sldId id="7645" r:id="rId28"/>
    <p:sldId id="7646" r:id="rId29"/>
    <p:sldId id="7647" r:id="rId30"/>
    <p:sldId id="7648" r:id="rId31"/>
    <p:sldId id="256" r:id="rId32"/>
    <p:sldId id="1108869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fld id="{697CEA5A-9037-4673-A746-19608E9D98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fld id="{697CEA5A-9037-4673-A746-19608E9D98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showMasterSp="0">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showMasterSp="0">
  <p:cSld name="标题和内容">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2.jpeg"/><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1" Type="http://schemas.openxmlformats.org/officeDocument/2006/relationships/theme" Target="../theme/theme2.xml"/><Relationship Id="rId10" Type="http://schemas.openxmlformats.org/officeDocument/2006/relationships/image" Target="../media/image1.jpeg"/><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5" Type="http://schemas.openxmlformats.org/officeDocument/2006/relationships/theme" Target="../theme/theme4.xml"/><Relationship Id="rId14" Type="http://schemas.openxmlformats.org/officeDocument/2006/relationships/image" Target="../media/image1.jpeg"/><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2" Type="http://schemas.openxmlformats.org/officeDocument/2006/relationships/theme" Target="../theme/theme5.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9" Type="http://schemas.openxmlformats.org/officeDocument/2006/relationships/theme" Target="../theme/theme6.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hape&#10;&#10;Description automatically generated"/>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56618" y="295274"/>
            <a:ext cx="1670868" cy="16708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7" name="Picture 6" descr="A picture containing shape&#10;&#10;Description automatically generated"/>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ransition spd="slow">
    <p:random/>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7.xml"/><Relationship Id="rId2" Type="http://schemas.openxmlformats.org/officeDocument/2006/relationships/image" Target="../media/image42.png"/><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7.xml"/><Relationship Id="rId5" Type="http://schemas.openxmlformats.org/officeDocument/2006/relationships/image" Target="../media/image47.png"/><Relationship Id="rId4" Type="http://schemas.microsoft.com/office/2007/relationships/hdphoto" Target="../media/image46.wdp"/><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9" Type="http://schemas.microsoft.com/office/2007/relationships/hdphoto" Target="../media/image28.wdp"/><Relationship Id="rId8" Type="http://schemas.openxmlformats.org/officeDocument/2006/relationships/image" Target="../media/image27.png"/><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6.wdp"/><Relationship Id="rId2" Type="http://schemas.openxmlformats.org/officeDocument/2006/relationships/image" Target="../media/image25.png"/><Relationship Id="rId11" Type="http://schemas.openxmlformats.org/officeDocument/2006/relationships/slideLayout" Target="../slideLayouts/slideLayout28.xml"/><Relationship Id="rId10" Type="http://schemas.openxmlformats.org/officeDocument/2006/relationships/image" Target="../media/image33.png"/><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7.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7.xml"/><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7.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7.xml"/><Relationship Id="rId6" Type="http://schemas.openxmlformats.org/officeDocument/2006/relationships/audio" Target="../media/audio1.wav"/><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9" Type="http://schemas.microsoft.com/office/2007/relationships/hdphoto" Target="../media/image28.wdp"/><Relationship Id="rId8" Type="http://schemas.openxmlformats.org/officeDocument/2006/relationships/image" Target="../media/image27.png"/><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6.wdp"/><Relationship Id="rId2" Type="http://schemas.openxmlformats.org/officeDocument/2006/relationships/image" Target="../media/image25.png"/><Relationship Id="rId11" Type="http://schemas.openxmlformats.org/officeDocument/2006/relationships/slideLayout" Target="../slideLayouts/slideLayout28.xml"/><Relationship Id="rId10" Type="http://schemas.openxmlformats.org/officeDocument/2006/relationships/image" Target="../media/image33.png"/><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9" Type="http://schemas.openxmlformats.org/officeDocument/2006/relationships/image" Target="../media/image17.GIF"/><Relationship Id="rId8" Type="http://schemas.openxmlformats.org/officeDocument/2006/relationships/image" Target="../media/image16.GIF"/><Relationship Id="rId7" Type="http://schemas.openxmlformats.org/officeDocument/2006/relationships/image" Target="../media/image15.GIF"/><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3" Type="http://schemas.openxmlformats.org/officeDocument/2006/relationships/slideLayout" Target="../slideLayouts/slideLayout1.xml"/><Relationship Id="rId12" Type="http://schemas.openxmlformats.org/officeDocument/2006/relationships/image" Target="../media/image18.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7.xml"/><Relationship Id="rId6" Type="http://schemas.openxmlformats.org/officeDocument/2006/relationships/audio" Target="../media/audio2.wav"/><Relationship Id="rId5" Type="http://schemas.openxmlformats.org/officeDocument/2006/relationships/image" Target="../media/image1.jpe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7.xml"/><Relationship Id="rId2" Type="http://schemas.openxmlformats.org/officeDocument/2006/relationships/audio" Target="../media/audio1.wav"/><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7.xml"/><Relationship Id="rId4" Type="http://schemas.openxmlformats.org/officeDocument/2006/relationships/image" Target="../media/image58.png"/><Relationship Id="rId3" Type="http://schemas.microsoft.com/office/2007/relationships/hdphoto" Target="../media/image57.wdp"/><Relationship Id="rId2" Type="http://schemas.openxmlformats.org/officeDocument/2006/relationships/image" Target="../media/image56.png"/><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18.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7.GIF"/><Relationship Id="rId4" Type="http://schemas.openxmlformats.org/officeDocument/2006/relationships/image" Target="../media/image16.GIF"/><Relationship Id="rId3" Type="http://schemas.openxmlformats.org/officeDocument/2006/relationships/image" Target="../media/image13.png"/><Relationship Id="rId2" Type="http://schemas.openxmlformats.org/officeDocument/2006/relationships/image" Target="../media/image12.png"/><Relationship Id="rId10" Type="http://schemas.openxmlformats.org/officeDocument/2006/relationships/slideLayout" Target="../slideLayouts/slideLayout40.xml"/><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30.xml"/><Relationship Id="rId4" Type="http://schemas.openxmlformats.org/officeDocument/2006/relationships/image" Target="../media/image62.png"/><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22.GIF"/><Relationship Id="rId4" Type="http://schemas.openxmlformats.org/officeDocument/2006/relationships/image" Target="../media/image21.GIF"/><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image" Target="../media/image19.jpeg"/></Relationships>
</file>

<file path=ppt/slides/_rels/slide4.xml.rels><?xml version="1.0" encoding="UTF-8" standalone="yes"?>
<Relationships xmlns="http://schemas.openxmlformats.org/package/2006/relationships"><Relationship Id="rId9" Type="http://schemas.openxmlformats.org/officeDocument/2006/relationships/image" Target="../media/image29.png"/><Relationship Id="rId8" Type="http://schemas.microsoft.com/office/2007/relationships/hdphoto" Target="../media/image28.wdp"/><Relationship Id="rId7" Type="http://schemas.openxmlformats.org/officeDocument/2006/relationships/image" Target="../media/image27.png"/><Relationship Id="rId6" Type="http://schemas.microsoft.com/office/2007/relationships/hdphoto" Target="../media/image26.wdp"/><Relationship Id="rId5" Type="http://schemas.openxmlformats.org/officeDocument/2006/relationships/image" Target="../media/image25.png"/><Relationship Id="rId4" Type="http://schemas.openxmlformats.org/officeDocument/2006/relationships/image" Target="../media/image24.jpeg"/><Relationship Id="rId3" Type="http://schemas.openxmlformats.org/officeDocument/2006/relationships/image" Target="../media/image23.png"/><Relationship Id="rId2" Type="http://schemas.microsoft.com/office/2007/relationships/media" Target="../media/media2.mp4"/><Relationship Id="rId15" Type="http://schemas.openxmlformats.org/officeDocument/2006/relationships/notesSlide" Target="../notesSlides/notesSlide2.xml"/><Relationship Id="rId14" Type="http://schemas.openxmlformats.org/officeDocument/2006/relationships/slideLayout" Target="../slideLayouts/slideLayout1.xml"/><Relationship Id="rId13" Type="http://schemas.openxmlformats.org/officeDocument/2006/relationships/image" Target="../media/image33.png"/><Relationship Id="rId12" Type="http://schemas.microsoft.com/office/2007/relationships/hdphoto" Target="../media/image32.wdp"/><Relationship Id="rId11" Type="http://schemas.openxmlformats.org/officeDocument/2006/relationships/image" Target="../media/image31.png"/><Relationship Id="rId10" Type="http://schemas.microsoft.com/office/2007/relationships/hdphoto" Target="../media/image30.wdp"/><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image" Target="../media/image41.svg"/><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microsoft.com/office/2007/relationships/hdphoto" Target="../media/image36.wdp"/><Relationship Id="rId2" Type="http://schemas.openxmlformats.org/officeDocument/2006/relationships/image" Target="../media/image35.png"/><Relationship Id="rId11" Type="http://schemas.openxmlformats.org/officeDocument/2006/relationships/notesSlide" Target="../notesSlides/notesSlide3.xml"/><Relationship Id="rId10" Type="http://schemas.openxmlformats.org/officeDocument/2006/relationships/slideLayout" Target="../slideLayouts/slideLayout17.xml"/><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9" Type="http://schemas.microsoft.com/office/2007/relationships/hdphoto" Target="../media/image28.wdp"/><Relationship Id="rId8" Type="http://schemas.openxmlformats.org/officeDocument/2006/relationships/image" Target="../media/image27.png"/><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6.wdp"/><Relationship Id="rId2" Type="http://schemas.openxmlformats.org/officeDocument/2006/relationships/image" Target="../media/image25.png"/><Relationship Id="rId11" Type="http://schemas.openxmlformats.org/officeDocument/2006/relationships/slideLayout" Target="../slideLayouts/slideLayout28.xml"/><Relationship Id="rId10" Type="http://schemas.openxmlformats.org/officeDocument/2006/relationships/image" Target="../media/image33.png"/><Relationship Id="rId1"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image" Target="../media/image34.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7.xml"/><Relationship Id="rId4" Type="http://schemas.openxmlformats.org/officeDocument/2006/relationships/audio" Target="../media/audio1.wav"/><Relationship Id="rId3" Type="http://schemas.openxmlformats.org/officeDocument/2006/relationships/image" Target="../media/image1.jpeg"/><Relationship Id="rId2" Type="http://schemas.openxmlformats.org/officeDocument/2006/relationships/image" Target="../media/image42.png"/><Relationship Id="rId1" Type="http://schemas.openxmlformats.org/officeDocument/2006/relationships/image" Target="../media/image3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44826" y="304800"/>
            <a:ext cx="10426148" cy="4356652"/>
          </a:xfrm>
          <a:prstGeom prst="rect">
            <a:avLst/>
          </a:prstGeom>
        </p:spPr>
      </p:pic>
      <p:pic>
        <p:nvPicPr>
          <p:cNvPr id="19" name="Picture 18"/>
          <p:cNvPicPr>
            <a:picLocks noChangeAspect="1"/>
          </p:cNvPicPr>
          <p:nvPr/>
        </p:nvPicPr>
        <p:blipFill>
          <a:blip r:embed="rId3"/>
          <a:stretch>
            <a:fillRect/>
          </a:stretch>
        </p:blipFill>
        <p:spPr>
          <a:xfrm>
            <a:off x="0" y="-142037"/>
            <a:ext cx="3011685" cy="2450804"/>
          </a:xfrm>
          <a:prstGeom prst="rect">
            <a:avLst/>
          </a:prstGeom>
        </p:spPr>
      </p:pic>
      <p:pic>
        <p:nvPicPr>
          <p:cNvPr id="28" name="Picture 27"/>
          <p:cNvPicPr>
            <a:picLocks noChangeAspect="1"/>
          </p:cNvPicPr>
          <p:nvPr/>
        </p:nvPicPr>
        <p:blipFill>
          <a:blip r:embed="rId4"/>
          <a:stretch>
            <a:fillRect/>
          </a:stretch>
        </p:blipFill>
        <p:spPr>
          <a:xfrm>
            <a:off x="1762162" y="1295424"/>
            <a:ext cx="8687553" cy="251786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grpSp>
        <p:nvGrpSpPr>
          <p:cNvPr id="6" name="Group 5"/>
          <p:cNvGrpSpPr/>
          <p:nvPr/>
        </p:nvGrpSpPr>
        <p:grpSpPr>
          <a:xfrm>
            <a:off x="1010169" y="0"/>
            <a:ext cx="10610331" cy="1790699"/>
            <a:chOff x="5724079" y="1626716"/>
            <a:chExt cx="10610331" cy="1790699"/>
          </a:xfrm>
        </p:grpSpPr>
        <p:sp>
          <p:nvSpPr>
            <p:cNvPr id="7" name="Rectangle: Rounded Corners 6"/>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5724079" y="1626716"/>
              <a:ext cx="1093595" cy="1093595"/>
            </a:xfrm>
            <a:prstGeom prst="rect">
              <a:avLst/>
            </a:prstGeom>
          </p:spPr>
        </p:pic>
      </p:grpSp>
      <p:grpSp>
        <p:nvGrpSpPr>
          <p:cNvPr id="10" name="Group 9"/>
          <p:cNvGrpSpPr/>
          <p:nvPr/>
        </p:nvGrpSpPr>
        <p:grpSpPr>
          <a:xfrm>
            <a:off x="5019675" y="1933575"/>
            <a:ext cx="3495675" cy="1400175"/>
            <a:chOff x="5019675" y="1933575"/>
            <a:chExt cx="3495675" cy="1400175"/>
          </a:xfrm>
        </p:grpSpPr>
        <p:sp>
          <p:nvSpPr>
            <p:cNvPr id="2" name="Cloud 1"/>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76299" y="3295650"/>
            <a:ext cx="5915025" cy="3200400"/>
            <a:chOff x="5019675" y="1933575"/>
            <a:chExt cx="3529613" cy="1400175"/>
          </a:xfrm>
        </p:grpSpPr>
        <p:sp>
          <p:nvSpPr>
            <p:cNvPr id="16" name="Cloud 15"/>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endParaRPr lang="en-US" sz="2600" b="1" dirty="0">
                <a:solidFill>
                  <a:srgbClr val="002060"/>
                </a:solidFill>
              </a:endParaRP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endParaRPr lang="en-US" sz="2600" b="1" dirty="0">
                <a:solidFill>
                  <a:srgbClr val="002060"/>
                </a:solidFill>
              </a:endParaRPr>
            </a:p>
          </p:txBody>
        </p:sp>
      </p:grpSp>
      <p:grpSp>
        <p:nvGrpSpPr>
          <p:cNvPr id="18" name="Group 17"/>
          <p:cNvGrpSpPr/>
          <p:nvPr/>
        </p:nvGrpSpPr>
        <p:grpSpPr>
          <a:xfrm>
            <a:off x="8029575" y="3133725"/>
            <a:ext cx="3990975" cy="2257425"/>
            <a:chOff x="5019675" y="1933575"/>
            <a:chExt cx="3529613" cy="1400175"/>
          </a:xfrm>
        </p:grpSpPr>
        <p:sp>
          <p:nvSpPr>
            <p:cNvPr id="19" name="Cloud 18"/>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endParaRPr lang="en-US" sz="2600" b="1" dirty="0">
                <a:solidFill>
                  <a:srgbClr val="002060"/>
                </a:solidFill>
              </a:endParaRPr>
            </a:p>
          </p:txBody>
        </p:sp>
      </p:grpSp>
      <p:cxnSp>
        <p:nvCxnSpPr>
          <p:cNvPr id="21" name="Straight Arrow Connector 20"/>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grpSp>
        <p:nvGrpSpPr>
          <p:cNvPr id="3" name="Group 2"/>
          <p:cNvGrpSpPr/>
          <p:nvPr/>
        </p:nvGrpSpPr>
        <p:grpSpPr>
          <a:xfrm>
            <a:off x="911050" y="1539924"/>
            <a:ext cx="10391163" cy="905566"/>
            <a:chOff x="67025" y="1102148"/>
            <a:chExt cx="6025306" cy="1172109"/>
          </a:xfrm>
        </p:grpSpPr>
        <p:sp>
          <p:nvSpPr>
            <p:cNvPr id="5" name="Rectangle: Rounded Corners 4"/>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vi-VN" sz="1865"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panose="020B0604020202020204"/>
              </a:endParaRPr>
            </a:p>
          </p:txBody>
        </p:sp>
        <p:sp>
          <p:nvSpPr>
            <p:cNvPr id="9" name="TextBox 8"/>
            <p:cNvSpPr txBox="1"/>
            <p:nvPr/>
          </p:nvSpPr>
          <p:spPr>
            <a:xfrm>
              <a:off x="118911" y="1166704"/>
              <a:ext cx="5928019" cy="601579"/>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luận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và</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11" name="Picture 10" descr="Shape, rectangle&#10;&#10;Description automatically generated"/>
          <p:cNvPicPr>
            <a:picLocks noChangeAspect="1"/>
          </p:cNvPicPr>
          <p:nvPr/>
        </p:nvPicPr>
        <p:blipFill>
          <a:blip r:embed="rId2"/>
          <a:stretch>
            <a:fillRect/>
          </a:stretch>
        </p:blipFill>
        <p:spPr>
          <a:xfrm>
            <a:off x="2123709" y="2834154"/>
            <a:ext cx="4913696" cy="34968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p:cNvPicPr>
            <a:picLocks noChangeAspect="1"/>
          </p:cNvPicPr>
          <p:nvPr/>
        </p:nvPicPr>
        <p:blipFill>
          <a:blip r:embed="rId3">
            <a:extLst>
              <a:ext uri="{BEBA8EAE-BF5A-486C-A8C5-ECC9F3942E4B}">
                <a14:imgProps xmlns:a14="http://schemas.microsoft.com/office/drawing/2010/main">
                  <a14:imgLayer r:embed="rId4">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p:cNvPicPr>
            <a:picLocks noChangeAspect="1"/>
          </p:cNvPicPr>
          <p:nvPr/>
        </p:nvPicPr>
        <p:blipFill>
          <a:blip r:embed="rId5"/>
          <a:stretch>
            <a:fillRect/>
          </a:stretch>
        </p:blipFill>
        <p:spPr>
          <a:xfrm>
            <a:off x="2547818" y="445765"/>
            <a:ext cx="7096359" cy="96934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7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7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grpSp>
        <p:nvGrpSpPr>
          <p:cNvPr id="10" name="Group 9"/>
          <p:cNvGrpSpPr/>
          <p:nvPr/>
        </p:nvGrpSpPr>
        <p:grpSpPr>
          <a:xfrm>
            <a:off x="4876801" y="647701"/>
            <a:ext cx="3638550" cy="2686050"/>
            <a:chOff x="5019675" y="1933575"/>
            <a:chExt cx="3495675" cy="1400175"/>
          </a:xfrm>
        </p:grpSpPr>
        <p:sp>
          <p:nvSpPr>
            <p:cNvPr id="2" name="Cloud 1"/>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76300" y="3295651"/>
            <a:ext cx="5641182" cy="3200400"/>
            <a:chOff x="5019675" y="1933575"/>
            <a:chExt cx="3495675" cy="1400175"/>
          </a:xfrm>
          <a:solidFill>
            <a:srgbClr val="BBEFFB"/>
          </a:solidFill>
        </p:grpSpPr>
        <p:sp>
          <p:nvSpPr>
            <p:cNvPr id="16" name="Cloud 15"/>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grpSp>
        <p:nvGrpSpPr>
          <p:cNvPr id="6" name="Group 5"/>
          <p:cNvGrpSpPr/>
          <p:nvPr/>
        </p:nvGrpSpPr>
        <p:grpSpPr>
          <a:xfrm>
            <a:off x="1010169" y="0"/>
            <a:ext cx="9829281" cy="1190625"/>
            <a:chOff x="5724079" y="1626716"/>
            <a:chExt cx="9829281" cy="1190625"/>
          </a:xfrm>
        </p:grpSpPr>
        <p:sp>
          <p:nvSpPr>
            <p:cNvPr id="7" name="Rectangle: Rounded Corners 6"/>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5724079" y="1626716"/>
              <a:ext cx="1093595" cy="1093595"/>
            </a:xfrm>
            <a:prstGeom prst="rect">
              <a:avLst/>
            </a:prstGeom>
          </p:spPr>
        </p:pic>
      </p:grpSp>
      <p:pic>
        <p:nvPicPr>
          <p:cNvPr id="3" name="Picture 2"/>
          <p:cNvPicPr>
            <a:picLocks noChangeAspect="1"/>
          </p:cNvPicPr>
          <p:nvPr/>
        </p:nvPicPr>
        <p:blipFill>
          <a:blip r:embed="rId3"/>
          <a:stretch>
            <a:fillRect/>
          </a:stretch>
        </p:blipFill>
        <p:spPr>
          <a:xfrm>
            <a:off x="1452563" y="1319212"/>
            <a:ext cx="9348788" cy="3624317"/>
          </a:xfrm>
          <a:prstGeom prst="rect">
            <a:avLst/>
          </a:prstGeom>
        </p:spPr>
      </p:pic>
      <p:sp>
        <p:nvSpPr>
          <p:cNvPr id="5" name="Rectangle 4"/>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spd="slow">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32833"/>
          <a:stretch>
            <a:fillRect/>
          </a:stretch>
        </p:blipFill>
        <p:spPr>
          <a:xfrm>
            <a:off x="0" y="-1"/>
            <a:ext cx="12192000" cy="6849491"/>
          </a:xfrm>
          <a:prstGeom prst="rect">
            <a:avLst/>
          </a:prstGeom>
        </p:spPr>
      </p:pic>
      <p:pic>
        <p:nvPicPr>
          <p:cNvPr id="2052" name="Picture 4" descr="Cartoon grunge earth map icon Royalty Free Vector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a:fillRect/>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a:fillRect/>
          </a:stretch>
        </p:blipFill>
        <p:spPr>
          <a:xfrm>
            <a:off x="9528741" y="3017520"/>
            <a:ext cx="2842963" cy="3566160"/>
          </a:xfrm>
          <a:prstGeom prst="rect">
            <a:avLst/>
          </a:prstGeom>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a:fillRect/>
          </a:stretch>
        </p:blipFill>
        <p:spPr>
          <a:xfrm>
            <a:off x="-170296" y="3172945"/>
            <a:ext cx="2610074" cy="3486935"/>
          </a:xfrm>
          <a:prstGeom prst="rect">
            <a:avLst/>
          </a:prstGeom>
        </p:spPr>
      </p:pic>
      <p:pic>
        <p:nvPicPr>
          <p:cNvPr id="11" name="Picture 6" descr="Cartoon Location PNG, Vector, PSD, and Clipart With Transparent Background  for Free Download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5607492" y="746760"/>
            <a:ext cx="663970" cy="1419000"/>
          </a:xfrm>
          <a:prstGeom prst="rect">
            <a:avLst/>
          </a:prstGeom>
        </p:spPr>
      </p:pic>
      <p:pic>
        <p:nvPicPr>
          <p:cNvPr id="13" name="Picture 6" descr="Cartoon Location PNG, Vector, PSD, and Clipart With Transparent Background  for Free Download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sp>
        <p:nvSpPr>
          <p:cNvPr id="7" name="Rectangle: Rounded Corners 6"/>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p:cNvGrpSpPr/>
          <p:nvPr/>
        </p:nvGrpSpPr>
        <p:grpSpPr>
          <a:xfrm>
            <a:off x="682289" y="1363404"/>
            <a:ext cx="10675021" cy="4493141"/>
            <a:chOff x="682289" y="1363404"/>
            <a:chExt cx="10675021" cy="4493141"/>
          </a:xfrm>
        </p:grpSpPr>
        <p:pic>
          <p:nvPicPr>
            <p:cNvPr id="13" name="Picture 12"/>
            <p:cNvPicPr>
              <a:picLocks noChangeAspect="1"/>
            </p:cNvPicPr>
            <p:nvPr/>
          </p:nvPicPr>
          <p:blipFill>
            <a:blip r:embed="rId2"/>
            <a:stretch>
              <a:fillRect/>
            </a:stretch>
          </p:blipFill>
          <p:spPr>
            <a:xfrm>
              <a:off x="682289" y="1363404"/>
              <a:ext cx="10675021" cy="4493141"/>
            </a:xfrm>
            <a:prstGeom prst="rect">
              <a:avLst/>
            </a:prstGeom>
          </p:spPr>
        </p:pic>
        <p:pic>
          <p:nvPicPr>
            <p:cNvPr id="5" name="Picture 4"/>
            <p:cNvPicPr>
              <a:picLocks noChangeAspect="1"/>
            </p:cNvPicPr>
            <p:nvPr/>
          </p:nvPicPr>
          <p:blipFill>
            <a:blip r:embed="rId3"/>
            <a:stretch>
              <a:fillRect/>
            </a:stretch>
          </p:blipFill>
          <p:spPr>
            <a:xfrm>
              <a:off x="1100137" y="4595812"/>
              <a:ext cx="8707434" cy="1023937"/>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grpSp>
        <p:nvGrpSpPr>
          <p:cNvPr id="6" name="Group 5"/>
          <p:cNvGrpSpPr/>
          <p:nvPr/>
        </p:nvGrpSpPr>
        <p:grpSpPr>
          <a:xfrm>
            <a:off x="924444" y="85725"/>
            <a:ext cx="9915006" cy="1276350"/>
            <a:chOff x="5638354" y="1712441"/>
            <a:chExt cx="9915006" cy="1276350"/>
          </a:xfrm>
        </p:grpSpPr>
        <p:sp>
          <p:nvSpPr>
            <p:cNvPr id="7" name="Rectangle: Rounded Corners 6"/>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5638354" y="1712441"/>
              <a:ext cx="1093595" cy="1093595"/>
            </a:xfrm>
            <a:prstGeom prst="rect">
              <a:avLst/>
            </a:prstGeom>
          </p:spPr>
        </p:pic>
      </p:grpSp>
      <p:pic>
        <p:nvPicPr>
          <p:cNvPr id="13" name="Picture 12"/>
          <p:cNvPicPr>
            <a:picLocks noChangeAspect="1"/>
          </p:cNvPicPr>
          <p:nvPr/>
        </p:nvPicPr>
        <p:blipFill>
          <a:blip r:embed="rId3"/>
          <a:stretch>
            <a:fillRect/>
          </a:stretch>
        </p:blipFill>
        <p:spPr>
          <a:xfrm>
            <a:off x="1533525" y="1604862"/>
            <a:ext cx="9671385" cy="4070708"/>
          </a:xfrm>
          <a:prstGeom prst="rect">
            <a:avLst/>
          </a:prstGeom>
        </p:spPr>
      </p:pic>
      <p:sp>
        <p:nvSpPr>
          <p:cNvPr id="14" name="Rectangle: Diagonal Corners Rounded 13"/>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3999" y="0"/>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grpSp>
        <p:nvGrpSpPr>
          <p:cNvPr id="6" name="Group 5"/>
          <p:cNvGrpSpPr/>
          <p:nvPr/>
        </p:nvGrpSpPr>
        <p:grpSpPr>
          <a:xfrm>
            <a:off x="1067319" y="0"/>
            <a:ext cx="10829405" cy="1093595"/>
            <a:chOff x="5781229" y="1626716"/>
            <a:chExt cx="10829405" cy="1093595"/>
          </a:xfrm>
        </p:grpSpPr>
        <p:sp>
          <p:nvSpPr>
            <p:cNvPr id="7" name="Rectangle: Rounded Corners 6"/>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5781229" y="1626716"/>
              <a:ext cx="1093595" cy="1093595"/>
            </a:xfrm>
            <a:prstGeom prst="rect">
              <a:avLst/>
            </a:prstGeom>
          </p:spPr>
        </p:pic>
      </p:grpSp>
      <p:grpSp>
        <p:nvGrpSpPr>
          <p:cNvPr id="18" name="Group 17"/>
          <p:cNvGrpSpPr/>
          <p:nvPr/>
        </p:nvGrpSpPr>
        <p:grpSpPr>
          <a:xfrm>
            <a:off x="891839" y="1087179"/>
            <a:ext cx="10675021" cy="4493141"/>
            <a:chOff x="682289" y="1363404"/>
            <a:chExt cx="10675021" cy="4493141"/>
          </a:xfrm>
        </p:grpSpPr>
        <p:pic>
          <p:nvPicPr>
            <p:cNvPr id="19" name="Picture 18"/>
            <p:cNvPicPr>
              <a:picLocks noChangeAspect="1"/>
            </p:cNvPicPr>
            <p:nvPr/>
          </p:nvPicPr>
          <p:blipFill>
            <a:blip r:embed="rId3"/>
            <a:stretch>
              <a:fillRect/>
            </a:stretch>
          </p:blipFill>
          <p:spPr>
            <a:xfrm>
              <a:off x="682289" y="1363404"/>
              <a:ext cx="10675021" cy="4493141"/>
            </a:xfrm>
            <a:prstGeom prst="rect">
              <a:avLst/>
            </a:prstGeom>
          </p:spPr>
        </p:pic>
        <p:pic>
          <p:nvPicPr>
            <p:cNvPr id="20" name="Picture 19"/>
            <p:cNvPicPr>
              <a:picLocks noChangeAspect="1"/>
            </p:cNvPicPr>
            <p:nvPr/>
          </p:nvPicPr>
          <p:blipFill>
            <a:blip r:embed="rId4"/>
            <a:stretch>
              <a:fillRect/>
            </a:stretch>
          </p:blipFill>
          <p:spPr>
            <a:xfrm>
              <a:off x="1100137" y="4595812"/>
              <a:ext cx="8707434" cy="1023937"/>
            </a:xfrm>
            <a:prstGeom prst="rect">
              <a:avLst/>
            </a:prstGeom>
          </p:spPr>
        </p:pic>
      </p:grpSp>
      <p:sp>
        <p:nvSpPr>
          <p:cNvPr id="21" name="Rectangle 20"/>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Diagonal Corners Rounded 26"/>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endParaRPr lang="vi-VN" sz="3200" b="1" i="1" dirty="0">
              <a:solidFill>
                <a:srgbClr val="00206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endParaRPr lang="vi-VN" sz="2300" i="1" dirty="0">
              <a:solidFill>
                <a:srgbClr val="FF0000"/>
              </a:solidFill>
              <a:latin typeface="Calibri" panose="020F0502020204030204"/>
            </a:endParaRPr>
          </a:p>
        </p:txBody>
      </p:sp>
    </p:spTree>
  </p:cSld>
  <p:clrMapOvr>
    <a:masterClrMapping/>
  </p:clrMapOvr>
  <p:transition spd="slow">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build="p"/>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build="p"/>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grpSp>
        <p:nvGrpSpPr>
          <p:cNvPr id="6" name="Group 5"/>
          <p:cNvGrpSpPr/>
          <p:nvPr/>
        </p:nvGrpSpPr>
        <p:grpSpPr>
          <a:xfrm>
            <a:off x="924444" y="85725"/>
            <a:ext cx="9915006" cy="1276350"/>
            <a:chOff x="5638354" y="1712441"/>
            <a:chExt cx="9915006" cy="1276350"/>
          </a:xfrm>
        </p:grpSpPr>
        <p:sp>
          <p:nvSpPr>
            <p:cNvPr id="7" name="Rectangle: Rounded Corners 6"/>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5638354" y="1712441"/>
              <a:ext cx="1093595" cy="1093595"/>
            </a:xfrm>
            <a:prstGeom prst="rect">
              <a:avLst/>
            </a:prstGeom>
          </p:spPr>
        </p:pic>
      </p:grpSp>
      <p:pic>
        <p:nvPicPr>
          <p:cNvPr id="3" name="Picture 2"/>
          <p:cNvPicPr>
            <a:picLocks noChangeAspect="1"/>
          </p:cNvPicPr>
          <p:nvPr/>
        </p:nvPicPr>
        <p:blipFill>
          <a:blip r:embed="rId3"/>
          <a:stretch>
            <a:fillRect/>
          </a:stretch>
        </p:blipFill>
        <p:spPr>
          <a:xfrm>
            <a:off x="833437" y="2047875"/>
            <a:ext cx="4352925" cy="2705100"/>
          </a:xfrm>
          <a:prstGeom prst="rect">
            <a:avLst/>
          </a:prstGeom>
        </p:spPr>
      </p:pic>
      <p:pic>
        <p:nvPicPr>
          <p:cNvPr id="5" name="Picture 4"/>
          <p:cNvPicPr>
            <a:picLocks noChangeAspect="1"/>
          </p:cNvPicPr>
          <p:nvPr/>
        </p:nvPicPr>
        <p:blipFill>
          <a:blip r:embed="rId4"/>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32833"/>
          <a:stretch>
            <a:fillRect/>
          </a:stretch>
        </p:blipFill>
        <p:spPr>
          <a:xfrm>
            <a:off x="0" y="-1"/>
            <a:ext cx="12192000" cy="6849491"/>
          </a:xfrm>
          <a:prstGeom prst="rect">
            <a:avLst/>
          </a:prstGeom>
        </p:spPr>
      </p:pic>
      <p:pic>
        <p:nvPicPr>
          <p:cNvPr id="2052" name="Picture 4" descr="Cartoon grunge earth map icon Royalty Free Vector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a:fillRect/>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a:fillRect/>
          </a:stretch>
        </p:blipFill>
        <p:spPr>
          <a:xfrm>
            <a:off x="9528741" y="3017520"/>
            <a:ext cx="2842963" cy="3566160"/>
          </a:xfrm>
          <a:prstGeom prst="rect">
            <a:avLst/>
          </a:prstGeom>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a:fillRect/>
          </a:stretch>
        </p:blipFill>
        <p:spPr>
          <a:xfrm>
            <a:off x="-170296" y="3172945"/>
            <a:ext cx="2610074" cy="3486935"/>
          </a:xfrm>
          <a:prstGeom prst="rect">
            <a:avLst/>
          </a:prstGeom>
        </p:spPr>
      </p:pic>
      <p:pic>
        <p:nvPicPr>
          <p:cNvPr id="13" name="Picture 6" descr="Cartoon Location PNG, Vector, PSD, and Clipart With Transparent Background  for Free Download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603950" y="1271612"/>
            <a:ext cx="663970" cy="14190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1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1"/>
          <a:stretch>
            <a:fillRect/>
          </a:stretch>
        </p:blipFill>
        <p:spPr>
          <a:xfrm>
            <a:off x="14514" y="-56512"/>
            <a:ext cx="12192000" cy="7143112"/>
          </a:xfrm>
          <a:prstGeom prst="rect">
            <a:avLst/>
          </a:prstGeom>
        </p:spPr>
      </p:pic>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p:cNvPicPr>
            <a:picLocks noChangeAspect="1"/>
          </p:cNvPicPr>
          <p:nvPr/>
        </p:nvPicPr>
        <p:blipFill>
          <a:blip r:embed="rId6"/>
          <a:stretch>
            <a:fillRect/>
          </a:stretch>
        </p:blipFill>
        <p:spPr>
          <a:xfrm>
            <a:off x="7162916" y="4259250"/>
            <a:ext cx="2137131" cy="2308101"/>
          </a:xfrm>
          <a:prstGeom prst="rect">
            <a:avLst/>
          </a:prstGeom>
        </p:spPr>
      </p:pic>
      <p:pic>
        <p:nvPicPr>
          <p:cNvPr id="13" name="Picture 12"/>
          <p:cNvPicPr>
            <a:picLocks noChangeAspect="1"/>
          </p:cNvPicPr>
          <p:nvPr/>
        </p:nvPicPr>
        <p:blipFill>
          <a:blip r:embed="rId7"/>
          <a:stretch>
            <a:fillRect/>
          </a:stretch>
        </p:blipFill>
        <p:spPr>
          <a:xfrm>
            <a:off x="1537277" y="4207221"/>
            <a:ext cx="2364809" cy="2364809"/>
          </a:xfrm>
          <a:prstGeom prst="rect">
            <a:avLst/>
          </a:prstGeom>
        </p:spPr>
      </p:pic>
      <p:pic>
        <p:nvPicPr>
          <p:cNvPr id="14" name="Picture 13"/>
          <p:cNvPicPr>
            <a:picLocks noChangeAspect="1"/>
          </p:cNvPicPr>
          <p:nvPr/>
        </p:nvPicPr>
        <p:blipFill rotWithShape="1">
          <a:blip r:embed="rId8"/>
          <a:srcRect b="7857"/>
          <a:stretch>
            <a:fillRect/>
          </a:stretch>
        </p:blipFill>
        <p:spPr>
          <a:xfrm>
            <a:off x="1088322" y="3535499"/>
            <a:ext cx="863973" cy="1273743"/>
          </a:xfrm>
          <a:prstGeom prst="rect">
            <a:avLst/>
          </a:prstGeom>
        </p:spPr>
      </p:pic>
      <p:pic>
        <p:nvPicPr>
          <p:cNvPr id="16" name="Picture 15"/>
          <p:cNvPicPr>
            <a:picLocks noChangeAspect="1"/>
          </p:cNvPicPr>
          <p:nvPr/>
        </p:nvPicPr>
        <p:blipFill>
          <a:blip r:embed="rId9"/>
          <a:stretch>
            <a:fillRect/>
          </a:stretch>
        </p:blipFill>
        <p:spPr>
          <a:xfrm>
            <a:off x="10188535" y="103762"/>
            <a:ext cx="2143125" cy="3810000"/>
          </a:xfrm>
          <a:prstGeom prst="rect">
            <a:avLst/>
          </a:prstGeom>
        </p:spPr>
      </p:pic>
      <p:pic>
        <p:nvPicPr>
          <p:cNvPr id="17" name="hyperfun-by-kevin-macleod-from-filmmusic-io">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243682" y="7008379"/>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sp>
        <p:nvSpPr>
          <p:cNvPr id="7" name="Rectangle: Rounded Corners 6"/>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sp>
        <p:nvSpPr>
          <p:cNvPr id="3" name="文本框 12"/>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p:cNvSpPr txBox="1"/>
          <p:nvPr/>
        </p:nvSpPr>
        <p:spPr>
          <a:xfrm>
            <a:off x="6727267" y="5130879"/>
            <a:ext cx="4487416" cy="584775"/>
          </a:xfrm>
          <a:prstGeom prst="rect">
            <a:avLst/>
          </a:prstGeom>
          <a:noFill/>
        </p:spPr>
        <p:txBody>
          <a:bodyPr wrap="square">
            <a:spAutoFit/>
          </a:bodyPr>
          <a:lstStyle/>
          <a:p>
            <a:r>
              <a:rPr lang="en-US" sz="3200" dirty="0">
                <a:effectLst/>
                <a:latin typeface="Calibri" panose="020F0502020204030204" pitchFamily="34" charset="0"/>
                <a:ea typeface="Times New Roman" panose="02020603050405020304" pitchFamily="18" charset="0"/>
                <a:cs typeface="Calibri" panose="020F0502020204030204" pitchFamily="34" charset="0"/>
              </a:rPr>
              <a:t>Chia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a:fillRect/>
          </a:stretch>
        </p:blipFill>
        <p:spPr>
          <a:xfrm flipH="1">
            <a:off x="611243" y="1681689"/>
            <a:ext cx="5162647" cy="2286000"/>
          </a:xfrm>
          <a:prstGeom prst="rect">
            <a:avLst/>
          </a:prstGeom>
        </p:spPr>
      </p:pic>
      <p:pic>
        <p:nvPicPr>
          <p:cNvPr id="17" name="Picture 16" descr="A picture containing shap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cSld>
  <p:clrMapOvr>
    <a:masterClrMapping/>
  </p:clrMapOvr>
  <p:transition spd="slow">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10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6" name="click.wav"/>
                                            </p:tgtEl>
                                          </p:cMediaNode>
                                        </p:audio>
                                      </p:subTnLst>
                                    </p:cTn>
                                  </p:par>
                                </p:childTnLst>
                              </p:cTn>
                            </p:par>
                            <p:par>
                              <p:cTn id="46" fill="hold">
                                <p:stCondLst>
                                  <p:cond delay="50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10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6" name="click.wav"/>
                                            </p:tgtEl>
                                          </p:cMediaNode>
                                        </p:audio>
                                      </p:subTnLst>
                                    </p:cTn>
                                  </p:par>
                                </p:childTnLst>
                              </p:cTn>
                            </p:par>
                            <p:par>
                              <p:cTn id="62" fill="hold">
                                <p:stCondLst>
                                  <p:cond delay="50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10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10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6" name="click.wav"/>
                                            </p:tgtEl>
                                          </p:cMediaNode>
                                        </p:audio>
                                      </p:subTnLst>
                                    </p:cTn>
                                  </p:par>
                                </p:childTnLst>
                              </p:cTn>
                            </p:par>
                            <p:par>
                              <p:cTn id="46" fill="hold">
                                <p:stCondLst>
                                  <p:cond delay="50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10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6" name="click.wav"/>
                                            </p:tgtEl>
                                          </p:cMediaNode>
                                        </p:audio>
                                      </p:subTnLst>
                                    </p:cTn>
                                  </p:par>
                                </p:childTnLst>
                              </p:cTn>
                            </p:par>
                            <p:par>
                              <p:cTn id="62" fill="hold">
                                <p:stCondLst>
                                  <p:cond delay="50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10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sp>
        <p:nvSpPr>
          <p:cNvPr id="3" name="TextBox 2"/>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endParaRPr lang="vi-VN" sz="2800" dirty="0">
              <a:solidFill>
                <a:srgbClr val="000000"/>
              </a:solidFill>
              <a:latin typeface="Calibri" panose="020F0502020204030204" pitchFamily="34" charset="0"/>
              <a:cs typeface="Calibri" panose="020F0502020204030204" pitchFamily="34" charset="0"/>
            </a:endParaRPr>
          </a:p>
        </p:txBody>
      </p:sp>
      <p:sp>
        <p:nvSpPr>
          <p:cNvPr id="4" name="TextBox 3"/>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p:txBody>
      </p:sp>
      <p:sp>
        <p:nvSpPr>
          <p:cNvPr id="5" name="TextBox 4"/>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endParaRPr lang="vi-VN" sz="2800" dirty="0">
              <a:solidFill>
                <a:srgbClr val="000000"/>
              </a:solidFill>
              <a:latin typeface="Calibri" panose="020F0502020204030204" pitchFamily="34" charset="0"/>
              <a:cs typeface="Calibri" panose="020F0502020204030204" pitchFamily="34" charset="0"/>
            </a:endParaRPr>
          </a:p>
        </p:txBody>
      </p:sp>
      <p:sp>
        <p:nvSpPr>
          <p:cNvPr id="6" name="TextBox 5"/>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endParaRPr lang="vi-VN" sz="2800" dirty="0">
              <a:solidFill>
                <a:srgbClr val="000000"/>
              </a:solidFill>
              <a:latin typeface="Calibri" panose="020F0502020204030204" pitchFamily="34" charset="0"/>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pic>
        <p:nvPicPr>
          <p:cNvPr id="2" name="Picture 1" descr="A picture containing clipart&#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p:cNvGrpSpPr/>
          <p:nvPr/>
        </p:nvGrpSpPr>
        <p:grpSpPr>
          <a:xfrm>
            <a:off x="3585743" y="2635098"/>
            <a:ext cx="7463743" cy="2975126"/>
            <a:chOff x="647361" y="477443"/>
            <a:chExt cx="8438540" cy="1187014"/>
          </a:xfrm>
        </p:grpSpPr>
        <p:sp>
          <p:nvSpPr>
            <p:cNvPr id="17" name="Rectangle: Rounded Corners 16"/>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3735"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8" name="TextBox 17"/>
            <p:cNvSpPr txBox="1"/>
            <p:nvPr/>
          </p:nvSpPr>
          <p:spPr>
            <a:xfrm>
              <a:off x="836293" y="548635"/>
              <a:ext cx="8022910" cy="101921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000" b="1" kern="0" dirty="0">
                  <a:solidFill>
                    <a:srgbClr val="000000"/>
                  </a:solidFill>
                  <a:latin typeface="Calibri" panose="020F0502020204030204" pitchFamily="34" charset="0"/>
                  <a:cs typeface="Calibri" panose="020F0502020204030204" pitchFamily="34" charset="0"/>
                  <a:sym typeface="Arial" panose="020B0604020202020204"/>
                </a:rPr>
                <a:t>Khi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viết</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đoạn</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văn</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nêu</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ý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kiến</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về</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một</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câu</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chuyện</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cần</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nói</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rõ</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mình</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thích</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hoặc</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không</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thích</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câu</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chuyện</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đó</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và</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giải</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thích</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cs typeface="Calibri" panose="020F0502020204030204" pitchFamily="34" charset="0"/>
                  <a:sym typeface="Arial" panose="020B0604020202020204"/>
                </a:rPr>
                <a:t>lí</a:t>
              </a:r>
              <a:r>
                <a:rPr lang="en-US" sz="4000" b="1" kern="0" dirty="0">
                  <a:solidFill>
                    <a:srgbClr val="000000"/>
                  </a:solidFill>
                  <a:latin typeface="Calibri" panose="020F0502020204030204" pitchFamily="34" charset="0"/>
                  <a:cs typeface="Calibri" panose="020F0502020204030204" pitchFamily="34" charset="0"/>
                  <a:sym typeface="Arial" panose="020B0604020202020204"/>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19" name="Picture 18"/>
          <p:cNvPicPr>
            <a:picLocks noChangeAspect="1"/>
          </p:cNvPicPr>
          <p:nvPr/>
        </p:nvPicPr>
        <p:blipFill>
          <a:blip r:embed="rId4"/>
          <a:stretch>
            <a:fillRect/>
          </a:stretch>
        </p:blipFill>
        <p:spPr>
          <a:xfrm>
            <a:off x="2820604" y="724221"/>
            <a:ext cx="7388992" cy="139000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1"/>
          <a:stretch>
            <a:fillRect/>
          </a:stretch>
        </p:blipFill>
        <p:spPr>
          <a:xfrm>
            <a:off x="14514" y="-56512"/>
            <a:ext cx="12192000" cy="7143112"/>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p:cNvPicPr>
            <a:picLocks noChangeAspect="1"/>
          </p:cNvPicPr>
          <p:nvPr/>
        </p:nvPicPr>
        <p:blipFill rotWithShape="1">
          <a:blip r:embed="rId4"/>
          <a:srcRect b="7857"/>
          <a:stretch>
            <a:fillRect/>
          </a:stretch>
        </p:blipFill>
        <p:spPr>
          <a:xfrm>
            <a:off x="1088322" y="3535499"/>
            <a:ext cx="863973" cy="1273743"/>
          </a:xfrm>
          <a:prstGeom prst="rect">
            <a:avLst/>
          </a:prstGeom>
        </p:spPr>
      </p:pic>
      <p:pic>
        <p:nvPicPr>
          <p:cNvPr id="16" name="Picture 15"/>
          <p:cNvPicPr>
            <a:picLocks noChangeAspect="1"/>
          </p:cNvPicPr>
          <p:nvPr/>
        </p:nvPicPr>
        <p:blipFill>
          <a:blip r:embed="rId5"/>
          <a:stretch>
            <a:fillRect/>
          </a:stretch>
        </p:blipFill>
        <p:spPr>
          <a:xfrm>
            <a:off x="10188535" y="103762"/>
            <a:ext cx="2143125" cy="3810000"/>
          </a:xfrm>
          <a:prstGeom prst="rect">
            <a:avLst/>
          </a:prstGeom>
        </p:spPr>
      </p:pic>
      <p:pic>
        <p:nvPicPr>
          <p:cNvPr id="17" name="hyperfun-by-kevin-macleod-from-filmmusic-io">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43682" y="7008379"/>
            <a:ext cx="487363" cy="487363"/>
          </a:xfrm>
          <a:prstGeom prst="rect">
            <a:avLst/>
          </a:prstGeom>
        </p:spPr>
      </p:pic>
      <p:grpSp>
        <p:nvGrpSpPr>
          <p:cNvPr id="2" name="Group 1"/>
          <p:cNvGrpSpPr/>
          <p:nvPr/>
        </p:nvGrpSpPr>
        <p:grpSpPr>
          <a:xfrm>
            <a:off x="3916017" y="848974"/>
            <a:ext cx="5704431" cy="1940731"/>
            <a:chOff x="9220010" y="433393"/>
            <a:chExt cx="2404542" cy="1475341"/>
          </a:xfrm>
        </p:grpSpPr>
        <p:sp>
          <p:nvSpPr>
            <p:cNvPr id="3" name="Speech Bubble: Rectangle with Corners Rounded 2"/>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panose="020B0604020202020204"/>
              </a:endParaRPr>
            </a:p>
          </p:txBody>
        </p:sp>
        <p:sp>
          <p:nvSpPr>
            <p:cNvPr id="8" name="TextBox 7"/>
            <p:cNvSpPr txBox="1"/>
            <p:nvPr/>
          </p:nvSpPr>
          <p:spPr>
            <a:xfrm>
              <a:off x="9220010" y="576492"/>
              <a:ext cx="2373549" cy="11932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2"/>
          <a:stretch>
            <a:fillRect/>
          </a:stretch>
        </p:blipFill>
        <p:spPr>
          <a:xfrm>
            <a:off x="8675642" y="3004145"/>
            <a:ext cx="2234055" cy="2921023"/>
          </a:xfrm>
          <a:prstGeom prst="rect">
            <a:avLst/>
          </a:prstGeom>
        </p:spPr>
      </p:pic>
      <p:pic>
        <p:nvPicPr>
          <p:cNvPr id="7" name="Picture 6"/>
          <p:cNvPicPr>
            <a:picLocks noChangeAspect="1"/>
          </p:cNvPicPr>
          <p:nvPr/>
        </p:nvPicPr>
        <p:blipFill>
          <a:blip r:embed="rId3"/>
          <a:stretch>
            <a:fillRect/>
          </a:stretch>
        </p:blipFill>
        <p:spPr>
          <a:xfrm>
            <a:off x="1275489" y="3144957"/>
            <a:ext cx="1975893" cy="2921023"/>
          </a:xfrm>
          <a:prstGeom prst="rect">
            <a:avLst/>
          </a:prstGeom>
        </p:spPr>
      </p:pic>
      <p:pic>
        <p:nvPicPr>
          <p:cNvPr id="11" name="Picture 10"/>
          <p:cNvPicPr>
            <a:picLocks noChangeAspect="1"/>
          </p:cNvPicPr>
          <p:nvPr/>
        </p:nvPicPr>
        <p:blipFill>
          <a:blip r:embed="rId4"/>
          <a:stretch>
            <a:fillRect/>
          </a:stretch>
        </p:blipFill>
        <p:spPr>
          <a:xfrm>
            <a:off x="2948994" y="1134424"/>
            <a:ext cx="6102625" cy="3249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755" t="13451" r="30402" b="14816"/>
          <a:stretch>
            <a:fillRect/>
          </a:stretch>
        </p:blipFill>
        <p:spPr>
          <a:xfrm>
            <a:off x="6420896" y="750599"/>
            <a:ext cx="2600225" cy="4907092"/>
          </a:xfrm>
          <a:prstGeom prst="rect">
            <a:avLst/>
          </a:prstGeom>
        </p:spPr>
      </p:pic>
      <p:grpSp>
        <p:nvGrpSpPr>
          <p:cNvPr id="6" name="Group 5"/>
          <p:cNvGrpSpPr/>
          <p:nvPr/>
        </p:nvGrpSpPr>
        <p:grpSpPr>
          <a:xfrm>
            <a:off x="8689361" y="525586"/>
            <a:ext cx="3038813" cy="1559307"/>
            <a:chOff x="9251003" y="433393"/>
            <a:chExt cx="2451370" cy="1559307"/>
          </a:xfrm>
        </p:grpSpPr>
        <p:sp>
          <p:nvSpPr>
            <p:cNvPr id="7" name="Speech Bubble: Rectangle with Corners Rounded 6"/>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panose="020B0604020202020204"/>
              </a:endParaRPr>
            </a:p>
          </p:txBody>
        </p:sp>
        <p:sp>
          <p:nvSpPr>
            <p:cNvPr id="8" name="TextBox 7"/>
            <p:cNvSpPr txBox="1"/>
            <p:nvPr/>
          </p:nvSpPr>
          <p:spPr>
            <a:xfrm>
              <a:off x="9328824" y="607705"/>
              <a:ext cx="237354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a:t>
              </a: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9" name="Group 8"/>
          <p:cNvGrpSpPr/>
          <p:nvPr/>
        </p:nvGrpSpPr>
        <p:grpSpPr>
          <a:xfrm>
            <a:off x="2815315" y="2350605"/>
            <a:ext cx="2373549" cy="1113817"/>
            <a:chOff x="9164142" y="554989"/>
            <a:chExt cx="2373549" cy="1113817"/>
          </a:xfrm>
        </p:grpSpPr>
        <p:sp>
          <p:nvSpPr>
            <p:cNvPr id="10" name="Speech Bubble: Oval 9"/>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panose="020B0604020202020204"/>
              </a:endParaRPr>
            </a:p>
          </p:txBody>
        </p:sp>
        <p:sp>
          <p:nvSpPr>
            <p:cNvPr id="11" name="TextBox 10"/>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12" name="Group 11"/>
          <p:cNvGrpSpPr/>
          <p:nvPr/>
        </p:nvGrpSpPr>
        <p:grpSpPr>
          <a:xfrm>
            <a:off x="775252" y="342078"/>
            <a:ext cx="5704431" cy="2004121"/>
            <a:chOff x="9220010" y="433393"/>
            <a:chExt cx="2404542" cy="1523530"/>
          </a:xfrm>
        </p:grpSpPr>
        <p:sp>
          <p:nvSpPr>
            <p:cNvPr id="13" name="Speech Bubble: Rectangle with Corners Rounded 12"/>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panose="020B0604020202020204"/>
              </a:endParaRPr>
            </a:p>
          </p:txBody>
        </p:sp>
        <p:sp>
          <p:nvSpPr>
            <p:cNvPr id="14" name="TextBox 13"/>
            <p:cNvSpPr txBox="1"/>
            <p:nvPr/>
          </p:nvSpPr>
          <p:spPr>
            <a:xfrm>
              <a:off x="9220010" y="576492"/>
              <a:ext cx="2373549" cy="13804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a:t>
              </a: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15" name="Group 14"/>
          <p:cNvGrpSpPr/>
          <p:nvPr/>
        </p:nvGrpSpPr>
        <p:grpSpPr>
          <a:xfrm>
            <a:off x="2721999" y="3679251"/>
            <a:ext cx="2560179" cy="1436800"/>
            <a:chOff x="9139869" y="674458"/>
            <a:chExt cx="2373549" cy="994348"/>
          </a:xfrm>
        </p:grpSpPr>
        <p:sp>
          <p:nvSpPr>
            <p:cNvPr id="16" name="Speech Bubble: Oval 15"/>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panose="020B0604020202020204"/>
              </a:endParaRPr>
            </a:p>
          </p:txBody>
        </p:sp>
        <p:sp>
          <p:nvSpPr>
            <p:cNvPr id="17" name="TextBox 16"/>
            <p:cNvSpPr txBox="1"/>
            <p:nvPr/>
          </p:nvSpPr>
          <p:spPr>
            <a:xfrm>
              <a:off x="9139869" y="890921"/>
              <a:ext cx="2373549" cy="660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 </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 ạ!</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18" name="Picture 17"/>
          <p:cNvPicPr>
            <a:picLocks noChangeAspect="1"/>
          </p:cNvPicPr>
          <p:nvPr/>
        </p:nvPicPr>
        <p:blipFill>
          <a:blip r:embed="rId4"/>
          <a:stretch>
            <a:fillRect/>
          </a:stretch>
        </p:blipFill>
        <p:spPr>
          <a:xfrm>
            <a:off x="11007623" y="2765715"/>
            <a:ext cx="791936" cy="772931"/>
          </a:xfrm>
          <a:prstGeom prst="rect">
            <a:avLst/>
          </a:prstGeom>
        </p:spPr>
      </p:pic>
      <p:pic>
        <p:nvPicPr>
          <p:cNvPr id="19" name="Picture 18"/>
          <p:cNvPicPr>
            <a:picLocks noChangeAspect="1"/>
          </p:cNvPicPr>
          <p:nvPr/>
        </p:nvPicPr>
        <p:blipFill>
          <a:blip r:embed="rId5"/>
          <a:stretch>
            <a:fillRect/>
          </a:stretch>
        </p:blipFill>
        <p:spPr>
          <a:xfrm>
            <a:off x="9069913" y="4033438"/>
            <a:ext cx="1425927" cy="14259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2833"/>
          <a:stretch>
            <a:fillRect/>
          </a:stretch>
        </p:blipFill>
        <p:spPr>
          <a:xfrm>
            <a:off x="0" y="-1"/>
            <a:ext cx="12192000" cy="6849491"/>
          </a:xfrm>
          <a:prstGeom prst="rect">
            <a:avLst/>
          </a:prstGeom>
        </p:spPr>
      </p:pic>
      <p:pic>
        <p:nvPicPr>
          <p:cNvPr id="4" name="Picture 4" descr="Cartoon grunge earth map icon Royalty Free Vector Imag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a:fillRect/>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a:fillRect/>
          </a:stretch>
        </p:blipFill>
        <p:spPr>
          <a:xfrm>
            <a:off x="9528741" y="3017520"/>
            <a:ext cx="2842963" cy="3566160"/>
          </a:xfrm>
          <a:prstGeom prst="rect">
            <a:avLst/>
          </a:prstGeom>
        </p:spPr>
      </p:pic>
      <p:pic>
        <p:nvPicPr>
          <p:cNvPr id="7" name="Picture 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a:fillRect/>
          </a:stretch>
        </p:blipFill>
        <p:spPr>
          <a:xfrm>
            <a:off x="-170296" y="3172945"/>
            <a:ext cx="2610074" cy="3486935"/>
          </a:xfrm>
          <a:prstGeom prst="rect">
            <a:avLst/>
          </a:prstGeom>
        </p:spPr>
      </p:pic>
      <p:pic>
        <p:nvPicPr>
          <p:cNvPr id="8" name="Picture 6" descr="Cartoon Location PNG, Vector, PSD, and Clipart With Transparent Background  for Free Download |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3242568" y="630780"/>
            <a:ext cx="663970" cy="1419000"/>
          </a:xfrm>
          <a:prstGeom prst="rect">
            <a:avLst/>
          </a:prstGeom>
        </p:spPr>
      </p:pic>
      <p:pic>
        <p:nvPicPr>
          <p:cNvPr id="11" name="Picture 6" descr="Cartoon Location PNG, Vector, PSD, and Clipart With Transparent Background  for Free Download |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sp>
        <p:nvSpPr>
          <p:cNvPr id="43" name="Rectangle 3"/>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defRPr/>
            </a:pPr>
            <a:endParaRPr kumimoji="0" lang="en-US" altLang="en-US" sz="3200" b="1" i="0" u="none" strike="noStrike" kern="1200" cap="none" spc="0" normalizeH="0" baseline="0" noProof="0" dirty="0">
              <a:ln>
                <a:noFill/>
              </a:ln>
              <a:solidFill>
                <a:srgbClr val="002060"/>
              </a:solidFill>
              <a:effectLst/>
              <a:uLnTx/>
              <a:uFillTx/>
              <a:latin typeface="Calibri" panose="020F0502020204030204"/>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172880" y="-94021"/>
            <a:ext cx="10228670" cy="2623140"/>
            <a:chOff x="-646077" y="-154715"/>
            <a:chExt cx="10228670" cy="2623140"/>
          </a:xfrm>
        </p:grpSpPr>
        <p:sp>
          <p:nvSpPr>
            <p:cNvPr id="3" name="Rectangle: Rounded Corners 2"/>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nl-NL" sz="3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pic>
          <p:nvPicPr>
            <p:cNvPr id="4" name="Picture 3" descr="Logo&#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p:cNvPicPr>
            <a:picLocks noChangeAspect="1"/>
          </p:cNvPicPr>
          <p:nvPr/>
        </p:nvPicPr>
        <p:blipFill>
          <a:blip r:embed="rId5"/>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p:cNvPicPr>
            <a:picLocks noChangeAspect="1"/>
          </p:cNvPicPr>
          <p:nvPr/>
        </p:nvPicPr>
        <p:blipFill>
          <a:blip r:embed="rId6"/>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0728" y="1605406"/>
            <a:ext cx="3586218" cy="2474981"/>
          </a:xfrm>
          <a:prstGeom prst="rect">
            <a:avLst/>
          </a:prstGeom>
        </p:spPr>
      </p:pic>
      <p:sp>
        <p:nvSpPr>
          <p:cNvPr id="18" name="TextBox 17"/>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endPar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32833"/>
          <a:stretch>
            <a:fillRect/>
          </a:stretch>
        </p:blipFill>
        <p:spPr>
          <a:xfrm>
            <a:off x="0" y="-1"/>
            <a:ext cx="12192000" cy="6849491"/>
          </a:xfrm>
          <a:prstGeom prst="rect">
            <a:avLst/>
          </a:prstGeom>
        </p:spPr>
      </p:pic>
      <p:pic>
        <p:nvPicPr>
          <p:cNvPr id="2052" name="Picture 4" descr="Cartoon grunge earth map icon Royalty Free Vector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a:fillRect/>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a:fillRect/>
          </a:stretch>
        </p:blipFill>
        <p:spPr>
          <a:xfrm>
            <a:off x="9528741" y="3017520"/>
            <a:ext cx="2842963" cy="3566160"/>
          </a:xfrm>
          <a:prstGeom prst="rect">
            <a:avLst/>
          </a:prstGeom>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a:fillRect/>
          </a:stretch>
        </p:blipFill>
        <p:spPr>
          <a:xfrm>
            <a:off x="-170296" y="3172945"/>
            <a:ext cx="2610074" cy="3486935"/>
          </a:xfrm>
          <a:prstGeom prst="rect">
            <a:avLst/>
          </a:prstGeom>
        </p:spPr>
      </p:pic>
      <p:pic>
        <p:nvPicPr>
          <p:cNvPr id="10" name="Picture 6" descr="Cartoon Location PNG, Vector, PSD, and Clipart With Transparent Background  for Free Download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1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sp>
        <p:nvSpPr>
          <p:cNvPr id="7" name="Rectangle: Rounded Corners 6"/>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endParaRPr lang="en-US" sz="4400" b="1" dirty="0">
              <a:solidFill>
                <a:srgbClr val="002060"/>
              </a:solidFill>
            </a:endParaRPr>
          </a:p>
        </p:txBody>
      </p:sp>
      <p:sp>
        <p:nvSpPr>
          <p:cNvPr id="9" name="TextBox 8"/>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endParaRPr lang="vi-VN" sz="2800" dirty="0">
              <a:latin typeface="Calibri" panose="020F0502020204030204" pitchFamily="34" charset="0"/>
              <a:cs typeface="Calibri" panose="020F0502020204030204" pitchFamily="34" charset="0"/>
            </a:endParaRP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grpSp>
        <p:nvGrpSpPr>
          <p:cNvPr id="6" name="Group 5"/>
          <p:cNvGrpSpPr/>
          <p:nvPr/>
        </p:nvGrpSpPr>
        <p:grpSpPr>
          <a:xfrm>
            <a:off x="257694" y="676275"/>
            <a:ext cx="11553305" cy="4781550"/>
            <a:chOff x="5266879" y="1674341"/>
            <a:chExt cx="11553305" cy="4781550"/>
          </a:xfrm>
        </p:grpSpPr>
        <p:sp>
          <p:nvSpPr>
            <p:cNvPr id="7" name="Rectangle: Rounded Corners 6"/>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endParaRPr lang="vi-VN" sz="3600" b="1" i="0" dirty="0">
                <a:solidFill>
                  <a:srgbClr val="000000"/>
                </a:solidFill>
                <a:effectLst/>
                <a:latin typeface="Calibri" panose="020F0502020204030204" pitchFamily="34" charset="0"/>
                <a:cs typeface="Calibri" panose="020F0502020204030204" pitchFamily="34" charset="0"/>
              </a:endParaRP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endParaRPr lang="vi-VN" sz="3600" b="0" i="0" dirty="0">
                <a:solidFill>
                  <a:srgbClr val="000000"/>
                </a:solidFill>
                <a:effectLst/>
                <a:latin typeface="Calibri" panose="020F0502020204030204" pitchFamily="34" charset="0"/>
                <a:cs typeface="Calibri" panose="020F0502020204030204" pitchFamily="34" charset="0"/>
              </a:endParaRP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endParaRPr lang="vi-VN" sz="3600" b="0" i="0" dirty="0">
                <a:solidFill>
                  <a:srgbClr val="000000"/>
                </a:solidFill>
                <a:effectLst/>
                <a:latin typeface="Calibri" panose="020F0502020204030204" pitchFamily="34" charset="0"/>
                <a:cs typeface="Calibri" panose="020F0502020204030204" pitchFamily="34" charset="0"/>
              </a:endParaRP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endParaRPr lang="vi-VN" sz="3600" b="0" i="0" dirty="0">
                <a:solidFill>
                  <a:srgbClr val="000000"/>
                </a:solidFill>
                <a:effectLst/>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5266879" y="1674341"/>
              <a:ext cx="1093595" cy="1093595"/>
            </a:xfrm>
            <a:prstGeom prst="rect">
              <a:avLst/>
            </a:prstGeom>
          </p:spPr>
        </p:pic>
      </p:grpSp>
      <p:sp>
        <p:nvSpPr>
          <p:cNvPr id="10" name="Oval 9"/>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cSld>
  <p:clrMapOvr>
    <a:masterClrMapping/>
  </p:clrMapOvr>
  <p:transition spd="slow">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34000" y="1"/>
            <a:ext cx="12225999" cy="6858000"/>
          </a:xfrm>
          <a:prstGeom prst="rect">
            <a:avLst/>
          </a:prstGeom>
        </p:spPr>
      </p:pic>
      <p:sp>
        <p:nvSpPr>
          <p:cNvPr id="42" name="Rectangle: Folded Corner 41"/>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Baloo 2" pitchFamily="2" charset="0"/>
            </a:endParaRPr>
          </a:p>
        </p:txBody>
      </p:sp>
      <p:grpSp>
        <p:nvGrpSpPr>
          <p:cNvPr id="6" name="Group 5"/>
          <p:cNvGrpSpPr/>
          <p:nvPr/>
        </p:nvGrpSpPr>
        <p:grpSpPr>
          <a:xfrm>
            <a:off x="1010169" y="0"/>
            <a:ext cx="9829281" cy="1190625"/>
            <a:chOff x="5724079" y="1626716"/>
            <a:chExt cx="9829281" cy="1190625"/>
          </a:xfrm>
        </p:grpSpPr>
        <p:sp>
          <p:nvSpPr>
            <p:cNvPr id="7" name="Rectangle: Rounded Corners 6"/>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5724079" y="1626716"/>
              <a:ext cx="1093595" cy="1093595"/>
            </a:xfrm>
            <a:prstGeom prst="rect">
              <a:avLst/>
            </a:prstGeom>
          </p:spPr>
        </p:pic>
      </p:grpSp>
      <p:pic>
        <p:nvPicPr>
          <p:cNvPr id="3" name="Picture 2"/>
          <p:cNvPicPr>
            <a:picLocks noChangeAspect="1"/>
          </p:cNvPicPr>
          <p:nvPr/>
        </p:nvPicPr>
        <p:blipFill>
          <a:blip r:embed="rId3"/>
          <a:stretch>
            <a:fillRect/>
          </a:stretch>
        </p:blipFill>
        <p:spPr>
          <a:xfrm>
            <a:off x="1452563" y="1319212"/>
            <a:ext cx="9348788" cy="3624317"/>
          </a:xfrm>
          <a:prstGeom prst="rect">
            <a:avLst/>
          </a:prstGeom>
        </p:spPr>
      </p:pic>
      <p:sp>
        <p:nvSpPr>
          <p:cNvPr id="5" name="Rectangle 4"/>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spd="slow">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p="http://schemas.openxmlformats.org/presentationml/2006/main">
  <p:tag name="SHAPE_LOCKS" val="959"/>
</p:tagLst>
</file>

<file path=ppt/tags/tag10.xml><?xml version="1.0" encoding="utf-8"?>
<p:tagLst xmlns:p="http://schemas.openxmlformats.org/presentationml/2006/main">
  <p:tag name="SHAPE_LOCKS" val="959"/>
</p:tagLst>
</file>

<file path=ppt/tags/tag11.xml><?xml version="1.0" encoding="utf-8"?>
<p:tagLst xmlns:p="http://schemas.openxmlformats.org/presentationml/2006/main">
  <p:tag name="SHAPE_LOCKS" val="16"/>
</p:tagLst>
</file>

<file path=ppt/tags/tag12.xml><?xml version="1.0" encoding="utf-8"?>
<p:tagLst xmlns:p="http://schemas.openxmlformats.org/presentationml/2006/main">
  <p:tag name="SHAPE_LOCKS" val="16"/>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ags/tag4.xml><?xml version="1.0" encoding="utf-8"?>
<p:tagLst xmlns:p="http://schemas.openxmlformats.org/presentationml/2006/main">
  <p:tag name="SHAPE_LOCKS" val="959"/>
</p:tagLst>
</file>

<file path=ppt/tags/tag5.xml><?xml version="1.0" encoding="utf-8"?>
<p:tagLst xmlns:p="http://schemas.openxmlformats.org/presentationml/2006/main">
  <p:tag name="SHAPE_LOCKS" val="16"/>
</p:tagLst>
</file>

<file path=ppt/tags/tag6.xml><?xml version="1.0" encoding="utf-8"?>
<p:tagLst xmlns:p="http://schemas.openxmlformats.org/presentationml/2006/main">
  <p:tag name="SHAPE_LOCKS" val="16"/>
</p:tagLst>
</file>

<file path=ppt/tags/tag7.xml><?xml version="1.0" encoding="utf-8"?>
<p:tagLst xmlns:p="http://schemas.openxmlformats.org/presentationml/2006/main">
  <p:tag name="SHAPE_LOCKS" val="959"/>
</p:tagLst>
</file>

<file path=ppt/tags/tag8.xml><?xml version="1.0" encoding="utf-8"?>
<p:tagLst xmlns:p="http://schemas.openxmlformats.org/presentationml/2006/main">
  <p:tag name="SHAPE_LOCKS" val="16"/>
</p:tagLst>
</file>

<file path=ppt/tags/tag9.xml><?xml version="1.0" encoding="utf-8"?>
<p:tagLst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3878</Words>
  <Application>WPS Presentation</Application>
  <PresentationFormat>Widescreen</PresentationFormat>
  <Paragraphs>92</Paragraphs>
  <Slides>25</Slides>
  <Notes>19</Notes>
  <HiddenSlides>0</HiddenSlides>
  <MMClips>3</MMClips>
  <ScaleCrop>false</ScaleCrop>
  <HeadingPairs>
    <vt:vector size="6" baseType="variant">
      <vt:variant>
        <vt:lpstr>已用的字体</vt:lpstr>
      </vt:variant>
      <vt:variant>
        <vt:i4>25</vt:i4>
      </vt:variant>
      <vt:variant>
        <vt:lpstr>主题</vt:lpstr>
      </vt:variant>
      <vt:variant>
        <vt:i4>6</vt:i4>
      </vt:variant>
      <vt:variant>
        <vt:lpstr>幻灯片标题</vt:lpstr>
      </vt:variant>
      <vt:variant>
        <vt:i4>25</vt:i4>
      </vt:variant>
    </vt:vector>
  </HeadingPairs>
  <TitlesOfParts>
    <vt:vector size="56" baseType="lpstr">
      <vt:lpstr>Arial</vt:lpstr>
      <vt:lpstr>SimSun</vt:lpstr>
      <vt:lpstr>Wingdings</vt:lpstr>
      <vt:lpstr>#9Slide02 Noi dung dai</vt:lpstr>
      <vt:lpstr>印品黑体</vt:lpstr>
      <vt:lpstr>Calibri</vt:lpstr>
      <vt:lpstr>Arial</vt:lpstr>
      <vt:lpstr>Calibri</vt:lpstr>
      <vt:lpstr>Baloo 2</vt:lpstr>
      <vt:lpstr>Times New Roman</vt:lpstr>
      <vt:lpstr>Tahoma</vt:lpstr>
      <vt:lpstr>Microsoft YaHei</vt:lpstr>
      <vt:lpstr>Verdana</vt:lpstr>
      <vt:lpstr>Arial Unicode MS</vt:lpstr>
      <vt:lpstr>#9Slide02 Tieu de dai</vt:lpstr>
      <vt:lpstr>SVN-Riesling</vt:lpstr>
      <vt:lpstr>SVN-SAF</vt:lpstr>
      <vt:lpstr>字魂105号-简雅黑</vt:lpstr>
      <vt:lpstr>等线</vt:lpstr>
      <vt:lpstr>等线</vt:lpstr>
      <vt:lpstr>等线 Light</vt:lpstr>
      <vt:lpstr>黑体</vt:lpstr>
      <vt:lpstr>Wingdings</vt:lpstr>
      <vt:lpstr>字魂105号-简雅黑</vt:lpstr>
      <vt:lpstr>等线</vt:lpstr>
      <vt:lpstr>1_Office Theme</vt:lpstr>
      <vt:lpstr>Office Theme</vt:lpstr>
      <vt:lpstr>2_Office Theme</vt:lpstr>
      <vt:lpstr>3_Office Theme</vt:lpstr>
      <vt:lpstr>Office 主题​​</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Quang Vũ</cp:lastModifiedBy>
  <cp:revision>55</cp:revision>
  <dcterms:created xsi:type="dcterms:W3CDTF">2023-06-11T06:21:00Z</dcterms:created>
  <dcterms:modified xsi:type="dcterms:W3CDTF">2024-09-11T16:08:11Z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2DB95C27618E4F21BF72A9F52DB6D39E_13</vt:lpwstr>
  </property>
  <property fmtid="{D5CDD505-2E9C-101B-9397-08002B2CF9AE}" pid="3" name="KSOProductBuildVer">
    <vt:lpwstr>1033-12.2.0.18165</vt:lpwstr>
  </property>
</Properties>
</file>