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  <p:sldMasterId id="2147483713" r:id="rId2"/>
    <p:sldMasterId id="2147483725" r:id="rId3"/>
    <p:sldMasterId id="2147483750" r:id="rId4"/>
    <p:sldMasterId id="2147483786" r:id="rId5"/>
    <p:sldMasterId id="2147483794" r:id="rId6"/>
  </p:sldMasterIdLst>
  <p:notesMasterIdLst>
    <p:notesMasterId r:id="rId21"/>
  </p:notesMasterIdLst>
  <p:sldIdLst>
    <p:sldId id="288" r:id="rId7"/>
    <p:sldId id="259" r:id="rId8"/>
    <p:sldId id="307" r:id="rId9"/>
    <p:sldId id="309" r:id="rId10"/>
    <p:sldId id="314" r:id="rId11"/>
    <p:sldId id="303" r:id="rId12"/>
    <p:sldId id="371" r:id="rId13"/>
    <p:sldId id="297" r:id="rId14"/>
    <p:sldId id="329" r:id="rId15"/>
    <p:sldId id="373" r:id="rId16"/>
    <p:sldId id="2636" r:id="rId17"/>
    <p:sldId id="257" r:id="rId18"/>
    <p:sldId id="287" r:id="rId19"/>
    <p:sldId id="25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274CD-E197-4BC3-87F8-0FBD5B5B2A05}" type="datetimeFigureOut">
              <a:rPr lang="en-US" smtClean="0"/>
              <a:t>03/09/2023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3A43D-5A84-45BB-AC4F-22532FF0C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1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EE1212-B3F6-433D-A029-289C01450E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496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63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796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1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769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03/09/2023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1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03/09/2023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4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03/09/2023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4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2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0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90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16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25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00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73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79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03/09/2023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1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75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89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3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03/09/2023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20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Picture 9" descr="Picture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2385" y="122239"/>
            <a:ext cx="960967" cy="484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03/09/2023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50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03/09/2023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09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03/09/2023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76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03/09/2023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05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03/09/2023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25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03/09/2023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04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03/09/2023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03/09/2023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36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03/09/2023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22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03/09/2023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12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03/09/2023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65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49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02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62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48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16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22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03/09/2023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3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24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676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90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98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78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85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50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076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11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31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03/09/2023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0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54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0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23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80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20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265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08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347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42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69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03/09/2023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5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80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37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27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026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53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10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41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834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27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152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03/09/2023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3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236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711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2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4474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31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1078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82896" y="250805"/>
            <a:ext cx="4934777" cy="501149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9" y="59716"/>
            <a:ext cx="1684687" cy="88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9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92" y="3947696"/>
            <a:ext cx="2772129" cy="291030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652" y="4510311"/>
            <a:ext cx="4477522" cy="234768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309" y="4749553"/>
            <a:ext cx="2168182" cy="186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35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03/09/2023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8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03/09/2023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2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37" Type="http://schemas.openxmlformats.org/officeDocument/2006/relationships/image" Target="../media/image3.png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slideLayout" Target="../slideLayouts/slideLayout68.xml"/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3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2.xml"/><Relationship Id="rId9" Type="http://schemas.openxmlformats.org/officeDocument/2006/relationships/image" Target="../media/image4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1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03/09/2023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1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6336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03/09/2023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417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5253-2239-42B5-AB56-CEA965DE3ED2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0" y="365125"/>
            <a:ext cx="1142702" cy="1142702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566C19C9-26F8-40EB-919C-D72884BA4255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648" y="8877449"/>
            <a:ext cx="3752552" cy="375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2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  <p:sldLayoutId id="2147483769" r:id="rId19"/>
    <p:sldLayoutId id="2147483770" r:id="rId20"/>
    <p:sldLayoutId id="2147483771" r:id="rId21"/>
    <p:sldLayoutId id="2147483772" r:id="rId22"/>
    <p:sldLayoutId id="2147483773" r:id="rId23"/>
    <p:sldLayoutId id="2147483774" r:id="rId24"/>
    <p:sldLayoutId id="2147483775" r:id="rId25"/>
    <p:sldLayoutId id="2147483776" r:id="rId26"/>
    <p:sldLayoutId id="2147483777" r:id="rId27"/>
    <p:sldLayoutId id="2147483778" r:id="rId28"/>
    <p:sldLayoutId id="2147483779" r:id="rId29"/>
    <p:sldLayoutId id="2147483780" r:id="rId30"/>
    <p:sldLayoutId id="2147483781" r:id="rId31"/>
    <p:sldLayoutId id="2147483782" r:id="rId32"/>
    <p:sldLayoutId id="2147483783" r:id="rId33"/>
    <p:sldLayoutId id="2147483784" r:id="rId34"/>
    <p:sldLayoutId id="2147483785" r:id="rId3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6428DE0-645C-4A12-9DAB-2AF5E07BB69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180975"/>
            <a:ext cx="1342727" cy="13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07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2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050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37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11" Type="http://schemas.openxmlformats.org/officeDocument/2006/relationships/image" Target="../media/image45.png"/><Relationship Id="rId5" Type="http://schemas.openxmlformats.org/officeDocument/2006/relationships/image" Target="../media/image38.png"/><Relationship Id="rId10" Type="http://schemas.openxmlformats.org/officeDocument/2006/relationships/image" Target="../media/image44.png"/><Relationship Id="rId4" Type="http://schemas.openxmlformats.org/officeDocument/2006/relationships/image" Target="../media/image32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openxmlformats.org/officeDocument/2006/relationships/image" Target="../media/image36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11" Type="http://schemas.openxmlformats.org/officeDocument/2006/relationships/image" Target="../media/image33.png"/><Relationship Id="rId5" Type="http://schemas.openxmlformats.org/officeDocument/2006/relationships/image" Target="../media/image49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45.png"/><Relationship Id="rId1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202742"/>
            <a:ext cx="9916160" cy="495853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240ED3F3-3717-4371-B5AC-F6123E9A388E}"/>
              </a:ext>
            </a:extLst>
          </p:cNvPr>
          <p:cNvSpPr/>
          <p:nvPr/>
        </p:nvSpPr>
        <p:spPr>
          <a:xfrm>
            <a:off x="4637001" y="2051138"/>
            <a:ext cx="2917997" cy="639977"/>
          </a:xfrm>
          <a:prstGeom prst="round2DiagRect">
            <a:avLst/>
          </a:prstGeom>
          <a:solidFill>
            <a:srgbClr val="99FF99">
              <a:alpha val="38000"/>
            </a:srgbClr>
          </a:solidFill>
          <a:ln w="28575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336600"/>
                </a:solidFill>
                <a:latin typeface="Coiny" panose="02000903060500060000" pitchFamily="2" charset="0"/>
              </a:rPr>
              <a:t>Tiếng</a:t>
            </a:r>
            <a:r>
              <a:rPr lang="en-US" sz="2800" b="1" dirty="0">
                <a:solidFill>
                  <a:srgbClr val="336600"/>
                </a:solidFill>
                <a:latin typeface="Coiny" panose="02000903060500060000" pitchFamily="2" charset="0"/>
              </a:rPr>
              <a:t> </a:t>
            </a:r>
            <a:r>
              <a:rPr lang="en-US" sz="2800" b="1" dirty="0" err="1">
                <a:solidFill>
                  <a:srgbClr val="336600"/>
                </a:solidFill>
                <a:latin typeface="Coiny" panose="02000903060500060000" pitchFamily="2" charset="0"/>
              </a:rPr>
              <a:t>Việt</a:t>
            </a:r>
            <a:endParaRPr lang="en-US" sz="2800" b="1" dirty="0">
              <a:solidFill>
                <a:srgbClr val="336600"/>
              </a:solidFill>
              <a:latin typeface="Coiny" panose="0200090306050006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8F0C05-CD55-4002-9D60-2973E107CE74}"/>
              </a:ext>
            </a:extLst>
          </p:cNvPr>
          <p:cNvSpPr txBox="1"/>
          <p:nvPr/>
        </p:nvSpPr>
        <p:spPr>
          <a:xfrm>
            <a:off x="3093631" y="1316409"/>
            <a:ext cx="6746799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572075-E92A-4B8F-BE0A-C4BD9373B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631" y="3024278"/>
            <a:ext cx="6450127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8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888467" y="288235"/>
            <a:ext cx="101809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Tǟàn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4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</a:t>
            </a:r>
            <a:r>
              <a:rPr lang="en-US" sz="4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</a:t>
            </a:r>
            <a:r>
              <a:rPr lang="vi-VN" sz="4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ất nhiều, đến </a:t>
            </a:r>
            <a:endParaRPr lang="en-US" sz="44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/>
            <a:r>
              <a:rPr lang="vi-VN" sz="4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mức như bao phủ, che lấp hết cả bề mặt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DEC5B3-720F-49C8-A55B-999C1B595C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320" y="1734785"/>
            <a:ext cx="6822592" cy="461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6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829">
            <a:extLst>
              <a:ext uri="{FF2B5EF4-FFF2-40B4-BE49-F238E27FC236}">
                <a16:creationId xmlns:a16="http://schemas.microsoft.com/office/drawing/2014/main" id="{60FB5707-C512-44C0-86CE-402CF1B493B1}"/>
              </a:ext>
            </a:extLst>
          </p:cNvPr>
          <p:cNvSpPr txBox="1"/>
          <p:nvPr/>
        </p:nvSpPr>
        <p:spPr>
          <a:xfrm>
            <a:off x="1925096" y="1397526"/>
            <a:ext cx="748923" cy="707886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23" name="Text Box 833">
            <a:extLst>
              <a:ext uri="{FF2B5EF4-FFF2-40B4-BE49-F238E27FC236}">
                <a16:creationId xmlns:a16="http://schemas.microsoft.com/office/drawing/2014/main" id="{BCB44C7E-0423-43B1-98B2-4D7388A0D0C6}"/>
              </a:ext>
            </a:extLst>
          </p:cNvPr>
          <p:cNvSpPr txBox="1"/>
          <p:nvPr/>
        </p:nvSpPr>
        <p:spPr>
          <a:xfrm>
            <a:off x="1981201" y="3519194"/>
            <a:ext cx="692818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24" name="Text Box 841">
            <a:extLst>
              <a:ext uri="{FF2B5EF4-FFF2-40B4-BE49-F238E27FC236}">
                <a16:creationId xmlns:a16="http://schemas.microsoft.com/office/drawing/2014/main" id="{E19BC36D-61A8-438B-8412-C114834F612C}"/>
              </a:ext>
            </a:extLst>
          </p:cNvPr>
          <p:cNvSpPr txBox="1"/>
          <p:nvPr/>
        </p:nvSpPr>
        <p:spPr>
          <a:xfrm>
            <a:off x="1925096" y="2395746"/>
            <a:ext cx="3656013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5 hàng" panose="020B0603050302020204" pitchFamily="34" charset="0"/>
              </a:rPr>
              <a:t>Ánh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5 hàng" panose="020B0603050302020204" pitchFamily="34" charset="0"/>
            </a:endParaRPr>
          </a:p>
        </p:txBody>
      </p:sp>
      <p:sp>
        <p:nvSpPr>
          <p:cNvPr id="25" name="Text Box 842">
            <a:extLst>
              <a:ext uri="{FF2B5EF4-FFF2-40B4-BE49-F238E27FC236}">
                <a16:creationId xmlns:a16="http://schemas.microsoft.com/office/drawing/2014/main" id="{18027328-C26F-4E22-B739-307896EFB5F2}"/>
              </a:ext>
            </a:extLst>
          </p:cNvPr>
          <p:cNvSpPr txBox="1"/>
          <p:nvPr/>
        </p:nvSpPr>
        <p:spPr>
          <a:xfrm>
            <a:off x="1928492" y="5642980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rgbClr val="FFFFFF"/>
                </a:solidFill>
                <a:latin typeface="HP001 5 hàng" panose="020B0603050302020204" pitchFamily="34" charset="0"/>
              </a:rPr>
              <a:t>Ánh</a:t>
            </a:r>
            <a:r>
              <a:rPr lang="en-US" altLang="en-US" sz="3600" b="1" dirty="0">
                <a:solidFill>
                  <a:srgbClr val="FFFFFF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5 hàng" panose="020B0603050302020204" pitchFamily="34" charset="0"/>
              </a:rPr>
              <a:t>nắng</a:t>
            </a:r>
            <a:r>
              <a:rPr lang="en-US" altLang="en-US" sz="3600" b="1" dirty="0">
                <a:solidFill>
                  <a:srgbClr val="FFFFFF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5 hàng" panose="020B0603050302020204" pitchFamily="34" charset="0"/>
              </a:rPr>
              <a:t>tràn</a:t>
            </a:r>
            <a:r>
              <a:rPr lang="en-US" altLang="en-US" sz="3600" b="1" dirty="0">
                <a:solidFill>
                  <a:srgbClr val="FFFFFF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5 hàng" panose="020B0603050302020204" pitchFamily="34" charset="0"/>
              </a:rPr>
              <a:t>ngập</a:t>
            </a:r>
            <a:r>
              <a:rPr lang="en-US" altLang="en-US" sz="3600" b="1" dirty="0">
                <a:solidFill>
                  <a:srgbClr val="FFFFFF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5 hàng" panose="020B0603050302020204" pitchFamily="34" charset="0"/>
              </a:rPr>
              <a:t>sân</a:t>
            </a:r>
            <a:r>
              <a:rPr lang="en-US" altLang="en-US" sz="3600" b="1" dirty="0">
                <a:solidFill>
                  <a:srgbClr val="FFFFFF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5 hàng" panose="020B0603050302020204" pitchFamily="34" charset="0"/>
              </a:rPr>
              <a:t>trường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5 hàng" panose="020B0603050302020204" pitchFamily="34" charset="0"/>
            </a:endParaRPr>
          </a:p>
        </p:txBody>
      </p:sp>
      <p:sp>
        <p:nvSpPr>
          <p:cNvPr id="26" name="Text Box 1037">
            <a:extLst>
              <a:ext uri="{FF2B5EF4-FFF2-40B4-BE49-F238E27FC236}">
                <a16:creationId xmlns:a16="http://schemas.microsoft.com/office/drawing/2014/main" id="{69D692FE-4420-4FDF-A219-87BC751F48F3}"/>
              </a:ext>
            </a:extLst>
          </p:cNvPr>
          <p:cNvSpPr txBox="1"/>
          <p:nvPr/>
        </p:nvSpPr>
        <p:spPr>
          <a:xfrm>
            <a:off x="1925095" y="4581087"/>
            <a:ext cx="3656013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FFFFFF"/>
                </a:solidFill>
                <a:latin typeface="HP001 5 hàng" panose="020B0603050302020204" pitchFamily="34" charset="0"/>
              </a:rPr>
              <a:t>Ánh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35115" y="848412"/>
            <a:ext cx="7901750" cy="4845968"/>
            <a:chOff x="1335115" y="848412"/>
            <a:chExt cx="7901750" cy="4845968"/>
          </a:xfrm>
        </p:grpSpPr>
        <p:sp>
          <p:nvSpPr>
            <p:cNvPr id="3" name="Rounded Rectangle 2"/>
            <p:cNvSpPr/>
            <p:nvPr/>
          </p:nvSpPr>
          <p:spPr>
            <a:xfrm>
              <a:off x="3780148" y="848412"/>
              <a:ext cx="4911365" cy="838986"/>
            </a:xfrm>
            <a:prstGeom prst="roundRect">
              <a:avLst/>
            </a:prstGeom>
            <a:solidFill>
              <a:srgbClr val="396B67"/>
            </a:solidFill>
            <a:ln>
              <a:solidFill>
                <a:srgbClr val="396B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Google Shape;5317;p41"/>
            <p:cNvSpPr txBox="1">
              <a:spLocks/>
            </p:cNvSpPr>
            <p:nvPr/>
          </p:nvSpPr>
          <p:spPr>
            <a:xfrm>
              <a:off x="2955135" y="886637"/>
              <a:ext cx="6281730" cy="641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9486D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A7FF4A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 ý về tư thế ngồi viết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56338" y="2009400"/>
              <a:ext cx="4682597" cy="1191816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cầm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35115" y="3263381"/>
              <a:ext cx="4703820" cy="1191816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Thẳng lưng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Chân đặt đúng vị trí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Khoảng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mắt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25 – 30cm</a:t>
              </a:r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4D17E940-0562-490C-9868-76018FD1C7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6967782" y="1862318"/>
            <a:ext cx="3447462" cy="399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86A86E-FA24-4E8A-B47A-85141A34A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8827" y="78046"/>
            <a:ext cx="4713846" cy="6672111"/>
          </a:xfrm>
          <a:prstGeom prst="rect">
            <a:avLst/>
          </a:prstGeom>
        </p:spPr>
      </p:pic>
      <p:grpSp>
        <p:nvGrpSpPr>
          <p:cNvPr id="117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118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" name="Google Shape;1220;p35"/>
          <p:cNvGrpSpPr/>
          <p:nvPr/>
        </p:nvGrpSpPr>
        <p:grpSpPr>
          <a:xfrm>
            <a:off x="9565503" y="3155610"/>
            <a:ext cx="2271422" cy="2881432"/>
            <a:chOff x="6607309" y="1724000"/>
            <a:chExt cx="2252251" cy="2857110"/>
          </a:xfrm>
        </p:grpSpPr>
        <p:sp>
          <p:nvSpPr>
            <p:cNvPr id="14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2" name="Google Shape;1232;p35"/>
          <p:cNvGrpSpPr/>
          <p:nvPr/>
        </p:nvGrpSpPr>
        <p:grpSpPr>
          <a:xfrm>
            <a:off x="6835445" y="5244713"/>
            <a:ext cx="5356556" cy="1615762"/>
            <a:chOff x="5150658" y="3893725"/>
            <a:chExt cx="4026800" cy="1268113"/>
          </a:xfrm>
        </p:grpSpPr>
        <p:sp>
          <p:nvSpPr>
            <p:cNvPr id="15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 flipH="1">
            <a:off x="0" y="100080"/>
            <a:ext cx="4877163" cy="945689"/>
            <a:chOff x="3657419" y="358759"/>
            <a:chExt cx="4877163" cy="945689"/>
          </a:xfrm>
        </p:grpSpPr>
        <p:grpSp>
          <p:nvGrpSpPr>
            <p:cNvPr id="156" name="Group 155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58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0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1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59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tìm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hiểu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cxnSp>
        <p:nvCxnSpPr>
          <p:cNvPr id="163" name="Straight Arrow Connector 162"/>
          <p:cNvCxnSpPr>
            <a:cxnSpLocks/>
          </p:cNvCxnSpPr>
          <p:nvPr/>
        </p:nvCxnSpPr>
        <p:spPr>
          <a:xfrm>
            <a:off x="7109282" y="2236304"/>
            <a:ext cx="0" cy="2911341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4" name="Rectangle 163"/>
          <p:cNvSpPr/>
          <p:nvPr/>
        </p:nvSpPr>
        <p:spPr>
          <a:xfrm>
            <a:off x="7846129" y="3152257"/>
            <a:ext cx="18662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ô ly rưỡi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5234057" y="5275261"/>
            <a:ext cx="1887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66" name="Straight Arrow Connector 165"/>
          <p:cNvCxnSpPr>
            <a:cxnSpLocks/>
          </p:cNvCxnSpPr>
          <p:nvPr/>
        </p:nvCxnSpPr>
        <p:spPr>
          <a:xfrm flipH="1">
            <a:off x="4427049" y="5147580"/>
            <a:ext cx="3023405" cy="8687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8" name="Rectangle 167"/>
          <p:cNvSpPr/>
          <p:nvPr/>
        </p:nvSpPr>
        <p:spPr>
          <a:xfrm>
            <a:off x="-32626" y="1391636"/>
            <a:ext cx="3702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cỡ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nhỏ</a:t>
            </a:r>
            <a:r>
              <a:rPr kumimoji="0" lang="en-US" sz="2800" b="1" i="0" u="none" strike="noStrike" kern="0" cap="none" spc="0" normalizeH="0" noProof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3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21233" y="2567482"/>
            <a:ext cx="29999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giống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0" name="Straight Arrow Connector 169"/>
          <p:cNvCxnSpPr>
            <a:cxnSpLocks/>
          </p:cNvCxnSpPr>
          <p:nvPr/>
        </p:nvCxnSpPr>
        <p:spPr>
          <a:xfrm>
            <a:off x="2865885" y="2974561"/>
            <a:ext cx="1699646" cy="107721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2" name="Rectangle 171"/>
          <p:cNvSpPr/>
          <p:nvPr/>
        </p:nvSpPr>
        <p:spPr>
          <a:xfrm>
            <a:off x="586515" y="4357593"/>
            <a:ext cx="238879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3" name="Straight Arrow Connector 172"/>
          <p:cNvCxnSpPr>
            <a:cxnSpLocks/>
          </p:cNvCxnSpPr>
          <p:nvPr/>
        </p:nvCxnSpPr>
        <p:spPr>
          <a:xfrm flipV="1">
            <a:off x="3052788" y="3726650"/>
            <a:ext cx="3192858" cy="92351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5" name="Rectangle 174"/>
          <p:cNvSpPr/>
          <p:nvPr/>
        </p:nvSpPr>
        <p:spPr>
          <a:xfrm>
            <a:off x="7706011" y="1244960"/>
            <a:ext cx="366318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6" name="Straight Arrow Connector 175"/>
          <p:cNvCxnSpPr>
            <a:cxnSpLocks/>
            <a:stCxn id="175" idx="2"/>
          </p:cNvCxnSpPr>
          <p:nvPr/>
        </p:nvCxnSpPr>
        <p:spPr>
          <a:xfrm flipH="1">
            <a:off x="6589644" y="1829735"/>
            <a:ext cx="2947958" cy="73774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08923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165" grpId="0"/>
      <p:bldP spid="168" grpId="0"/>
      <p:bldP spid="169" grpId="0"/>
      <p:bldP spid="172" grpId="0"/>
      <p:bldP spid="17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3067050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a) 4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 ý đúng nhất: </a:t>
            </a:r>
            <a:endParaRPr lang="en-US" sz="2800" b="1" i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5413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*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Con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cỡ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vừa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cao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ô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40013" y="31416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82875" y="3786189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6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grpSp>
        <p:nvGrpSpPr>
          <p:cNvPr id="4107" name="Group 119"/>
          <p:cNvGrpSpPr/>
          <p:nvPr/>
        </p:nvGrpSpPr>
        <p:grpSpPr>
          <a:xfrm>
            <a:off x="6096000" y="2238376"/>
            <a:ext cx="3676650" cy="4214813"/>
            <a:chOff x="4901092" y="1500174"/>
            <a:chExt cx="3419637" cy="4214842"/>
          </a:xfrm>
        </p:grpSpPr>
        <p:pic>
          <p:nvPicPr>
            <p:cNvPr id="4108" name="Picture 330"/>
            <p:cNvPicPr>
              <a:picLocks noChangeAspect="1"/>
            </p:cNvPicPr>
            <p:nvPr/>
          </p:nvPicPr>
          <p:blipFill>
            <a:blip r:embed="rId5"/>
            <a:srcRect l="20361" t="39278" r="54736" b="30208"/>
            <a:stretch>
              <a:fillRect/>
            </a:stretch>
          </p:blipFill>
          <p:spPr>
            <a:xfrm>
              <a:off x="4947035" y="1500174"/>
              <a:ext cx="3373694" cy="4144108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4109" name="Picture 331" descr="aa hoa"/>
            <p:cNvPicPr>
              <a:picLocks noChangeAspect="1"/>
            </p:cNvPicPr>
            <p:nvPr/>
          </p:nvPicPr>
          <p:blipFill>
            <a:blip r:embed="rId6"/>
            <a:srcRect t="20689"/>
            <a:stretch>
              <a:fillRect/>
            </a:stretch>
          </p:blipFill>
          <p:spPr>
            <a:xfrm>
              <a:off x="4901092" y="2036839"/>
              <a:ext cx="3343274" cy="367817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" name="Arc 332"/>
            <p:cNvSpPr/>
            <p:nvPr/>
          </p:nvSpPr>
          <p:spPr bwMode="auto">
            <a:xfrm rot="3012920" flipH="1">
              <a:off x="5086681" y="4673397"/>
              <a:ext cx="625479" cy="606853"/>
            </a:xfrm>
            <a:custGeom>
              <a:avLst/>
              <a:gdLst>
                <a:gd name="T0" fmla="*/ 0 w 21600"/>
                <a:gd name="T1" fmla="*/ 0 h 24238"/>
                <a:gd name="T2" fmla="*/ 0 w 21600"/>
                <a:gd name="T3" fmla="*/ 0 h 24238"/>
                <a:gd name="T4" fmla="*/ 0 w 21600"/>
                <a:gd name="T5" fmla="*/ 0 h 2423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4238"/>
                <a:gd name="T11" fmla="*/ 21600 w 21600"/>
                <a:gd name="T12" fmla="*/ 24238 h 242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4238" fill="none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</a:path>
                <a:path w="21600" h="24238" stroke="0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  <a:lnTo>
                    <a:pt x="0" y="3137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7" name="Arc 333"/>
            <p:cNvSpPr/>
            <p:nvPr/>
          </p:nvSpPr>
          <p:spPr bwMode="auto">
            <a:xfrm rot="2886845" flipH="1">
              <a:off x="6342633" y="2452463"/>
              <a:ext cx="620717" cy="754505"/>
            </a:xfrm>
            <a:custGeom>
              <a:avLst/>
              <a:gdLst>
                <a:gd name="T0" fmla="*/ 0 w 21507"/>
                <a:gd name="T1" fmla="*/ 0 h 17587"/>
                <a:gd name="T2" fmla="*/ 0 w 21507"/>
                <a:gd name="T3" fmla="*/ 0 h 17587"/>
                <a:gd name="T4" fmla="*/ 0 w 21507"/>
                <a:gd name="T5" fmla="*/ 0 h 17587"/>
                <a:gd name="T6" fmla="*/ 0 60000 65536"/>
                <a:gd name="T7" fmla="*/ 0 60000 65536"/>
                <a:gd name="T8" fmla="*/ 0 60000 65536"/>
                <a:gd name="T9" fmla="*/ 0 w 21507"/>
                <a:gd name="T10" fmla="*/ 0 h 17587"/>
                <a:gd name="T11" fmla="*/ 21507 w 21507"/>
                <a:gd name="T12" fmla="*/ 17587 h 17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07" h="17587" fill="none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</a:path>
                <a:path w="21507" h="17587" stroke="0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8" name="Arc 334"/>
            <p:cNvSpPr/>
            <p:nvPr/>
          </p:nvSpPr>
          <p:spPr bwMode="auto">
            <a:xfrm rot="6471623" flipH="1">
              <a:off x="6199420" y="3545601"/>
              <a:ext cx="493715" cy="863769"/>
            </a:xfrm>
            <a:custGeom>
              <a:avLst/>
              <a:gdLst>
                <a:gd name="T0" fmla="*/ 0 w 17031"/>
                <a:gd name="T1" fmla="*/ 0 h 20119"/>
                <a:gd name="T2" fmla="*/ 0 w 17031"/>
                <a:gd name="T3" fmla="*/ 0 h 20119"/>
                <a:gd name="T4" fmla="*/ 0 w 17031"/>
                <a:gd name="T5" fmla="*/ 0 h 20119"/>
                <a:gd name="T6" fmla="*/ 0 60000 65536"/>
                <a:gd name="T7" fmla="*/ 0 60000 65536"/>
                <a:gd name="T8" fmla="*/ 0 60000 65536"/>
                <a:gd name="T9" fmla="*/ 0 w 17031"/>
                <a:gd name="T10" fmla="*/ 0 h 20119"/>
                <a:gd name="T11" fmla="*/ 17031 w 17031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1" h="20119" fill="none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</a:path>
                <a:path w="17031" h="20119" stroke="0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9" name="Text Box 335"/>
            <p:cNvSpPr txBox="1">
              <a:spLocks noChangeArrowheads="1"/>
            </p:cNvSpPr>
            <p:nvPr/>
          </p:nvSpPr>
          <p:spPr bwMode="auto">
            <a:xfrm>
              <a:off x="5490227" y="3840165"/>
              <a:ext cx="466583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20" name="Line 336"/>
            <p:cNvSpPr>
              <a:spLocks noChangeShapeType="1"/>
            </p:cNvSpPr>
            <p:nvPr/>
          </p:nvSpPr>
          <p:spPr bwMode="auto">
            <a:xfrm flipH="1">
              <a:off x="7427431" y="2359018"/>
              <a:ext cx="28054" cy="547691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tailEnd type="triangle" w="med" len="med"/>
            </a:ln>
          </p:spPr>
          <p:txBody>
            <a:bodyPr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21" name="Text Box 337"/>
            <p:cNvSpPr txBox="1">
              <a:spLocks noChangeArrowheads="1"/>
            </p:cNvSpPr>
            <p:nvPr/>
          </p:nvSpPr>
          <p:spPr bwMode="auto">
            <a:xfrm>
              <a:off x="7194139" y="1590663"/>
              <a:ext cx="466583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22" name="Text Box 338"/>
            <p:cNvSpPr txBox="1">
              <a:spLocks noChangeArrowheads="1"/>
            </p:cNvSpPr>
            <p:nvPr/>
          </p:nvSpPr>
          <p:spPr bwMode="auto">
            <a:xfrm>
              <a:off x="5649692" y="3309936"/>
              <a:ext cx="468059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3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24188" y="3738563"/>
            <a:ext cx="1771650" cy="522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6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95539" y="889001"/>
            <a:ext cx="41322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ý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đúng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nhất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205039" y="1562100"/>
            <a:ext cx="7204075" cy="5397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*Con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cỡ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2855914" y="3030538"/>
            <a:ext cx="512763" cy="4699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855913" y="2373314"/>
            <a:ext cx="22860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a) 3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ly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911475" y="3119439"/>
            <a:ext cx="2822754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b) 2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ly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rưỡi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grpSp>
        <p:nvGrpSpPr>
          <p:cNvPr id="2" name="Group 234"/>
          <p:cNvGrpSpPr/>
          <p:nvPr/>
        </p:nvGrpSpPr>
        <p:grpSpPr>
          <a:xfrm>
            <a:off x="6489701" y="2495551"/>
            <a:ext cx="3095625" cy="3121025"/>
            <a:chOff x="5761044" y="3571876"/>
            <a:chExt cx="1739914" cy="2105024"/>
          </a:xfrm>
        </p:grpSpPr>
        <p:pic>
          <p:nvPicPr>
            <p:cNvPr id="5133" name="Picture 330"/>
            <p:cNvPicPr>
              <a:picLocks noChangeAspect="1"/>
            </p:cNvPicPr>
            <p:nvPr/>
          </p:nvPicPr>
          <p:blipFill>
            <a:blip r:embed="rId5"/>
            <a:srcRect l="20361" t="54475" r="66866" b="30208"/>
            <a:stretch>
              <a:fillRect/>
            </a:stretch>
          </p:blipFill>
          <p:spPr>
            <a:xfrm>
              <a:off x="5770498" y="3571876"/>
              <a:ext cx="1730460" cy="2080104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5134" name="Picture 331" descr="aa hoa"/>
            <p:cNvPicPr>
              <a:picLocks noChangeAspect="1"/>
            </p:cNvPicPr>
            <p:nvPr/>
          </p:nvPicPr>
          <p:blipFill>
            <a:blip r:embed="rId6"/>
            <a:srcRect t="20689"/>
            <a:stretch>
              <a:fillRect/>
            </a:stretch>
          </p:blipFill>
          <p:spPr>
            <a:xfrm>
              <a:off x="5761044" y="3857628"/>
              <a:ext cx="1707333" cy="1819272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5135" name="Group 222"/>
            <p:cNvGrpSpPr/>
            <p:nvPr/>
          </p:nvGrpSpPr>
          <p:grpSpPr>
            <a:xfrm>
              <a:off x="5915407" y="3614704"/>
              <a:ext cx="1188495" cy="1754900"/>
              <a:chOff x="5096656" y="1590600"/>
              <a:chExt cx="2505473" cy="3699514"/>
            </a:xfrm>
          </p:grpSpPr>
          <p:sp>
            <p:nvSpPr>
              <p:cNvPr id="27" name="Arc 332"/>
              <p:cNvSpPr/>
              <p:nvPr/>
            </p:nvSpPr>
            <p:spPr bwMode="auto">
              <a:xfrm rot="3012920" flipH="1">
                <a:off x="5085747" y="4673528"/>
                <a:ext cx="627495" cy="605678"/>
              </a:xfrm>
              <a:custGeom>
                <a:avLst/>
                <a:gdLst>
                  <a:gd name="T0" fmla="*/ 0 w 21600"/>
                  <a:gd name="T1" fmla="*/ 0 h 24238"/>
                  <a:gd name="T2" fmla="*/ 0 w 21600"/>
                  <a:gd name="T3" fmla="*/ 0 h 24238"/>
                  <a:gd name="T4" fmla="*/ 0 w 21600"/>
                  <a:gd name="T5" fmla="*/ 0 h 2423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4238"/>
                  <a:gd name="T11" fmla="*/ 21600 w 21600"/>
                  <a:gd name="T12" fmla="*/ 24238 h 2423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4238" fill="none" extrusionOk="0">
                    <a:moveTo>
                      <a:pt x="21370" y="0"/>
                    </a:moveTo>
                    <a:cubicBezTo>
                      <a:pt x="21523" y="1038"/>
                      <a:pt x="21600" y="2087"/>
                      <a:pt x="21600" y="3137"/>
                    </a:cubicBezTo>
                    <a:cubicBezTo>
                      <a:pt x="21600" y="13287"/>
                      <a:pt x="14532" y="22068"/>
                      <a:pt x="4616" y="24238"/>
                    </a:cubicBezTo>
                  </a:path>
                  <a:path w="21600" h="24238" stroke="0" extrusionOk="0">
                    <a:moveTo>
                      <a:pt x="21370" y="0"/>
                    </a:moveTo>
                    <a:cubicBezTo>
                      <a:pt x="21523" y="1038"/>
                      <a:pt x="21600" y="2087"/>
                      <a:pt x="21600" y="3137"/>
                    </a:cubicBezTo>
                    <a:cubicBezTo>
                      <a:pt x="21600" y="13287"/>
                      <a:pt x="14532" y="22068"/>
                      <a:pt x="4616" y="24238"/>
                    </a:cubicBezTo>
                    <a:lnTo>
                      <a:pt x="0" y="3137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 wrap="none" anchor="ctr"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28" name="Arc 333"/>
              <p:cNvSpPr/>
              <p:nvPr/>
            </p:nvSpPr>
            <p:spPr bwMode="auto">
              <a:xfrm rot="2886845" flipH="1">
                <a:off x="6340741" y="2451712"/>
                <a:ext cx="622981" cy="756157"/>
              </a:xfrm>
              <a:custGeom>
                <a:avLst/>
                <a:gdLst>
                  <a:gd name="T0" fmla="*/ 0 w 21507"/>
                  <a:gd name="T1" fmla="*/ 0 h 17587"/>
                  <a:gd name="T2" fmla="*/ 0 w 21507"/>
                  <a:gd name="T3" fmla="*/ 0 h 17587"/>
                  <a:gd name="T4" fmla="*/ 0 w 21507"/>
                  <a:gd name="T5" fmla="*/ 0 h 17587"/>
                  <a:gd name="T6" fmla="*/ 0 60000 65536"/>
                  <a:gd name="T7" fmla="*/ 0 60000 65536"/>
                  <a:gd name="T8" fmla="*/ 0 60000 65536"/>
                  <a:gd name="T9" fmla="*/ 0 w 21507"/>
                  <a:gd name="T10" fmla="*/ 0 h 17587"/>
                  <a:gd name="T11" fmla="*/ 21507 w 21507"/>
                  <a:gd name="T12" fmla="*/ 17587 h 17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07" h="17587" fill="none" extrusionOk="0">
                    <a:moveTo>
                      <a:pt x="21506" y="2004"/>
                    </a:moveTo>
                    <a:cubicBezTo>
                      <a:pt x="20924" y="8254"/>
                      <a:pt x="17651" y="13942"/>
                      <a:pt x="12540" y="17586"/>
                    </a:cubicBezTo>
                  </a:path>
                  <a:path w="21507" h="17587" stroke="0" extrusionOk="0">
                    <a:moveTo>
                      <a:pt x="21506" y="2004"/>
                    </a:moveTo>
                    <a:cubicBezTo>
                      <a:pt x="20924" y="8254"/>
                      <a:pt x="17651" y="13942"/>
                      <a:pt x="12540" y="17586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 type="triangle" w="med" len="med"/>
              </a:ln>
            </p:spPr>
            <p:txBody>
              <a:bodyPr wrap="none" anchor="ctr"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29" name="Arc 334"/>
              <p:cNvSpPr/>
              <p:nvPr/>
            </p:nvSpPr>
            <p:spPr bwMode="auto">
              <a:xfrm rot="6471623" flipH="1">
                <a:off x="6197221" y="3545879"/>
                <a:ext cx="494323" cy="863374"/>
              </a:xfrm>
              <a:custGeom>
                <a:avLst/>
                <a:gdLst>
                  <a:gd name="T0" fmla="*/ 0 w 17031"/>
                  <a:gd name="T1" fmla="*/ 0 h 20119"/>
                  <a:gd name="T2" fmla="*/ 0 w 17031"/>
                  <a:gd name="T3" fmla="*/ 0 h 20119"/>
                  <a:gd name="T4" fmla="*/ 0 w 17031"/>
                  <a:gd name="T5" fmla="*/ 0 h 20119"/>
                  <a:gd name="T6" fmla="*/ 0 60000 65536"/>
                  <a:gd name="T7" fmla="*/ 0 60000 65536"/>
                  <a:gd name="T8" fmla="*/ 0 60000 65536"/>
                  <a:gd name="T9" fmla="*/ 0 w 17031"/>
                  <a:gd name="T10" fmla="*/ 0 h 20119"/>
                  <a:gd name="T11" fmla="*/ 17031 w 17031"/>
                  <a:gd name="T12" fmla="*/ 20119 h 201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031" h="20119" fill="none" extrusionOk="0">
                    <a:moveTo>
                      <a:pt x="17030" y="13285"/>
                    </a:moveTo>
                    <a:cubicBezTo>
                      <a:pt x="14643" y="16345"/>
                      <a:pt x="11475" y="18706"/>
                      <a:pt x="7860" y="20118"/>
                    </a:cubicBezTo>
                  </a:path>
                  <a:path w="17031" h="20119" stroke="0" extrusionOk="0">
                    <a:moveTo>
                      <a:pt x="17030" y="13285"/>
                    </a:moveTo>
                    <a:cubicBezTo>
                      <a:pt x="14643" y="16345"/>
                      <a:pt x="11475" y="18706"/>
                      <a:pt x="7860" y="20118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 type="triangle" w="med" len="med"/>
              </a:ln>
            </p:spPr>
            <p:txBody>
              <a:bodyPr wrap="none" anchor="ctr"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30" name="Text Box 335"/>
              <p:cNvSpPr txBox="1">
                <a:spLocks noChangeArrowheads="1"/>
              </p:cNvSpPr>
              <p:nvPr/>
            </p:nvSpPr>
            <p:spPr bwMode="auto">
              <a:xfrm>
                <a:off x="5277229" y="3841006"/>
                <a:ext cx="464603" cy="52513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1</a:t>
                </a:r>
              </a:p>
            </p:txBody>
          </p:sp>
          <p:sp>
            <p:nvSpPr>
              <p:cNvPr id="31" name="Line 336"/>
              <p:cNvSpPr>
                <a:spLocks noChangeShapeType="1"/>
              </p:cNvSpPr>
              <p:nvPr/>
            </p:nvSpPr>
            <p:spPr bwMode="auto">
              <a:xfrm flipH="1">
                <a:off x="7425316" y="2360298"/>
                <a:ext cx="30096" cy="546237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32" name="Text Box 337"/>
              <p:cNvSpPr txBox="1">
                <a:spLocks noChangeArrowheads="1"/>
              </p:cNvSpPr>
              <p:nvPr/>
            </p:nvSpPr>
            <p:spPr bwMode="auto">
              <a:xfrm>
                <a:off x="7137525" y="1590600"/>
                <a:ext cx="464604" cy="56889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20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2</a:t>
                </a:r>
              </a:p>
            </p:txBody>
          </p:sp>
          <p:sp>
            <p:nvSpPr>
              <p:cNvPr id="33" name="Text Box 338"/>
              <p:cNvSpPr txBox="1">
                <a:spLocks noChangeArrowheads="1"/>
              </p:cNvSpPr>
              <p:nvPr/>
            </p:nvSpPr>
            <p:spPr bwMode="auto">
              <a:xfrm>
                <a:off x="5651545" y="3310570"/>
                <a:ext cx="464604" cy="52513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3</a:t>
                </a:r>
              </a:p>
            </p:txBody>
          </p:sp>
        </p:grpSp>
        <p:sp>
          <p:nvSpPr>
            <p:cNvPr id="25" name="Oval 431"/>
            <p:cNvSpPr>
              <a:spLocks noChangeArrowheads="1"/>
            </p:cNvSpPr>
            <p:nvPr/>
          </p:nvSpPr>
          <p:spPr bwMode="auto">
            <a:xfrm>
              <a:off x="6024262" y="4953097"/>
              <a:ext cx="56212" cy="55677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rgbClr val="00CC00"/>
              </a:solidFill>
              <a:round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26" name="Oval 431"/>
            <p:cNvSpPr>
              <a:spLocks noChangeArrowheads="1"/>
            </p:cNvSpPr>
            <p:nvPr/>
          </p:nvSpPr>
          <p:spPr bwMode="auto">
            <a:xfrm>
              <a:off x="7332320" y="5301080"/>
              <a:ext cx="56212" cy="5567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</p:grpSp>
      <p:sp>
        <p:nvSpPr>
          <p:cNvPr id="34" name="Line 26"/>
          <p:cNvSpPr>
            <a:spLocks noChangeShapeType="1"/>
          </p:cNvSpPr>
          <p:nvPr/>
        </p:nvSpPr>
        <p:spPr bwMode="auto">
          <a:xfrm>
            <a:off x="6505575" y="2970213"/>
            <a:ext cx="307975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07"/>
          <p:cNvGrpSpPr/>
          <p:nvPr/>
        </p:nvGrpSpPr>
        <p:grpSpPr>
          <a:xfrm>
            <a:off x="6445251" y="2044701"/>
            <a:ext cx="3419475" cy="4214813"/>
            <a:chOff x="4901092" y="1500174"/>
            <a:chExt cx="3419637" cy="4214842"/>
          </a:xfrm>
        </p:grpSpPr>
        <p:pic>
          <p:nvPicPr>
            <p:cNvPr id="6246" name="Picture 330"/>
            <p:cNvPicPr>
              <a:picLocks noChangeAspect="1"/>
            </p:cNvPicPr>
            <p:nvPr/>
          </p:nvPicPr>
          <p:blipFill>
            <a:blip r:embed="rId2"/>
            <a:srcRect l="20361" t="39278" r="54736" b="30208"/>
            <a:stretch>
              <a:fillRect/>
            </a:stretch>
          </p:blipFill>
          <p:spPr>
            <a:xfrm>
              <a:off x="4947035" y="1500174"/>
              <a:ext cx="3373694" cy="4144108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6247" name="Picture 331" descr="aa hoa"/>
            <p:cNvPicPr>
              <a:picLocks noChangeAspect="1"/>
            </p:cNvPicPr>
            <p:nvPr/>
          </p:nvPicPr>
          <p:blipFill>
            <a:blip r:embed="rId3"/>
            <a:srcRect t="20689"/>
            <a:stretch>
              <a:fillRect/>
            </a:stretch>
          </p:blipFill>
          <p:spPr>
            <a:xfrm>
              <a:off x="4901092" y="2036839"/>
              <a:ext cx="3343274" cy="367817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7" name="Arc 332"/>
            <p:cNvSpPr/>
            <p:nvPr/>
          </p:nvSpPr>
          <p:spPr bwMode="auto">
            <a:xfrm rot="3012920" flipH="1">
              <a:off x="5086852" y="4673597"/>
              <a:ext cx="625479" cy="606454"/>
            </a:xfrm>
            <a:custGeom>
              <a:avLst/>
              <a:gdLst>
                <a:gd name="T0" fmla="*/ 0 w 21600"/>
                <a:gd name="T1" fmla="*/ 0 h 24238"/>
                <a:gd name="T2" fmla="*/ 0 w 21600"/>
                <a:gd name="T3" fmla="*/ 0 h 24238"/>
                <a:gd name="T4" fmla="*/ 0 w 21600"/>
                <a:gd name="T5" fmla="*/ 0 h 2423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4238"/>
                <a:gd name="T11" fmla="*/ 21600 w 21600"/>
                <a:gd name="T12" fmla="*/ 24238 h 242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4238" fill="none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</a:path>
                <a:path w="21600" h="24238" stroke="0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  <a:lnTo>
                    <a:pt x="0" y="3137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48" name="Arc 333"/>
            <p:cNvSpPr/>
            <p:nvPr/>
          </p:nvSpPr>
          <p:spPr bwMode="auto">
            <a:xfrm rot="2886845" flipH="1">
              <a:off x="6342623" y="2452665"/>
              <a:ext cx="620717" cy="754099"/>
            </a:xfrm>
            <a:custGeom>
              <a:avLst/>
              <a:gdLst>
                <a:gd name="T0" fmla="*/ 0 w 21507"/>
                <a:gd name="T1" fmla="*/ 0 h 17587"/>
                <a:gd name="T2" fmla="*/ 0 w 21507"/>
                <a:gd name="T3" fmla="*/ 0 h 17587"/>
                <a:gd name="T4" fmla="*/ 0 w 21507"/>
                <a:gd name="T5" fmla="*/ 0 h 17587"/>
                <a:gd name="T6" fmla="*/ 0 60000 65536"/>
                <a:gd name="T7" fmla="*/ 0 60000 65536"/>
                <a:gd name="T8" fmla="*/ 0 60000 65536"/>
                <a:gd name="T9" fmla="*/ 0 w 21507"/>
                <a:gd name="T10" fmla="*/ 0 h 17587"/>
                <a:gd name="T11" fmla="*/ 21507 w 21507"/>
                <a:gd name="T12" fmla="*/ 17587 h 17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07" h="17587" fill="none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</a:path>
                <a:path w="21507" h="17587" stroke="0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49" name="Arc 334"/>
            <p:cNvSpPr/>
            <p:nvPr/>
          </p:nvSpPr>
          <p:spPr bwMode="auto">
            <a:xfrm rot="6471623" flipH="1">
              <a:off x="6198945" y="3545665"/>
              <a:ext cx="493715" cy="863641"/>
            </a:xfrm>
            <a:custGeom>
              <a:avLst/>
              <a:gdLst>
                <a:gd name="T0" fmla="*/ 0 w 17031"/>
                <a:gd name="T1" fmla="*/ 0 h 20119"/>
                <a:gd name="T2" fmla="*/ 0 w 17031"/>
                <a:gd name="T3" fmla="*/ 0 h 20119"/>
                <a:gd name="T4" fmla="*/ 0 w 17031"/>
                <a:gd name="T5" fmla="*/ 0 h 20119"/>
                <a:gd name="T6" fmla="*/ 0 60000 65536"/>
                <a:gd name="T7" fmla="*/ 0 60000 65536"/>
                <a:gd name="T8" fmla="*/ 0 60000 65536"/>
                <a:gd name="T9" fmla="*/ 0 w 17031"/>
                <a:gd name="T10" fmla="*/ 0 h 20119"/>
                <a:gd name="T11" fmla="*/ 17031 w 17031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1" h="20119" fill="none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</a:path>
                <a:path w="17031" h="20119" stroke="0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50" name="Text Box 335"/>
            <p:cNvSpPr txBox="1">
              <a:spLocks noChangeArrowheads="1"/>
            </p:cNvSpPr>
            <p:nvPr/>
          </p:nvSpPr>
          <p:spPr bwMode="auto">
            <a:xfrm>
              <a:off x="5490083" y="3840165"/>
              <a:ext cx="466747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151" name="Line 336"/>
            <p:cNvSpPr>
              <a:spLocks noChangeShapeType="1"/>
            </p:cNvSpPr>
            <p:nvPr/>
          </p:nvSpPr>
          <p:spPr bwMode="auto">
            <a:xfrm flipH="1">
              <a:off x="7426925" y="2359018"/>
              <a:ext cx="28576" cy="547691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tailEnd type="triangle" w="med" len="med"/>
            </a:ln>
          </p:spPr>
          <p:txBody>
            <a:bodyPr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52" name="Text Box 337"/>
            <p:cNvSpPr txBox="1">
              <a:spLocks noChangeArrowheads="1"/>
            </p:cNvSpPr>
            <p:nvPr/>
          </p:nvSpPr>
          <p:spPr bwMode="auto">
            <a:xfrm>
              <a:off x="7193551" y="1590663"/>
              <a:ext cx="466747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153" name="Text Box 338"/>
            <p:cNvSpPr txBox="1">
              <a:spLocks noChangeArrowheads="1"/>
            </p:cNvSpPr>
            <p:nvPr/>
          </p:nvSpPr>
          <p:spPr bwMode="auto">
            <a:xfrm>
              <a:off x="5650427" y="3309936"/>
              <a:ext cx="466747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3</a:t>
              </a:r>
            </a:p>
          </p:txBody>
        </p:sp>
      </p:grpSp>
      <p:sp>
        <p:nvSpPr>
          <p:cNvPr id="232" name="Rectangle 419"/>
          <p:cNvSpPr>
            <a:spLocks noChangeArrowheads="1"/>
          </p:cNvSpPr>
          <p:nvPr/>
        </p:nvSpPr>
        <p:spPr bwMode="auto">
          <a:xfrm rot="9608893">
            <a:off x="7596188" y="4500564"/>
            <a:ext cx="141288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695575" y="30686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</a:t>
            </a: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) 4 nét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22539" y="92710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ý </a:t>
            </a: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đúng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nhất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:</a:t>
            </a:r>
          </a:p>
        </p:txBody>
      </p:sp>
      <p:pic>
        <p:nvPicPr>
          <p:cNvPr id="6150" name="Picture 10" descr="hoa0001"/>
          <p:cNvPicPr>
            <a:picLocks noChangeAspect="1"/>
          </p:cNvPicPr>
          <p:nvPr/>
        </p:nvPicPr>
        <p:blipFill>
          <a:blip r:embed="rId4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1" descr="hoa0001"/>
          <p:cNvPicPr>
            <a:picLocks noChangeAspect="1"/>
          </p:cNvPicPr>
          <p:nvPr/>
        </p:nvPicPr>
        <p:blipFill>
          <a:blip r:embed="rId5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2" descr="hoa0001"/>
          <p:cNvPicPr>
            <a:picLocks noChangeAspect="1"/>
          </p:cNvPicPr>
          <p:nvPr/>
        </p:nvPicPr>
        <p:blipFill>
          <a:blip r:embed="rId6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919288" y="1731964"/>
            <a:ext cx="5181600" cy="3778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*Con chữ A gồm mấy nét?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759075" y="2276475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755900" y="23368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</a:t>
            </a: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) 3 nét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703514" y="3644901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 5 nét</a:t>
            </a:r>
          </a:p>
        </p:txBody>
      </p:sp>
      <p:sp>
        <p:nvSpPr>
          <p:cNvPr id="154" name="Rectangle 363"/>
          <p:cNvSpPr>
            <a:spLocks noChangeArrowheads="1"/>
          </p:cNvSpPr>
          <p:nvPr/>
        </p:nvSpPr>
        <p:spPr bwMode="auto">
          <a:xfrm>
            <a:off x="6970713" y="4808538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5" name="Rectangle 364"/>
          <p:cNvSpPr>
            <a:spLocks noChangeArrowheads="1"/>
          </p:cNvSpPr>
          <p:nvPr/>
        </p:nvSpPr>
        <p:spPr bwMode="auto">
          <a:xfrm rot="21104433">
            <a:off x="6916739" y="4819650"/>
            <a:ext cx="79375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6" name="Rectangle 365"/>
          <p:cNvSpPr>
            <a:spLocks noChangeArrowheads="1"/>
          </p:cNvSpPr>
          <p:nvPr/>
        </p:nvSpPr>
        <p:spPr bwMode="auto">
          <a:xfrm rot="20239631">
            <a:off x="6838950" y="4849813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7" name="Rectangle 366"/>
          <p:cNvSpPr>
            <a:spLocks noChangeArrowheads="1"/>
          </p:cNvSpPr>
          <p:nvPr/>
        </p:nvSpPr>
        <p:spPr bwMode="auto">
          <a:xfrm rot="20239631">
            <a:off x="6781801" y="4881563"/>
            <a:ext cx="79375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8" name="Rectangle 367"/>
          <p:cNvSpPr>
            <a:spLocks noChangeArrowheads="1"/>
          </p:cNvSpPr>
          <p:nvPr/>
        </p:nvSpPr>
        <p:spPr bwMode="auto">
          <a:xfrm rot="19350042">
            <a:off x="6719888" y="4938713"/>
            <a:ext cx="82550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9" name="Rectangle 368"/>
          <p:cNvSpPr>
            <a:spLocks noChangeArrowheads="1"/>
          </p:cNvSpPr>
          <p:nvPr/>
        </p:nvSpPr>
        <p:spPr bwMode="auto">
          <a:xfrm rot="18862236">
            <a:off x="6654006" y="5015706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0" name="Rectangle 369"/>
          <p:cNvSpPr>
            <a:spLocks noChangeArrowheads="1"/>
          </p:cNvSpPr>
          <p:nvPr/>
        </p:nvSpPr>
        <p:spPr bwMode="auto">
          <a:xfrm rot="18278581">
            <a:off x="6608763" y="5086351"/>
            <a:ext cx="109538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1" name="Rectangle 370"/>
          <p:cNvSpPr>
            <a:spLocks noChangeArrowheads="1"/>
          </p:cNvSpPr>
          <p:nvPr/>
        </p:nvSpPr>
        <p:spPr bwMode="auto">
          <a:xfrm rot="18067020">
            <a:off x="6566694" y="5171281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2" name="Rectangle 371"/>
          <p:cNvSpPr>
            <a:spLocks noChangeArrowheads="1"/>
          </p:cNvSpPr>
          <p:nvPr/>
        </p:nvSpPr>
        <p:spPr bwMode="auto">
          <a:xfrm rot="17608645">
            <a:off x="6533356" y="5261769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3" name="Rectangle 372"/>
          <p:cNvSpPr>
            <a:spLocks noChangeArrowheads="1"/>
          </p:cNvSpPr>
          <p:nvPr/>
        </p:nvSpPr>
        <p:spPr bwMode="auto">
          <a:xfrm rot="16930049">
            <a:off x="6512719" y="5352256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4" name="Rectangle 373"/>
          <p:cNvSpPr>
            <a:spLocks noChangeArrowheads="1"/>
          </p:cNvSpPr>
          <p:nvPr/>
        </p:nvSpPr>
        <p:spPr bwMode="auto">
          <a:xfrm rot="16200000">
            <a:off x="6503194" y="5458619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5" name="Rectangle 374"/>
          <p:cNvSpPr>
            <a:spLocks noChangeArrowheads="1"/>
          </p:cNvSpPr>
          <p:nvPr/>
        </p:nvSpPr>
        <p:spPr bwMode="auto">
          <a:xfrm rot="15906053">
            <a:off x="6504781" y="5545931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6" name="Rectangle 375"/>
          <p:cNvSpPr>
            <a:spLocks noChangeArrowheads="1"/>
          </p:cNvSpPr>
          <p:nvPr/>
        </p:nvSpPr>
        <p:spPr bwMode="auto">
          <a:xfrm rot="15416183">
            <a:off x="6517481" y="5642769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7" name="Rectangle 376"/>
          <p:cNvSpPr>
            <a:spLocks noChangeArrowheads="1"/>
          </p:cNvSpPr>
          <p:nvPr/>
        </p:nvSpPr>
        <p:spPr bwMode="auto">
          <a:xfrm rot="15416183">
            <a:off x="6533356" y="5736431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8" name="Rectangle 377"/>
          <p:cNvSpPr>
            <a:spLocks noChangeArrowheads="1"/>
          </p:cNvSpPr>
          <p:nvPr/>
        </p:nvSpPr>
        <p:spPr bwMode="auto">
          <a:xfrm rot="14643683">
            <a:off x="6558756" y="5826919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9" name="Rectangle 378"/>
          <p:cNvSpPr>
            <a:spLocks noChangeArrowheads="1"/>
          </p:cNvSpPr>
          <p:nvPr/>
        </p:nvSpPr>
        <p:spPr bwMode="auto">
          <a:xfrm rot="14268904">
            <a:off x="6594475" y="5916614"/>
            <a:ext cx="109538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0" name="Rectangle 379"/>
          <p:cNvSpPr>
            <a:spLocks noChangeArrowheads="1"/>
          </p:cNvSpPr>
          <p:nvPr/>
        </p:nvSpPr>
        <p:spPr bwMode="auto">
          <a:xfrm rot="13379315">
            <a:off x="6654800" y="5984875"/>
            <a:ext cx="82550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1" name="Rectangle 380"/>
          <p:cNvSpPr>
            <a:spLocks noChangeArrowheads="1"/>
          </p:cNvSpPr>
          <p:nvPr/>
        </p:nvSpPr>
        <p:spPr bwMode="auto">
          <a:xfrm rot="12561695">
            <a:off x="6716713" y="6046788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2" name="Rectangle 381"/>
          <p:cNvSpPr>
            <a:spLocks noChangeArrowheads="1"/>
          </p:cNvSpPr>
          <p:nvPr/>
        </p:nvSpPr>
        <p:spPr bwMode="auto">
          <a:xfrm rot="11863677">
            <a:off x="6792914" y="6092825"/>
            <a:ext cx="79375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3" name="Rectangle 382"/>
          <p:cNvSpPr>
            <a:spLocks noChangeArrowheads="1"/>
          </p:cNvSpPr>
          <p:nvPr/>
        </p:nvSpPr>
        <p:spPr bwMode="auto">
          <a:xfrm rot="11361724">
            <a:off x="6867525" y="6121400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4" name="Rectangle 383"/>
          <p:cNvSpPr>
            <a:spLocks noChangeArrowheads="1"/>
          </p:cNvSpPr>
          <p:nvPr/>
        </p:nvSpPr>
        <p:spPr bwMode="auto">
          <a:xfrm rot="10663705">
            <a:off x="6950075" y="6124575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5" name="Rectangle 384"/>
          <p:cNvSpPr>
            <a:spLocks noChangeArrowheads="1"/>
          </p:cNvSpPr>
          <p:nvPr/>
        </p:nvSpPr>
        <p:spPr bwMode="auto">
          <a:xfrm rot="10663705">
            <a:off x="7027864" y="6121400"/>
            <a:ext cx="8096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6" name="Rectangle 385"/>
          <p:cNvSpPr>
            <a:spLocks noChangeArrowheads="1"/>
          </p:cNvSpPr>
          <p:nvPr/>
        </p:nvSpPr>
        <p:spPr bwMode="auto">
          <a:xfrm rot="10164133">
            <a:off x="7104063" y="6108700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7" name="Rectangle 386"/>
          <p:cNvSpPr>
            <a:spLocks noChangeArrowheads="1"/>
          </p:cNvSpPr>
          <p:nvPr/>
        </p:nvSpPr>
        <p:spPr bwMode="auto">
          <a:xfrm rot="10063227">
            <a:off x="7191376" y="6084888"/>
            <a:ext cx="79375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8" name="Rectangle 387"/>
          <p:cNvSpPr>
            <a:spLocks noChangeArrowheads="1"/>
          </p:cNvSpPr>
          <p:nvPr/>
        </p:nvSpPr>
        <p:spPr bwMode="auto">
          <a:xfrm rot="9660636">
            <a:off x="7269163" y="6049963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9" name="Rectangle 388"/>
          <p:cNvSpPr>
            <a:spLocks noChangeArrowheads="1"/>
          </p:cNvSpPr>
          <p:nvPr/>
        </p:nvSpPr>
        <p:spPr bwMode="auto">
          <a:xfrm rot="8856136">
            <a:off x="7337426" y="6005513"/>
            <a:ext cx="8096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0" name="Rectangle 389"/>
          <p:cNvSpPr>
            <a:spLocks noChangeArrowheads="1"/>
          </p:cNvSpPr>
          <p:nvPr/>
        </p:nvSpPr>
        <p:spPr bwMode="auto">
          <a:xfrm rot="8856136">
            <a:off x="7389813" y="5965825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1" name="Rectangle 390"/>
          <p:cNvSpPr>
            <a:spLocks noChangeArrowheads="1"/>
          </p:cNvSpPr>
          <p:nvPr/>
        </p:nvSpPr>
        <p:spPr bwMode="auto">
          <a:xfrm rot="8255657">
            <a:off x="7451726" y="5900738"/>
            <a:ext cx="80963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2" name="Rectangle 391"/>
          <p:cNvSpPr>
            <a:spLocks noChangeArrowheads="1"/>
          </p:cNvSpPr>
          <p:nvPr/>
        </p:nvSpPr>
        <p:spPr bwMode="auto">
          <a:xfrm rot="7953110">
            <a:off x="7490619" y="5842795"/>
            <a:ext cx="109538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3" name="Rectangle 392"/>
          <p:cNvSpPr>
            <a:spLocks noChangeArrowheads="1"/>
          </p:cNvSpPr>
          <p:nvPr/>
        </p:nvSpPr>
        <p:spPr bwMode="auto">
          <a:xfrm rot="7551716">
            <a:off x="7520782" y="5755481"/>
            <a:ext cx="1508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4" name="Rectangle 393"/>
          <p:cNvSpPr>
            <a:spLocks noChangeArrowheads="1"/>
          </p:cNvSpPr>
          <p:nvPr/>
        </p:nvSpPr>
        <p:spPr bwMode="auto">
          <a:xfrm rot="7048045">
            <a:off x="7582695" y="5630070"/>
            <a:ext cx="1428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5" name="Rectangle 394"/>
          <p:cNvSpPr>
            <a:spLocks noChangeArrowheads="1"/>
          </p:cNvSpPr>
          <p:nvPr/>
        </p:nvSpPr>
        <p:spPr bwMode="auto">
          <a:xfrm rot="7048045">
            <a:off x="7631114" y="5502275"/>
            <a:ext cx="142875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6" name="Rectangle 395"/>
          <p:cNvSpPr>
            <a:spLocks noChangeArrowheads="1"/>
          </p:cNvSpPr>
          <p:nvPr/>
        </p:nvSpPr>
        <p:spPr bwMode="auto">
          <a:xfrm rot="6548647">
            <a:off x="7666832" y="5387181"/>
            <a:ext cx="14446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7" name="Rectangle 396"/>
          <p:cNvSpPr>
            <a:spLocks noChangeArrowheads="1"/>
          </p:cNvSpPr>
          <p:nvPr/>
        </p:nvSpPr>
        <p:spPr bwMode="auto">
          <a:xfrm rot="6548647">
            <a:off x="7706520" y="5245895"/>
            <a:ext cx="1428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8" name="Rectangle 397"/>
          <p:cNvSpPr>
            <a:spLocks noChangeArrowheads="1"/>
          </p:cNvSpPr>
          <p:nvPr/>
        </p:nvSpPr>
        <p:spPr bwMode="auto">
          <a:xfrm rot="6548647">
            <a:off x="7737476" y="5108576"/>
            <a:ext cx="144463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9" name="Rectangle 398"/>
          <p:cNvSpPr>
            <a:spLocks noChangeArrowheads="1"/>
          </p:cNvSpPr>
          <p:nvPr/>
        </p:nvSpPr>
        <p:spPr bwMode="auto">
          <a:xfrm rot="6248681">
            <a:off x="7763670" y="4977607"/>
            <a:ext cx="1428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0" name="Rectangle 399"/>
          <p:cNvSpPr>
            <a:spLocks noChangeArrowheads="1"/>
          </p:cNvSpPr>
          <p:nvPr/>
        </p:nvSpPr>
        <p:spPr bwMode="auto">
          <a:xfrm rot="6248681">
            <a:off x="7787482" y="4866482"/>
            <a:ext cx="1428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1" name="Rectangle 400"/>
          <p:cNvSpPr>
            <a:spLocks noChangeArrowheads="1"/>
          </p:cNvSpPr>
          <p:nvPr/>
        </p:nvSpPr>
        <p:spPr bwMode="auto">
          <a:xfrm rot="6046694">
            <a:off x="7795420" y="4712494"/>
            <a:ext cx="18256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2" name="Rectangle 418"/>
          <p:cNvSpPr>
            <a:spLocks noChangeArrowheads="1"/>
          </p:cNvSpPr>
          <p:nvPr/>
        </p:nvSpPr>
        <p:spPr bwMode="auto">
          <a:xfrm rot="6046694">
            <a:off x="7831139" y="4514850"/>
            <a:ext cx="180975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3" name="Rectangle 401"/>
          <p:cNvSpPr>
            <a:spLocks noChangeArrowheads="1"/>
          </p:cNvSpPr>
          <p:nvPr/>
        </p:nvSpPr>
        <p:spPr bwMode="auto">
          <a:xfrm rot="6046694">
            <a:off x="7861301" y="4333876"/>
            <a:ext cx="180975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4" name="Rectangle 402"/>
          <p:cNvSpPr>
            <a:spLocks noChangeArrowheads="1"/>
          </p:cNvSpPr>
          <p:nvPr/>
        </p:nvSpPr>
        <p:spPr bwMode="auto">
          <a:xfrm rot="6046694">
            <a:off x="7879557" y="4183857"/>
            <a:ext cx="1809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5" name="Rectangle 403"/>
          <p:cNvSpPr>
            <a:spLocks noChangeArrowheads="1"/>
          </p:cNvSpPr>
          <p:nvPr/>
        </p:nvSpPr>
        <p:spPr bwMode="auto">
          <a:xfrm rot="6046694">
            <a:off x="7902576" y="4016376"/>
            <a:ext cx="180975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6" name="Rectangle 404"/>
          <p:cNvSpPr>
            <a:spLocks noChangeArrowheads="1"/>
          </p:cNvSpPr>
          <p:nvPr/>
        </p:nvSpPr>
        <p:spPr bwMode="auto">
          <a:xfrm rot="6147773">
            <a:off x="7953376" y="3863976"/>
            <a:ext cx="125413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7" name="Rectangle 405"/>
          <p:cNvSpPr>
            <a:spLocks noChangeArrowheads="1"/>
          </p:cNvSpPr>
          <p:nvPr/>
        </p:nvSpPr>
        <p:spPr bwMode="auto">
          <a:xfrm rot="6550365">
            <a:off x="7974014" y="3751264"/>
            <a:ext cx="125413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8" name="Rectangle 406"/>
          <p:cNvSpPr>
            <a:spLocks noChangeArrowheads="1"/>
          </p:cNvSpPr>
          <p:nvPr/>
        </p:nvSpPr>
        <p:spPr bwMode="auto">
          <a:xfrm rot="6550365">
            <a:off x="7998620" y="3650456"/>
            <a:ext cx="1254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9" name="Rectangle 407"/>
          <p:cNvSpPr>
            <a:spLocks noChangeArrowheads="1"/>
          </p:cNvSpPr>
          <p:nvPr/>
        </p:nvSpPr>
        <p:spPr bwMode="auto">
          <a:xfrm rot="6550365">
            <a:off x="8033545" y="3531395"/>
            <a:ext cx="125413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0" name="Rectangle 408"/>
          <p:cNvSpPr>
            <a:spLocks noChangeArrowheads="1"/>
          </p:cNvSpPr>
          <p:nvPr/>
        </p:nvSpPr>
        <p:spPr bwMode="auto">
          <a:xfrm rot="6852912">
            <a:off x="8068470" y="3409157"/>
            <a:ext cx="12382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1" name="Rectangle 409"/>
          <p:cNvSpPr>
            <a:spLocks noChangeArrowheads="1"/>
          </p:cNvSpPr>
          <p:nvPr/>
        </p:nvSpPr>
        <p:spPr bwMode="auto">
          <a:xfrm rot="6752526">
            <a:off x="8106570" y="3288506"/>
            <a:ext cx="1254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2" name="Rectangle 410"/>
          <p:cNvSpPr>
            <a:spLocks noChangeArrowheads="1"/>
          </p:cNvSpPr>
          <p:nvPr/>
        </p:nvSpPr>
        <p:spPr bwMode="auto">
          <a:xfrm rot="7275703">
            <a:off x="8146257" y="3188494"/>
            <a:ext cx="1254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3" name="Rectangle 411"/>
          <p:cNvSpPr>
            <a:spLocks noChangeArrowheads="1"/>
          </p:cNvSpPr>
          <p:nvPr/>
        </p:nvSpPr>
        <p:spPr bwMode="auto">
          <a:xfrm rot="7275703">
            <a:off x="8182770" y="3107532"/>
            <a:ext cx="125413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4" name="Rectangle 412"/>
          <p:cNvSpPr>
            <a:spLocks noChangeArrowheads="1"/>
          </p:cNvSpPr>
          <p:nvPr/>
        </p:nvSpPr>
        <p:spPr bwMode="auto">
          <a:xfrm rot="7275703">
            <a:off x="8224839" y="3019426"/>
            <a:ext cx="123825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5" name="Rectangle 413"/>
          <p:cNvSpPr>
            <a:spLocks noChangeArrowheads="1"/>
          </p:cNvSpPr>
          <p:nvPr/>
        </p:nvSpPr>
        <p:spPr bwMode="auto">
          <a:xfrm rot="7678293">
            <a:off x="8251032" y="2959894"/>
            <a:ext cx="1254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6" name="Rectangle 414"/>
          <p:cNvSpPr>
            <a:spLocks noChangeArrowheads="1"/>
          </p:cNvSpPr>
          <p:nvPr/>
        </p:nvSpPr>
        <p:spPr bwMode="auto">
          <a:xfrm rot="8180247">
            <a:off x="8318501" y="2873375"/>
            <a:ext cx="9366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7" name="Rectangle 415"/>
          <p:cNvSpPr>
            <a:spLocks noChangeArrowheads="1"/>
          </p:cNvSpPr>
          <p:nvPr/>
        </p:nvSpPr>
        <p:spPr bwMode="auto">
          <a:xfrm rot="8780726">
            <a:off x="8391526" y="2792413"/>
            <a:ext cx="9366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8" name="Rectangle 416"/>
          <p:cNvSpPr>
            <a:spLocks noChangeArrowheads="1"/>
          </p:cNvSpPr>
          <p:nvPr/>
        </p:nvSpPr>
        <p:spPr bwMode="auto">
          <a:xfrm rot="9092391">
            <a:off x="8459788" y="2736850"/>
            <a:ext cx="95250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9" name="Rectangle 339"/>
          <p:cNvSpPr>
            <a:spLocks noChangeArrowheads="1"/>
          </p:cNvSpPr>
          <p:nvPr/>
        </p:nvSpPr>
        <p:spPr bwMode="auto">
          <a:xfrm rot="9886823">
            <a:off x="8502651" y="2708275"/>
            <a:ext cx="92075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0" name="Rectangle 417"/>
          <p:cNvSpPr>
            <a:spLocks noChangeArrowheads="1"/>
          </p:cNvSpPr>
          <p:nvPr/>
        </p:nvSpPr>
        <p:spPr bwMode="auto">
          <a:xfrm rot="10800000">
            <a:off x="8591550" y="2692400"/>
            <a:ext cx="11430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1" name="Oval 430"/>
          <p:cNvSpPr>
            <a:spLocks noChangeArrowheads="1"/>
          </p:cNvSpPr>
          <p:nvPr/>
        </p:nvSpPr>
        <p:spPr bwMode="auto">
          <a:xfrm>
            <a:off x="6981826" y="4773614"/>
            <a:ext cx="119063" cy="119063"/>
          </a:xfrm>
          <a:prstGeom prst="ellipse">
            <a:avLst/>
          </a:prstGeom>
          <a:solidFill>
            <a:srgbClr val="66FF33"/>
          </a:solidFill>
          <a:ln w="9525">
            <a:solidFill>
              <a:srgbClr val="66FF3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2" name="Rectangle 340"/>
          <p:cNvSpPr>
            <a:spLocks noChangeArrowheads="1"/>
          </p:cNvSpPr>
          <p:nvPr/>
        </p:nvSpPr>
        <p:spPr bwMode="auto">
          <a:xfrm rot="10800000">
            <a:off x="8655050" y="2703513"/>
            <a:ext cx="84138" cy="2743200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3" name="Rectangle 345"/>
          <p:cNvSpPr>
            <a:spLocks noChangeArrowheads="1"/>
          </p:cNvSpPr>
          <p:nvPr/>
        </p:nvSpPr>
        <p:spPr bwMode="auto">
          <a:xfrm rot="15616344">
            <a:off x="8643144" y="5433220"/>
            <a:ext cx="109538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4" name="Rectangle 346"/>
          <p:cNvSpPr>
            <a:spLocks noChangeArrowheads="1"/>
          </p:cNvSpPr>
          <p:nvPr/>
        </p:nvSpPr>
        <p:spPr bwMode="auto">
          <a:xfrm rot="15514378">
            <a:off x="8659813" y="5541964"/>
            <a:ext cx="107950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5" name="Rectangle 347"/>
          <p:cNvSpPr>
            <a:spLocks noChangeArrowheads="1"/>
          </p:cNvSpPr>
          <p:nvPr/>
        </p:nvSpPr>
        <p:spPr bwMode="auto">
          <a:xfrm rot="15416183">
            <a:off x="8676481" y="5650707"/>
            <a:ext cx="109538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6" name="Rectangle 348"/>
          <p:cNvSpPr>
            <a:spLocks noChangeArrowheads="1"/>
          </p:cNvSpPr>
          <p:nvPr/>
        </p:nvSpPr>
        <p:spPr bwMode="auto">
          <a:xfrm rot="14928377">
            <a:off x="8695531" y="5750720"/>
            <a:ext cx="109538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7" name="Rectangle 349"/>
          <p:cNvSpPr>
            <a:spLocks noChangeArrowheads="1"/>
          </p:cNvSpPr>
          <p:nvPr/>
        </p:nvSpPr>
        <p:spPr bwMode="auto">
          <a:xfrm rot="14525134">
            <a:off x="8724900" y="5835651"/>
            <a:ext cx="109538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8" name="Rectangle 350"/>
          <p:cNvSpPr>
            <a:spLocks noChangeArrowheads="1"/>
          </p:cNvSpPr>
          <p:nvPr/>
        </p:nvSpPr>
        <p:spPr bwMode="auto">
          <a:xfrm rot="14133946">
            <a:off x="8756650" y="5911851"/>
            <a:ext cx="109538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9" name="Rectangle 351"/>
          <p:cNvSpPr>
            <a:spLocks noChangeArrowheads="1"/>
          </p:cNvSpPr>
          <p:nvPr/>
        </p:nvSpPr>
        <p:spPr bwMode="auto">
          <a:xfrm rot="13058271">
            <a:off x="8826501" y="5980113"/>
            <a:ext cx="85725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0" name="Rectangle 352"/>
          <p:cNvSpPr>
            <a:spLocks noChangeArrowheads="1"/>
          </p:cNvSpPr>
          <p:nvPr/>
        </p:nvSpPr>
        <p:spPr bwMode="auto">
          <a:xfrm rot="12556318">
            <a:off x="8890001" y="6035675"/>
            <a:ext cx="87313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1" name="Rectangle 353"/>
          <p:cNvSpPr>
            <a:spLocks noChangeArrowheads="1"/>
          </p:cNvSpPr>
          <p:nvPr/>
        </p:nvSpPr>
        <p:spPr bwMode="auto">
          <a:xfrm rot="11450222">
            <a:off x="8958263" y="6067425"/>
            <a:ext cx="84138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2" name="Rectangle 354"/>
          <p:cNvSpPr>
            <a:spLocks noChangeArrowheads="1"/>
          </p:cNvSpPr>
          <p:nvPr/>
        </p:nvSpPr>
        <p:spPr bwMode="auto">
          <a:xfrm rot="10800000">
            <a:off x="9040814" y="6076950"/>
            <a:ext cx="87313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3" name="Rectangle 355"/>
          <p:cNvSpPr>
            <a:spLocks noChangeArrowheads="1"/>
          </p:cNvSpPr>
          <p:nvPr/>
        </p:nvSpPr>
        <p:spPr bwMode="auto">
          <a:xfrm rot="10176264">
            <a:off x="9123363" y="6070600"/>
            <a:ext cx="84138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4" name="Rectangle 356"/>
          <p:cNvSpPr>
            <a:spLocks noChangeArrowheads="1"/>
          </p:cNvSpPr>
          <p:nvPr/>
        </p:nvSpPr>
        <p:spPr bwMode="auto">
          <a:xfrm rot="9863763">
            <a:off x="9178926" y="6051550"/>
            <a:ext cx="87313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5" name="Rectangle 357"/>
          <p:cNvSpPr>
            <a:spLocks noChangeArrowheads="1"/>
          </p:cNvSpPr>
          <p:nvPr/>
        </p:nvSpPr>
        <p:spPr bwMode="auto">
          <a:xfrm rot="9461172">
            <a:off x="9234489" y="6016625"/>
            <a:ext cx="123825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6" name="Rectangle 358"/>
          <p:cNvSpPr>
            <a:spLocks noChangeArrowheads="1"/>
          </p:cNvSpPr>
          <p:nvPr/>
        </p:nvSpPr>
        <p:spPr bwMode="auto">
          <a:xfrm rot="8639171">
            <a:off x="9331326" y="5945188"/>
            <a:ext cx="123825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7" name="Rectangle 359"/>
          <p:cNvSpPr>
            <a:spLocks noChangeArrowheads="1"/>
          </p:cNvSpPr>
          <p:nvPr/>
        </p:nvSpPr>
        <p:spPr bwMode="auto">
          <a:xfrm rot="7533073">
            <a:off x="9390857" y="5860257"/>
            <a:ext cx="157163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8" name="Rectangle 360"/>
          <p:cNvSpPr>
            <a:spLocks noChangeArrowheads="1"/>
          </p:cNvSpPr>
          <p:nvPr/>
        </p:nvSpPr>
        <p:spPr bwMode="auto">
          <a:xfrm rot="6835055">
            <a:off x="9440070" y="5755482"/>
            <a:ext cx="155575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9" name="Rectangle 361"/>
          <p:cNvSpPr>
            <a:spLocks noChangeArrowheads="1"/>
          </p:cNvSpPr>
          <p:nvPr/>
        </p:nvSpPr>
        <p:spPr bwMode="auto">
          <a:xfrm rot="6432465">
            <a:off x="9481345" y="5620545"/>
            <a:ext cx="155575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0" name="Rectangle 362"/>
          <p:cNvSpPr>
            <a:spLocks noChangeArrowheads="1"/>
          </p:cNvSpPr>
          <p:nvPr/>
        </p:nvSpPr>
        <p:spPr bwMode="auto">
          <a:xfrm rot="6105137">
            <a:off x="9507539" y="5514976"/>
            <a:ext cx="157163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3" name="Rectangle 420"/>
          <p:cNvSpPr>
            <a:spLocks noChangeArrowheads="1"/>
          </p:cNvSpPr>
          <p:nvPr/>
        </p:nvSpPr>
        <p:spPr bwMode="auto">
          <a:xfrm rot="10100778">
            <a:off x="7697789" y="4457701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4" name="Rectangle 421"/>
          <p:cNvSpPr>
            <a:spLocks noChangeArrowheads="1"/>
          </p:cNvSpPr>
          <p:nvPr/>
        </p:nvSpPr>
        <p:spPr bwMode="auto">
          <a:xfrm rot="10403325">
            <a:off x="7826376" y="4432300"/>
            <a:ext cx="142875" cy="107950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5" name="Rectangle 422"/>
          <p:cNvSpPr>
            <a:spLocks noChangeArrowheads="1"/>
          </p:cNvSpPr>
          <p:nvPr/>
        </p:nvSpPr>
        <p:spPr bwMode="auto">
          <a:xfrm rot="10499738">
            <a:off x="7940676" y="4421189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6" name="Rectangle 423"/>
          <p:cNvSpPr>
            <a:spLocks noChangeArrowheads="1"/>
          </p:cNvSpPr>
          <p:nvPr/>
        </p:nvSpPr>
        <p:spPr bwMode="auto">
          <a:xfrm rot="11100217">
            <a:off x="8050213" y="4425950"/>
            <a:ext cx="139700" cy="107950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7" name="Rectangle 424"/>
          <p:cNvSpPr>
            <a:spLocks noChangeArrowheads="1"/>
          </p:cNvSpPr>
          <p:nvPr/>
        </p:nvSpPr>
        <p:spPr bwMode="auto">
          <a:xfrm rot="11100217">
            <a:off x="8180389" y="4438651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8" name="Rectangle 425"/>
          <p:cNvSpPr>
            <a:spLocks noChangeArrowheads="1"/>
          </p:cNvSpPr>
          <p:nvPr/>
        </p:nvSpPr>
        <p:spPr bwMode="auto">
          <a:xfrm rot="11100217">
            <a:off x="8299451" y="4451351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9" name="Rectangle 426"/>
          <p:cNvSpPr>
            <a:spLocks noChangeArrowheads="1"/>
          </p:cNvSpPr>
          <p:nvPr/>
        </p:nvSpPr>
        <p:spPr bwMode="auto">
          <a:xfrm rot="11100217">
            <a:off x="8418514" y="4464051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0" name="Rectangle 427"/>
          <p:cNvSpPr>
            <a:spLocks noChangeArrowheads="1"/>
          </p:cNvSpPr>
          <p:nvPr/>
        </p:nvSpPr>
        <p:spPr bwMode="auto">
          <a:xfrm rot="10800000">
            <a:off x="8528051" y="4471988"/>
            <a:ext cx="142875" cy="107950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1" name="Rectangle 428"/>
          <p:cNvSpPr>
            <a:spLocks noChangeArrowheads="1"/>
          </p:cNvSpPr>
          <p:nvPr/>
        </p:nvSpPr>
        <p:spPr bwMode="auto">
          <a:xfrm rot="10298047">
            <a:off x="8656638" y="4460876"/>
            <a:ext cx="139700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2" name="Rectangle 429"/>
          <p:cNvSpPr>
            <a:spLocks noChangeArrowheads="1"/>
          </p:cNvSpPr>
          <p:nvPr/>
        </p:nvSpPr>
        <p:spPr bwMode="auto">
          <a:xfrm rot="9697568">
            <a:off x="8780464" y="4424364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3" name="Oval 431"/>
          <p:cNvSpPr>
            <a:spLocks noChangeArrowheads="1"/>
          </p:cNvSpPr>
          <p:nvPr/>
        </p:nvSpPr>
        <p:spPr bwMode="auto">
          <a:xfrm>
            <a:off x="8864600" y="4368800"/>
            <a:ext cx="127000" cy="1587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1" name="Oval 430"/>
          <p:cNvSpPr>
            <a:spLocks noChangeArrowheads="1"/>
          </p:cNvSpPr>
          <p:nvPr/>
        </p:nvSpPr>
        <p:spPr bwMode="auto">
          <a:xfrm>
            <a:off x="7588251" y="4502151"/>
            <a:ext cx="119063" cy="119063"/>
          </a:xfrm>
          <a:prstGeom prst="ellipse">
            <a:avLst/>
          </a:prstGeom>
          <a:solidFill>
            <a:srgbClr val="66FF33"/>
          </a:solidFill>
          <a:ln w="9525">
            <a:solidFill>
              <a:srgbClr val="66FF3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1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1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1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1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1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1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1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1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5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1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1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5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1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1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1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1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1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1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1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1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1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1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1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1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1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1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1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1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1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1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1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1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1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1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1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1000"/>
                            </p:stCondLst>
                            <p:childTnLst>
                              <p:par>
                                <p:cTn id="2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1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1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1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2500"/>
                            </p:stCondLst>
                            <p:childTnLst>
                              <p:par>
                                <p:cTn id="2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7" dur="1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3000"/>
                            </p:stCondLst>
                            <p:childTnLst>
                              <p:par>
                                <p:cTn id="2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1" dur="1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3500"/>
                            </p:stCondLst>
                            <p:childTnLst>
                              <p:par>
                                <p:cTn id="2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5" dur="1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4000"/>
                            </p:stCondLst>
                            <p:childTnLst>
                              <p:par>
                                <p:cTn id="2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9" dur="1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3" dur="1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7" dur="1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5500"/>
                            </p:stCondLst>
                            <p:childTnLst>
                              <p:par>
                                <p:cTn id="2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1" dur="1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6000"/>
                            </p:stCondLst>
                            <p:childTnLst>
                              <p:par>
                                <p:cTn id="2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5" dur="1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6500"/>
                            </p:stCondLst>
                            <p:childTnLst>
                              <p:par>
                                <p:cTn id="2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9" dur="1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7000"/>
                            </p:stCondLst>
                            <p:childTnLst>
                              <p:par>
                                <p:cTn id="2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3" dur="1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7500"/>
                            </p:stCondLst>
                            <p:childTnLst>
                              <p:par>
                                <p:cTn id="2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7" dur="1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1" dur="1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28500"/>
                            </p:stCondLst>
                            <p:childTnLst>
                              <p:par>
                                <p:cTn id="2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5" dur="1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8" presetClass="entr" presetSubtype="1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0" dur="2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2500"/>
                            </p:stCondLst>
                            <p:childTnLst>
                              <p:par>
                                <p:cTn id="2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4" dur="15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3000"/>
                            </p:stCondLst>
                            <p:childTnLst>
                              <p:par>
                                <p:cTn id="2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8" dur="1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3500"/>
                            </p:stCondLst>
                            <p:childTnLst>
                              <p:par>
                                <p:cTn id="2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2" dur="1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4000"/>
                            </p:stCondLst>
                            <p:childTnLst>
                              <p:par>
                                <p:cTn id="2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6" dur="1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0" dur="1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0"/>
                            </p:stCondLst>
                            <p:childTnLst>
                              <p:par>
                                <p:cTn id="2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4" dur="1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5500"/>
                            </p:stCondLst>
                            <p:childTnLst>
                              <p:par>
                                <p:cTn id="2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8" dur="15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2" dur="15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6500"/>
                            </p:stCondLst>
                            <p:childTnLst>
                              <p:par>
                                <p:cTn id="3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6" dur="15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7000"/>
                            </p:stCondLst>
                            <p:childTnLst>
                              <p:par>
                                <p:cTn id="3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0" dur="1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7500"/>
                            </p:stCondLst>
                            <p:childTnLst>
                              <p:par>
                                <p:cTn id="3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4" dur="1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8000"/>
                            </p:stCondLst>
                            <p:childTnLst>
                              <p:par>
                                <p:cTn id="3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8" dur="1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8500"/>
                            </p:stCondLst>
                            <p:childTnLst>
                              <p:par>
                                <p:cTn id="3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2" dur="1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9000"/>
                            </p:stCondLst>
                            <p:childTnLst>
                              <p:par>
                                <p:cTn id="3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6" dur="1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9500"/>
                            </p:stCondLst>
                            <p:childTnLst>
                              <p:par>
                                <p:cTn id="3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0" dur="1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4" dur="15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8" dur="15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2" dur="1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9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500"/>
                            </p:stCondLst>
                            <p:childTnLst>
                              <p:par>
                                <p:cTn id="349" presetID="9" presetClass="entr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1" dur="1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00"/>
                            </p:stCondLst>
                            <p:childTnLst>
                              <p:par>
                                <p:cTn id="3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5" dur="1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500"/>
                            </p:stCondLst>
                            <p:childTnLst>
                              <p:par>
                                <p:cTn id="3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9" dur="1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2000"/>
                            </p:stCondLst>
                            <p:childTnLst>
                              <p:par>
                                <p:cTn id="3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3" dur="1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2500"/>
                            </p:stCondLst>
                            <p:childTnLst>
                              <p:par>
                                <p:cTn id="3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7" dur="1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3000"/>
                            </p:stCondLst>
                            <p:childTnLst>
                              <p:par>
                                <p:cTn id="3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1" dur="1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3500"/>
                            </p:stCondLst>
                            <p:childTnLst>
                              <p:par>
                                <p:cTn id="3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5" dur="1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9" dur="1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4500"/>
                            </p:stCondLst>
                            <p:childTnLst>
                              <p:par>
                                <p:cTn id="3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3" dur="1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5000"/>
                            </p:stCondLst>
                            <p:childTnLst>
                              <p:par>
                                <p:cTn id="3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7" dur="1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5500"/>
                            </p:stCondLst>
                            <p:childTnLst>
                              <p:par>
                                <p:cTn id="3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1" dur="1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6000"/>
                            </p:stCondLst>
                            <p:childTnLst>
                              <p:par>
                                <p:cTn id="3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5" dur="1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 animBg="1"/>
      <p:bldP spid="20" grpId="0"/>
      <p:bldP spid="12" grpId="0"/>
      <p:bldP spid="13" grpId="0" animBg="1"/>
      <p:bldP spid="19" grpId="0" build="allAtOnce"/>
      <p:bldP spid="21" grpId="0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7" name="A">
            <a:hlinkClick r:id="" action="ppaction://media"/>
            <a:extLst>
              <a:ext uri="{FF2B5EF4-FFF2-40B4-BE49-F238E27FC236}">
                <a16:creationId xmlns:a16="http://schemas.microsoft.com/office/drawing/2014/main" id="{2C099827-3A5F-445F-8637-E57B28D41F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4783" y="464384"/>
            <a:ext cx="9964911" cy="586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6" name="chu A">
            <a:hlinkClick r:id="" action="ppaction://media"/>
            <a:extLst>
              <a:ext uri="{FF2B5EF4-FFF2-40B4-BE49-F238E27FC236}">
                <a16:creationId xmlns:a16="http://schemas.microsoft.com/office/drawing/2014/main" id="{181003EF-CC1D-4C5F-B627-4C7A3C567A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51906" y="101600"/>
            <a:ext cx="7035800" cy="615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3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233543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857864" y="3021966"/>
            <a:ext cx="8256639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Ánh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nắng tràn ngập sân trường.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63666" y="134716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1323C2-1216-4BE1-B765-C7E72A64CF57}"/>
              </a:ext>
            </a:extLst>
          </p:cNvPr>
          <p:cNvSpPr txBox="1"/>
          <p:nvPr/>
        </p:nvSpPr>
        <p:spPr>
          <a:xfrm>
            <a:off x="114299" y="4541546"/>
            <a:ext cx="6571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2,5 ô li?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2E165A-6AEC-4FD5-8198-487526F0F66C}"/>
              </a:ext>
            </a:extLst>
          </p:cNvPr>
          <p:cNvSpPr txBox="1"/>
          <p:nvPr/>
        </p:nvSpPr>
        <p:spPr>
          <a:xfrm>
            <a:off x="114298" y="5112545"/>
            <a:ext cx="6571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1,5 ô li?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732B46-9FBC-45CB-AD32-597F4BEA0934}"/>
              </a:ext>
            </a:extLst>
          </p:cNvPr>
          <p:cNvSpPr txBox="1"/>
          <p:nvPr/>
        </p:nvSpPr>
        <p:spPr>
          <a:xfrm>
            <a:off x="114298" y="5683544"/>
            <a:ext cx="6738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0E57DB-54C3-4D2A-9706-927FF775D33F}"/>
              </a:ext>
            </a:extLst>
          </p:cNvPr>
          <p:cNvSpPr txBox="1"/>
          <p:nvPr/>
        </p:nvSpPr>
        <p:spPr>
          <a:xfrm>
            <a:off x="7011621" y="4597997"/>
            <a:ext cx="335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A, h, 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505775-CF77-4FDD-A93C-4E903EAFACE6}"/>
              </a:ext>
            </a:extLst>
          </p:cNvPr>
          <p:cNvSpPr txBox="1"/>
          <p:nvPr/>
        </p:nvSpPr>
        <p:spPr>
          <a:xfrm>
            <a:off x="7023906" y="5112544"/>
            <a:ext cx="335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718E80-4ABF-4787-BAFB-4300E9B14E74}"/>
              </a:ext>
            </a:extLst>
          </p:cNvPr>
          <p:cNvSpPr txBox="1"/>
          <p:nvPr/>
        </p:nvSpPr>
        <p:spPr>
          <a:xfrm>
            <a:off x="7023906" y="5667577"/>
            <a:ext cx="4655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ô li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2E6C36-6A48-45A9-8CDA-D8BDA48E1ED7}"/>
              </a:ext>
            </a:extLst>
          </p:cNvPr>
          <p:cNvSpPr/>
          <p:nvPr/>
        </p:nvSpPr>
        <p:spPr>
          <a:xfrm>
            <a:off x="857864" y="3578942"/>
            <a:ext cx="597310" cy="4916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E6850A-6DBC-455B-B5B4-046CCDD5B5FA}"/>
              </a:ext>
            </a:extLst>
          </p:cNvPr>
          <p:cNvSpPr/>
          <p:nvPr/>
        </p:nvSpPr>
        <p:spPr>
          <a:xfrm flipV="1">
            <a:off x="3686602" y="3564191"/>
            <a:ext cx="178210" cy="6391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A951861-A459-4623-A8AE-43F64FE055B0}"/>
              </a:ext>
            </a:extLst>
          </p:cNvPr>
          <p:cNvSpPr/>
          <p:nvPr/>
        </p:nvSpPr>
        <p:spPr>
          <a:xfrm flipV="1">
            <a:off x="3267502" y="3569109"/>
            <a:ext cx="265226" cy="4916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D6B6E5-F1EE-4BB3-8712-3D0B962331AD}"/>
              </a:ext>
            </a:extLst>
          </p:cNvPr>
          <p:cNvSpPr/>
          <p:nvPr/>
        </p:nvSpPr>
        <p:spPr>
          <a:xfrm flipV="1">
            <a:off x="5201632" y="3571310"/>
            <a:ext cx="265226" cy="4916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2048B0-2E1C-4886-860D-7FE3DFDFE8DF}"/>
              </a:ext>
            </a:extLst>
          </p:cNvPr>
          <p:cNvSpPr/>
          <p:nvPr/>
        </p:nvSpPr>
        <p:spPr>
          <a:xfrm flipV="1">
            <a:off x="8318825" y="3539612"/>
            <a:ext cx="265226" cy="4916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99BB0B8-25FB-467C-8627-26AB556A791B}"/>
              </a:ext>
            </a:extLst>
          </p:cNvPr>
          <p:cNvSpPr/>
          <p:nvPr/>
        </p:nvSpPr>
        <p:spPr>
          <a:xfrm flipV="1">
            <a:off x="7201575" y="3539611"/>
            <a:ext cx="178210" cy="6391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22D4E9-4390-4397-9545-8F3B6D747120}"/>
              </a:ext>
            </a:extLst>
          </p:cNvPr>
          <p:cNvSpPr txBox="1"/>
          <p:nvPr/>
        </p:nvSpPr>
        <p:spPr>
          <a:xfrm>
            <a:off x="114297" y="6254543"/>
            <a:ext cx="7623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B141CF-0B5F-480F-9AAC-AEBF41004ACD}"/>
              </a:ext>
            </a:extLst>
          </p:cNvPr>
          <p:cNvSpPr txBox="1"/>
          <p:nvPr/>
        </p:nvSpPr>
        <p:spPr>
          <a:xfrm>
            <a:off x="7519706" y="6193310"/>
            <a:ext cx="4868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ô li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E91DB8-A46E-4DCB-8AC2-8E09A178F381}"/>
              </a:ext>
            </a:extLst>
          </p:cNvPr>
          <p:cNvSpPr/>
          <p:nvPr/>
        </p:nvSpPr>
        <p:spPr>
          <a:xfrm flipV="1">
            <a:off x="3837036" y="3481885"/>
            <a:ext cx="178210" cy="63911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AC1390-1B2F-4757-983E-44A4176F9D3A}"/>
              </a:ext>
            </a:extLst>
          </p:cNvPr>
          <p:cNvSpPr/>
          <p:nvPr/>
        </p:nvSpPr>
        <p:spPr>
          <a:xfrm flipV="1">
            <a:off x="6196776" y="3458287"/>
            <a:ext cx="178210" cy="63911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11A165-1A4E-4B6C-B1DD-798189419610}"/>
              </a:ext>
            </a:extLst>
          </p:cNvPr>
          <p:cNvSpPr/>
          <p:nvPr/>
        </p:nvSpPr>
        <p:spPr>
          <a:xfrm>
            <a:off x="5673212" y="3116826"/>
            <a:ext cx="406315" cy="6685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  <p:bldP spid="9" grpId="0"/>
      <p:bldP spid="10" grpId="0"/>
      <p:bldP spid="11" grpId="0"/>
      <p:bldP spid="12" grpId="0"/>
      <p:bldP spid="13" grpId="0"/>
      <p:bldP spid="14" grpId="0"/>
      <p:bldP spid="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 animBg="1"/>
      <p:bldP spid="24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自定义 2094">
      <a:dk1>
        <a:sysClr val="windowText" lastClr="000000"/>
      </a:dk1>
      <a:lt1>
        <a:sysClr val="window" lastClr="FFFFFF"/>
      </a:lt1>
      <a:dk2>
        <a:srgbClr val="1E6990"/>
      </a:dk2>
      <a:lt2>
        <a:srgbClr val="CF7D33"/>
      </a:lt2>
      <a:accent1>
        <a:srgbClr val="CF7D33"/>
      </a:accent1>
      <a:accent2>
        <a:srgbClr val="1E6990"/>
      </a:accent2>
      <a:accent3>
        <a:srgbClr val="CF7D33"/>
      </a:accent3>
      <a:accent4>
        <a:srgbClr val="1E6990"/>
      </a:accent4>
      <a:accent5>
        <a:srgbClr val="CF7D33"/>
      </a:accent5>
      <a:accent6>
        <a:srgbClr val="1E6990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328</Words>
  <Application>Microsoft Office PowerPoint</Application>
  <PresentationFormat>Widescreen</PresentationFormat>
  <Paragraphs>72</Paragraphs>
  <Slides>14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39" baseType="lpstr">
      <vt:lpstr>微软雅黑</vt:lpstr>
      <vt:lpstr>宋体</vt:lpstr>
      <vt:lpstr>.VnTime</vt:lpstr>
      <vt:lpstr>Arial</vt:lpstr>
      <vt:lpstr>Arial Black</vt:lpstr>
      <vt:lpstr>Arial-Rounded</vt:lpstr>
      <vt:lpstr>Calibri</vt:lpstr>
      <vt:lpstr>Calibri Light</vt:lpstr>
      <vt:lpstr>Cambria</vt:lpstr>
      <vt:lpstr>Coiny</vt:lpstr>
      <vt:lpstr>等线</vt:lpstr>
      <vt:lpstr>等线 Light</vt:lpstr>
      <vt:lpstr>Gloria Hallelujah</vt:lpstr>
      <vt:lpstr>HP001 4 hàng</vt:lpstr>
      <vt:lpstr>HP001 5 hàng</vt:lpstr>
      <vt:lpstr>inpin heiti</vt:lpstr>
      <vt:lpstr>Odibee Sans</vt:lpstr>
      <vt:lpstr>Times New Roman</vt:lpstr>
      <vt:lpstr>字魂70号-灵悦黑体</vt:lpstr>
      <vt:lpstr>Office Theme</vt:lpstr>
      <vt:lpstr>1_Office 主题​​</vt:lpstr>
      <vt:lpstr>1_Office Theme</vt:lpstr>
      <vt:lpstr>Office 主题</vt:lpstr>
      <vt:lpstr>千图网海量PPT模板www.58pic.com​​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24</cp:revision>
  <dcterms:created xsi:type="dcterms:W3CDTF">2021-07-23T00:54:59Z</dcterms:created>
  <dcterms:modified xsi:type="dcterms:W3CDTF">2023-09-03T16:27:44Z</dcterms:modified>
</cp:coreProperties>
</file>