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9"/>
  </p:notesMasterIdLst>
  <p:sldIdLst>
    <p:sldId id="260" r:id="rId4"/>
    <p:sldId id="415" r:id="rId5"/>
    <p:sldId id="289" r:id="rId6"/>
    <p:sldId id="302" r:id="rId7"/>
    <p:sldId id="295" r:id="rId8"/>
    <p:sldId id="288" r:id="rId9"/>
    <p:sldId id="303" r:id="rId10"/>
    <p:sldId id="286" r:id="rId11"/>
    <p:sldId id="304" r:id="rId12"/>
    <p:sldId id="306" r:id="rId13"/>
    <p:sldId id="305" r:id="rId14"/>
    <p:sldId id="307" r:id="rId15"/>
    <p:sldId id="298" r:id="rId16"/>
    <p:sldId id="310" r:id="rId17"/>
    <p:sldId id="309" r:id="rId18"/>
    <p:sldId id="312" r:id="rId19"/>
    <p:sldId id="290" r:id="rId20"/>
    <p:sldId id="308" r:id="rId21"/>
    <p:sldId id="291" r:id="rId22"/>
    <p:sldId id="311" r:id="rId23"/>
    <p:sldId id="313" r:id="rId24"/>
    <p:sldId id="292" r:id="rId25"/>
    <p:sldId id="404" r:id="rId26"/>
    <p:sldId id="293" r:id="rId27"/>
    <p:sldId id="405" r:id="rId28"/>
    <p:sldId id="406" r:id="rId29"/>
    <p:sldId id="407" r:id="rId30"/>
    <p:sldId id="408" r:id="rId31"/>
    <p:sldId id="409" r:id="rId32"/>
    <p:sldId id="413" r:id="rId33"/>
    <p:sldId id="410" r:id="rId34"/>
    <p:sldId id="411" r:id="rId35"/>
    <p:sldId id="412" r:id="rId36"/>
    <p:sldId id="416" r:id="rId37"/>
    <p:sldId id="2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35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.xml"/><Relationship Id="rId7" Type="http://schemas.openxmlformats.org/officeDocument/2006/relationships/image" Target="../media/image11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267968" y="2458378"/>
            <a:ext cx="7445828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02: PHÒNG TRÁNH HỎA HOẠN KHI Ở NHÀ (T1)</a:t>
            </a:r>
            <a:endParaRPr kumimoji="0" lang="en-US" sz="40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223759"/>
            <a:chOff x="659752" y="1296626"/>
            <a:chExt cx="654572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3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857B28-79D9-4C00-A43A-AABF21F0899E}"/>
              </a:ext>
            </a:extLst>
          </p:cNvPr>
          <p:cNvSpPr/>
          <p:nvPr/>
        </p:nvSpPr>
        <p:spPr>
          <a:xfrm>
            <a:off x="3029414" y="48227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ÊU CẦU CẦN ĐẠT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1F132-F93A-4ECE-8B48-70F0BFC36EE2}"/>
              </a:ext>
            </a:extLst>
          </p:cNvPr>
          <p:cNvSpPr txBox="1"/>
          <p:nvPr/>
        </p:nvSpPr>
        <p:spPr>
          <a:xfrm>
            <a:off x="777549" y="1647578"/>
            <a:ext cx="10773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và nêu được một số nguy cơ dẫn đến cháy nhà</a:t>
            </a:r>
          </a:p>
          <a:p>
            <a:pPr marL="285750" indent="-285750" algn="just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được nguyên nhân gây cháy và thiệt hại do cháy gây ra</a:t>
            </a:r>
          </a:p>
          <a:p>
            <a:pPr marL="285750" indent="-285750" algn="just">
              <a:buFontTx/>
              <a:buChar char="-"/>
            </a:pP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xử lí các tình huống đơn giản khi có cháy</a:t>
            </a: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hiện những vật dễ gây cháy trong gia đình và đề xuất được nơi cất giữ an toàn.</a:t>
            </a:r>
          </a:p>
          <a:p>
            <a:pPr algn="just"/>
            <a:endParaRPr lang="en-US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67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19136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tránh cháy</a:t>
            </a: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59474" y="1230716"/>
            <a:ext cx="6059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59474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5400000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66D32-2F0A-47C6-9C9E-8518CB498070}"/>
              </a:ext>
            </a:extLst>
          </p:cNvPr>
          <p:cNvSpPr txBox="1"/>
          <p:nvPr/>
        </p:nvSpPr>
        <p:spPr>
          <a:xfrm>
            <a:off x="5559474" y="4404404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857B28-79D9-4C00-A43A-AABF21F0899E}"/>
              </a:ext>
            </a:extLst>
          </p:cNvPr>
          <p:cNvSpPr/>
          <p:nvPr/>
        </p:nvSpPr>
        <p:spPr>
          <a:xfrm>
            <a:off x="3029414" y="48227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1F132-F93A-4ECE-8B48-70F0BFC36EE2}"/>
              </a:ext>
            </a:extLst>
          </p:cNvPr>
          <p:cNvSpPr txBox="1"/>
          <p:nvPr/>
        </p:nvSpPr>
        <p:spPr>
          <a:xfrm>
            <a:off x="777549" y="1647578"/>
            <a:ext cx="10773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 biết và nêu được một số nguy cơ dẫn đến cháy nhà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 được nguyên nhân gây cháy và thiệt hại do cháy gây ra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 xử lí các tình huống đơn giản khi có cháy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Phát hiện những vật dễ gây cháy trong gia đình và đề xuất được nơi cất giữ an toàn.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775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697</Words>
  <Application>Microsoft Office PowerPoint</Application>
  <PresentationFormat>Widescreen</PresentationFormat>
  <Paragraphs>82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等线</vt:lpstr>
      <vt:lpstr>微软雅黑</vt:lpstr>
      <vt:lpstr>Arial</vt:lpstr>
      <vt:lpstr>Baloo 2</vt:lpstr>
      <vt:lpstr>Calibri</vt:lpstr>
      <vt:lpstr>Coiny</vt:lpstr>
      <vt:lpstr>Georgia</vt:lpstr>
      <vt:lpstr>iCiel Cadena</vt:lpstr>
      <vt:lpstr>Times New Roman</vt:lpstr>
      <vt:lpstr>1_Office Theme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2022-07-05T05:48:09Z</dcterms:created>
  <dcterms:modified xsi:type="dcterms:W3CDTF">2024-09-17T03:45:33Z</dcterms:modified>
</cp:coreProperties>
</file>