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81" r:id="rId2"/>
    <p:sldMasterId id="2147483723" r:id="rId3"/>
    <p:sldMasterId id="2147483744" r:id="rId4"/>
    <p:sldMasterId id="2147483828" r:id="rId5"/>
    <p:sldMasterId id="2147483849" r:id="rId6"/>
  </p:sldMasterIdLst>
  <p:notesMasterIdLst>
    <p:notesMasterId r:id="rId17"/>
  </p:notesMasterIdLst>
  <p:sldIdLst>
    <p:sldId id="317" r:id="rId7"/>
    <p:sldId id="316" r:id="rId8"/>
    <p:sldId id="262" r:id="rId9"/>
    <p:sldId id="308" r:id="rId10"/>
    <p:sldId id="300" r:id="rId11"/>
    <p:sldId id="310" r:id="rId12"/>
    <p:sldId id="311" r:id="rId13"/>
    <p:sldId id="301" r:id="rId14"/>
    <p:sldId id="315" r:id="rId15"/>
    <p:sldId id="289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409"/>
    <a:srgbClr val="F18E71"/>
    <a:srgbClr val="C68D5D"/>
    <a:srgbClr val="FFE781"/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3" autoAdjust="0"/>
    <p:restoredTop sz="88466" autoAdjust="0"/>
  </p:normalViewPr>
  <p:slideViewPr>
    <p:cSldViewPr snapToGrid="0">
      <p:cViewPr varScale="1">
        <p:scale>
          <a:sx n="44" d="100"/>
          <a:sy n="44" d="100"/>
        </p:scale>
        <p:origin x="26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6" name="Google Shape;48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7" name="Google Shape;48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542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3" name="Google Shape;13103;g15960431a6b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4" name="Google Shape;13104;g15960431a6b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60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" name="Google Shape;5969;g11b25f6973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0" name="Google Shape;5970;g11b25f6973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3971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491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5" name="Google Shape;9265;g124f779fa67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6" name="Google Shape;9266;g124f779fa67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722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1" name="Google Shape;8401;g11b25f6973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2" name="Google Shape;8402;g11b25f6973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6581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795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2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5863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1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4001600" y="3446184"/>
            <a:ext cx="4188800" cy="766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title" idx="2" hasCustomPrompt="1"/>
          </p:nvPr>
        </p:nvSpPr>
        <p:spPr>
          <a:xfrm>
            <a:off x="2474200" y="1540151"/>
            <a:ext cx="7243600" cy="190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1"/>
          </p:nvPr>
        </p:nvSpPr>
        <p:spPr>
          <a:xfrm>
            <a:off x="4001567" y="4551451"/>
            <a:ext cx="4188800" cy="76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5240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 rot="-188007">
            <a:off x="5551507" y="2551939"/>
            <a:ext cx="4851653" cy="766848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title" idx="2" hasCustomPrompt="1"/>
          </p:nvPr>
        </p:nvSpPr>
        <p:spPr>
          <a:xfrm rot="-217916">
            <a:off x="2364894" y="2484750"/>
            <a:ext cx="3214055" cy="2134685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"/>
          </p:nvPr>
        </p:nvSpPr>
        <p:spPr>
          <a:xfrm rot="-188007">
            <a:off x="5607744" y="3316788"/>
            <a:ext cx="4851653" cy="766848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3309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 rot="195602">
            <a:off x="3674558" y="3644310"/>
            <a:ext cx="4754895" cy="766729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 idx="2" hasCustomPrompt="1"/>
          </p:nvPr>
        </p:nvSpPr>
        <p:spPr>
          <a:xfrm rot="181757">
            <a:off x="4702891" y="1411655"/>
            <a:ext cx="2921683" cy="2238312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 rot="195602">
            <a:off x="3624883" y="4409066"/>
            <a:ext cx="4754895" cy="766729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88828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4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 rot="248715">
            <a:off x="2464149" y="2475523"/>
            <a:ext cx="4188959" cy="766391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title" idx="2" hasCustomPrompt="1"/>
          </p:nvPr>
        </p:nvSpPr>
        <p:spPr>
          <a:xfrm rot="248441">
            <a:off x="6615673" y="2391357"/>
            <a:ext cx="3113327" cy="2226215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1"/>
          </p:nvPr>
        </p:nvSpPr>
        <p:spPr>
          <a:xfrm rot="248715">
            <a:off x="2408779" y="3239920"/>
            <a:ext cx="4188959" cy="766391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9" name="Google Shape;169;p24"/>
          <p:cNvGrpSpPr/>
          <p:nvPr/>
        </p:nvGrpSpPr>
        <p:grpSpPr>
          <a:xfrm rot="-8689972">
            <a:off x="-1385501" y="5717058"/>
            <a:ext cx="3469549" cy="3065113"/>
            <a:chOff x="3375445" y="3388204"/>
            <a:chExt cx="326198" cy="288171"/>
          </a:xfrm>
        </p:grpSpPr>
        <p:sp>
          <p:nvSpPr>
            <p:cNvPr id="170" name="Google Shape;170;p24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0722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7127867" y="1877267"/>
            <a:ext cx="4104000" cy="1341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6882600" y="3401800"/>
            <a:ext cx="4349600" cy="164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9724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32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218" name="Google Shape;218;p3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1" name="Google Shape;221;p32"/>
          <p:cNvGrpSpPr/>
          <p:nvPr/>
        </p:nvGrpSpPr>
        <p:grpSpPr>
          <a:xfrm rot="-8386588" flipH="1">
            <a:off x="-1572369" y="5332650"/>
            <a:ext cx="3469567" cy="3065121"/>
            <a:chOff x="3375445" y="3388204"/>
            <a:chExt cx="326198" cy="288171"/>
          </a:xfrm>
        </p:grpSpPr>
        <p:sp>
          <p:nvSpPr>
            <p:cNvPr id="222" name="Google Shape;222;p3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6708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1" name="Google Shape;2011;p46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12" name="Google Shape;2012;p4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13" name="Google Shape;2013;p46"/>
          <p:cNvSpPr txBox="1">
            <a:spLocks noGrp="1"/>
          </p:cNvSpPr>
          <p:nvPr>
            <p:ph type="subTitle" idx="1"/>
          </p:nvPr>
        </p:nvSpPr>
        <p:spPr>
          <a:xfrm>
            <a:off x="2623408" y="2341933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4" name="Google Shape;2014;p46"/>
          <p:cNvSpPr txBox="1">
            <a:spLocks noGrp="1"/>
          </p:cNvSpPr>
          <p:nvPr>
            <p:ph type="subTitle" idx="2"/>
          </p:nvPr>
        </p:nvSpPr>
        <p:spPr>
          <a:xfrm>
            <a:off x="2623393" y="28873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5" name="Google Shape;2015;p46"/>
          <p:cNvSpPr txBox="1">
            <a:spLocks noGrp="1"/>
          </p:cNvSpPr>
          <p:nvPr>
            <p:ph type="subTitle" idx="3"/>
          </p:nvPr>
        </p:nvSpPr>
        <p:spPr>
          <a:xfrm>
            <a:off x="2623408" y="4665000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6" name="Google Shape;2016;p46"/>
          <p:cNvSpPr txBox="1">
            <a:spLocks noGrp="1"/>
          </p:cNvSpPr>
          <p:nvPr>
            <p:ph type="subTitle" idx="4"/>
          </p:nvPr>
        </p:nvSpPr>
        <p:spPr>
          <a:xfrm>
            <a:off x="2623393" y="52105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7" name="Google Shape;2017;p46"/>
          <p:cNvSpPr txBox="1">
            <a:spLocks noGrp="1"/>
          </p:cNvSpPr>
          <p:nvPr>
            <p:ph type="subTitle" idx="5"/>
          </p:nvPr>
        </p:nvSpPr>
        <p:spPr>
          <a:xfrm>
            <a:off x="7757441" y="2341933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8" name="Google Shape;2018;p46"/>
          <p:cNvSpPr txBox="1">
            <a:spLocks noGrp="1"/>
          </p:cNvSpPr>
          <p:nvPr>
            <p:ph type="subTitle" idx="6"/>
          </p:nvPr>
        </p:nvSpPr>
        <p:spPr>
          <a:xfrm>
            <a:off x="7757425" y="28873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9" name="Google Shape;2019;p46"/>
          <p:cNvSpPr txBox="1">
            <a:spLocks noGrp="1"/>
          </p:cNvSpPr>
          <p:nvPr>
            <p:ph type="subTitle" idx="7"/>
          </p:nvPr>
        </p:nvSpPr>
        <p:spPr>
          <a:xfrm>
            <a:off x="7757441" y="4665000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20" name="Google Shape;2020;p46"/>
          <p:cNvSpPr txBox="1">
            <a:spLocks noGrp="1"/>
          </p:cNvSpPr>
          <p:nvPr>
            <p:ph type="subTitle" idx="8"/>
          </p:nvPr>
        </p:nvSpPr>
        <p:spPr>
          <a:xfrm>
            <a:off x="7757425" y="52105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21" name="Google Shape;2021;p46"/>
          <p:cNvGrpSpPr/>
          <p:nvPr/>
        </p:nvGrpSpPr>
        <p:grpSpPr>
          <a:xfrm rot="-8386588" flipH="1">
            <a:off x="-1603118" y="5422846"/>
            <a:ext cx="3469567" cy="3065121"/>
            <a:chOff x="3375445" y="3388204"/>
            <a:chExt cx="326198" cy="288171"/>
          </a:xfrm>
        </p:grpSpPr>
        <p:sp>
          <p:nvSpPr>
            <p:cNvPr id="2022" name="Google Shape;2022;p46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3" name="Google Shape;2023;p46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4493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ven columns">
  <p:cSld name="Title and seven columns"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7" name="Google Shape;2427;p5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428" name="Google Shape;2428;p5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29" name="Google Shape;2429;p53"/>
          <p:cNvSpPr txBox="1">
            <a:spLocks noGrp="1"/>
          </p:cNvSpPr>
          <p:nvPr>
            <p:ph type="subTitle" idx="1"/>
          </p:nvPr>
        </p:nvSpPr>
        <p:spPr>
          <a:xfrm>
            <a:off x="2261599" y="42867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0" name="Google Shape;2430;p53"/>
          <p:cNvSpPr txBox="1">
            <a:spLocks noGrp="1"/>
          </p:cNvSpPr>
          <p:nvPr>
            <p:ph type="subTitle" idx="2"/>
          </p:nvPr>
        </p:nvSpPr>
        <p:spPr>
          <a:xfrm>
            <a:off x="2261599" y="4896297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1" name="Google Shape;2431;p53"/>
          <p:cNvSpPr txBox="1">
            <a:spLocks noGrp="1"/>
          </p:cNvSpPr>
          <p:nvPr>
            <p:ph type="subTitle" idx="3"/>
          </p:nvPr>
        </p:nvSpPr>
        <p:spPr>
          <a:xfrm>
            <a:off x="4864795" y="4286680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2" name="Google Shape;2432;p53"/>
          <p:cNvSpPr txBox="1">
            <a:spLocks noGrp="1"/>
          </p:cNvSpPr>
          <p:nvPr>
            <p:ph type="subTitle" idx="4"/>
          </p:nvPr>
        </p:nvSpPr>
        <p:spPr>
          <a:xfrm>
            <a:off x="4864800" y="4896300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3" name="Google Shape;2433;p53"/>
          <p:cNvSpPr txBox="1">
            <a:spLocks noGrp="1"/>
          </p:cNvSpPr>
          <p:nvPr>
            <p:ph type="subTitle" idx="5"/>
          </p:nvPr>
        </p:nvSpPr>
        <p:spPr>
          <a:xfrm>
            <a:off x="7467989" y="4286675"/>
            <a:ext cx="2462400" cy="495200"/>
          </a:xfrm>
          <a:prstGeom prst="rect">
            <a:avLst/>
          </a:prstGeom>
          <a:noFill/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4" name="Google Shape;2434;p53"/>
          <p:cNvSpPr txBox="1">
            <a:spLocks noGrp="1"/>
          </p:cNvSpPr>
          <p:nvPr>
            <p:ph type="subTitle" idx="6"/>
          </p:nvPr>
        </p:nvSpPr>
        <p:spPr>
          <a:xfrm>
            <a:off x="7468000" y="4896264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5" name="Google Shape;2435;p53"/>
          <p:cNvSpPr txBox="1">
            <a:spLocks noGrp="1"/>
          </p:cNvSpPr>
          <p:nvPr>
            <p:ph type="subTitle" idx="7"/>
          </p:nvPr>
        </p:nvSpPr>
        <p:spPr>
          <a:xfrm>
            <a:off x="961413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6" name="Google Shape;2436;p53"/>
          <p:cNvSpPr txBox="1">
            <a:spLocks noGrp="1"/>
          </p:cNvSpPr>
          <p:nvPr>
            <p:ph type="subTitle" idx="8"/>
          </p:nvPr>
        </p:nvSpPr>
        <p:spPr>
          <a:xfrm>
            <a:off x="961413" y="2974033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53"/>
          <p:cNvSpPr txBox="1">
            <a:spLocks noGrp="1"/>
          </p:cNvSpPr>
          <p:nvPr>
            <p:ph type="subTitle" idx="9"/>
          </p:nvPr>
        </p:nvSpPr>
        <p:spPr>
          <a:xfrm>
            <a:off x="3564137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8" name="Google Shape;2438;p53"/>
          <p:cNvSpPr txBox="1">
            <a:spLocks noGrp="1"/>
          </p:cNvSpPr>
          <p:nvPr>
            <p:ph type="subTitle" idx="13"/>
          </p:nvPr>
        </p:nvSpPr>
        <p:spPr>
          <a:xfrm>
            <a:off x="3564137" y="2974031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9" name="Google Shape;2439;p53"/>
          <p:cNvSpPr txBox="1">
            <a:spLocks noGrp="1"/>
          </p:cNvSpPr>
          <p:nvPr>
            <p:ph type="subTitle" idx="14"/>
          </p:nvPr>
        </p:nvSpPr>
        <p:spPr>
          <a:xfrm>
            <a:off x="6166861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40" name="Google Shape;2440;p53"/>
          <p:cNvSpPr txBox="1">
            <a:spLocks noGrp="1"/>
          </p:cNvSpPr>
          <p:nvPr>
            <p:ph type="subTitle" idx="15"/>
          </p:nvPr>
        </p:nvSpPr>
        <p:spPr>
          <a:xfrm>
            <a:off x="6166861" y="2974033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41" name="Google Shape;2441;p53"/>
          <p:cNvSpPr txBox="1">
            <a:spLocks noGrp="1"/>
          </p:cNvSpPr>
          <p:nvPr>
            <p:ph type="subTitle" idx="16"/>
          </p:nvPr>
        </p:nvSpPr>
        <p:spPr>
          <a:xfrm>
            <a:off x="8769584" y="2364441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42" name="Google Shape;2442;p53"/>
          <p:cNvSpPr txBox="1">
            <a:spLocks noGrp="1"/>
          </p:cNvSpPr>
          <p:nvPr>
            <p:ph type="subTitle" idx="17"/>
          </p:nvPr>
        </p:nvSpPr>
        <p:spPr>
          <a:xfrm>
            <a:off x="8769584" y="2974031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443" name="Google Shape;2443;p53"/>
          <p:cNvGrpSpPr/>
          <p:nvPr/>
        </p:nvGrpSpPr>
        <p:grpSpPr>
          <a:xfrm rot="7584683">
            <a:off x="10754792" y="5139922"/>
            <a:ext cx="3469608" cy="3065109"/>
            <a:chOff x="3375445" y="3388204"/>
            <a:chExt cx="326198" cy="288171"/>
          </a:xfrm>
        </p:grpSpPr>
        <p:sp>
          <p:nvSpPr>
            <p:cNvPr id="2444" name="Google Shape;2444;p5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5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46" name="Google Shape;2446;p53"/>
          <p:cNvGrpSpPr/>
          <p:nvPr/>
        </p:nvGrpSpPr>
        <p:grpSpPr>
          <a:xfrm rot="591140" flipH="1">
            <a:off x="-1355767" y="5164901"/>
            <a:ext cx="3354637" cy="2621447"/>
            <a:chOff x="3360402" y="1405432"/>
            <a:chExt cx="341781" cy="267077"/>
          </a:xfrm>
        </p:grpSpPr>
        <p:sp>
          <p:nvSpPr>
            <p:cNvPr id="2447" name="Google Shape;2447;p53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53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53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53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53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2" name="Google Shape;2452;p53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53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53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53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53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53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53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9" name="Google Shape;2459;p53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0" name="Google Shape;2460;p53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1" name="Google Shape;2461;p53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2" name="Google Shape;2462;p53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3" name="Google Shape;2463;p53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4" name="Google Shape;2464;p53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53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53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53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53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53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53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53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53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53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53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5" name="Google Shape;2475;p53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6" name="Google Shape;2476;p53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53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53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53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53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1" name="Google Shape;2481;p53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2" name="Google Shape;2482;p53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3" name="Google Shape;2483;p53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4" name="Google Shape;2484;p53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5" name="Google Shape;2485;p53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6" name="Google Shape;2486;p53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7" name="Google Shape;2487;p53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8" name="Google Shape;2488;p53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53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0" name="Google Shape;2490;p53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1" name="Google Shape;2491;p53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2" name="Google Shape;2492;p53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53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53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5" name="Google Shape;2495;p53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6" name="Google Shape;2496;p53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7" name="Google Shape;2497;p53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8" name="Google Shape;2498;p53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9" name="Google Shape;2499;p53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0" name="Google Shape;2500;p53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53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53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53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53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53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53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7" name="Google Shape;2507;p53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8" name="Google Shape;2508;p53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9" name="Google Shape;2509;p53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0" name="Google Shape;2510;p53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1" name="Google Shape;2511;p53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2" name="Google Shape;2512;p53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53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53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53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6" name="Google Shape;2516;p53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7" name="Google Shape;2517;p53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8" name="Google Shape;2518;p53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9" name="Google Shape;2519;p53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0" name="Google Shape;2520;p53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1" name="Google Shape;2521;p53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2" name="Google Shape;2522;p53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3" name="Google Shape;2523;p53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4" name="Google Shape;2524;p53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5" name="Google Shape;2525;p53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6" name="Google Shape;2526;p53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7" name="Google Shape;2527;p53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8" name="Google Shape;2528;p53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9" name="Google Shape;2529;p53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0" name="Google Shape;2530;p53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1" name="Google Shape;2531;p53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2" name="Google Shape;2532;p53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3" name="Google Shape;2533;p53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4" name="Google Shape;2534;p53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5" name="Google Shape;2535;p53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6" name="Google Shape;2536;p53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7" name="Google Shape;2537;p53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8" name="Google Shape;2538;p53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9" name="Google Shape;2539;p53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0" name="Google Shape;2540;p53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1" name="Google Shape;2541;p53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2" name="Google Shape;2542;p53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3" name="Google Shape;2543;p53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4" name="Google Shape;2544;p53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5" name="Google Shape;2545;p53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6" name="Google Shape;2546;p53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7" name="Google Shape;2547;p53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8" name="Google Shape;2548;p53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9" name="Google Shape;2549;p53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0" name="Google Shape;2550;p53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1" name="Google Shape;2551;p53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2" name="Google Shape;2552;p53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3" name="Google Shape;2553;p53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4" name="Google Shape;2554;p53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5" name="Google Shape;2555;p53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6" name="Google Shape;2556;p53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7" name="Google Shape;2557;p53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8" name="Google Shape;2558;p53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9" name="Google Shape;2559;p53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0" name="Google Shape;2560;p53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1" name="Google Shape;2561;p53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2" name="Google Shape;2562;p53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3" name="Google Shape;2563;p53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4" name="Google Shape;2564;p53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5" name="Google Shape;2565;p53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6" name="Google Shape;2566;p53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7" name="Google Shape;2567;p53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8" name="Google Shape;2568;p53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9" name="Google Shape;2569;p53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0" name="Google Shape;2570;p53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1" name="Google Shape;2571;p53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2" name="Google Shape;2572;p53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3" name="Google Shape;2573;p53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4" name="Google Shape;2574;p53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5" name="Google Shape;2575;p53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6" name="Google Shape;2576;p53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7" name="Google Shape;2577;p53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8" name="Google Shape;2578;p53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9" name="Google Shape;2579;p53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0" name="Google Shape;2580;p53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1" name="Google Shape;2581;p53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2" name="Google Shape;2582;p53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3" name="Google Shape;2583;p53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4" name="Google Shape;2584;p53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53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6" name="Google Shape;2586;p53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7" name="Google Shape;2587;p53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53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9" name="Google Shape;2589;p53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0" name="Google Shape;2590;p53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1" name="Google Shape;2591;p53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2" name="Google Shape;2592;p53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3" name="Google Shape;2593;p53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4" name="Google Shape;2594;p53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5" name="Google Shape;2595;p53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53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53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8" name="Google Shape;2598;p53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9" name="Google Shape;2599;p53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53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1" name="Google Shape;2601;p53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2" name="Google Shape;2602;p53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53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53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53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53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53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53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53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53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53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53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53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53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53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53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53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53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53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53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53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2" name="Google Shape;2622;p53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53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53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53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53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53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53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53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53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53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53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53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53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53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53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53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53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53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53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53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53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3" name="Google Shape;2643;p53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4" name="Google Shape;2644;p53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53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53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53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53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53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53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53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53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3" name="Google Shape;2653;p53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4" name="Google Shape;2654;p53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5" name="Google Shape;2655;p53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6" name="Google Shape;2656;p53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53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8" name="Google Shape;2658;p53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9" name="Google Shape;2659;p53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53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53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53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53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53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53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53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53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53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53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53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53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53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3" name="Google Shape;2673;p53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4" name="Google Shape;2674;p53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5" name="Google Shape;2675;p53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6" name="Google Shape;2676;p53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53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8" name="Google Shape;2678;p53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9" name="Google Shape;2679;p53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0" name="Google Shape;2680;p53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1" name="Google Shape;2681;p53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2" name="Google Shape;2682;p53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3" name="Google Shape;2683;p53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53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53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6" name="Google Shape;2686;p53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7" name="Google Shape;2687;p53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8" name="Google Shape;2688;p53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9" name="Google Shape;2689;p53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0" name="Google Shape;2690;p53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1" name="Google Shape;2691;p53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2" name="Google Shape;2692;p53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3" name="Google Shape;2693;p53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4" name="Google Shape;2694;p53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5" name="Google Shape;2695;p53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6" name="Google Shape;2696;p53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7" name="Google Shape;2697;p53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8" name="Google Shape;2698;p53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9" name="Google Shape;2699;p53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0" name="Google Shape;2700;p53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1" name="Google Shape;2701;p53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2" name="Google Shape;2702;p53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3" name="Google Shape;2703;p53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4" name="Google Shape;2704;p53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5" name="Google Shape;2705;p53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6" name="Google Shape;2706;p53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7" name="Google Shape;2707;p53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8" name="Google Shape;2708;p53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9" name="Google Shape;2709;p53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0" name="Google Shape;2710;p53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1" name="Google Shape;2711;p53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2" name="Google Shape;2712;p53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3" name="Google Shape;2713;p53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4" name="Google Shape;2714;p53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5" name="Google Shape;2715;p53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6" name="Google Shape;2716;p53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7" name="Google Shape;2717;p53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8" name="Google Shape;2718;p53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9" name="Google Shape;2719;p53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0" name="Google Shape;2720;p53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1" name="Google Shape;2721;p53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2" name="Google Shape;2722;p53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3" name="Google Shape;2723;p53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4" name="Google Shape;2724;p53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5" name="Google Shape;2725;p53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6" name="Google Shape;2726;p53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7" name="Google Shape;2727;p53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8" name="Google Shape;2728;p53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9" name="Google Shape;2729;p53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0" name="Google Shape;2730;p53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1" name="Google Shape;2731;p53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2" name="Google Shape;2732;p53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3" name="Google Shape;2733;p53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4" name="Google Shape;2734;p53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5" name="Google Shape;2735;p53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6" name="Google Shape;2736;p53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7" name="Google Shape;2737;p53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8" name="Google Shape;2738;p53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9" name="Google Shape;2739;p53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0" name="Google Shape;2740;p53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1" name="Google Shape;2741;p53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2" name="Google Shape;2742;p53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3" name="Google Shape;2743;p53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53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53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53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53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53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53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53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53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53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53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53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1513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2" name="Google Shape;4862;p61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8370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" name="Google Shape;4864;p62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68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3497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38433" y="2281267"/>
            <a:ext cx="9315200" cy="1218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718000" y="4097447"/>
            <a:ext cx="4756000" cy="39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8100030">
            <a:off x="10553666" y="5271209"/>
            <a:ext cx="3469543" cy="3065103"/>
            <a:chOff x="3375445" y="3388204"/>
            <a:chExt cx="326198" cy="288171"/>
          </a:xfrm>
        </p:grpSpPr>
        <p:sp>
          <p:nvSpPr>
            <p:cNvPr id="13" name="Google Shape;13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2413412">
            <a:off x="-1489085" y="-1541717"/>
            <a:ext cx="3469567" cy="3065121"/>
            <a:chOff x="3375445" y="3388204"/>
            <a:chExt cx="326198" cy="288171"/>
          </a:xfrm>
        </p:grpSpPr>
        <p:sp>
          <p:nvSpPr>
            <p:cNvPr id="16" name="Google Shape;16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4560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287684" y="3654200"/>
            <a:ext cx="3535200" cy="888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852867"/>
            <a:ext cx="3535200" cy="26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287684" y="4591467"/>
            <a:ext cx="3535200" cy="72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24" name="Google Shape;24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3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27" name="Google Shape;27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6820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5"/>
          <p:cNvGrpSpPr/>
          <p:nvPr/>
        </p:nvGrpSpPr>
        <p:grpSpPr>
          <a:xfrm rot="2699970" flipH="1">
            <a:off x="10553666" y="-1521793"/>
            <a:ext cx="3469543" cy="3065103"/>
            <a:chOff x="3375445" y="3388204"/>
            <a:chExt cx="326198" cy="288171"/>
          </a:xfrm>
        </p:grpSpPr>
        <p:sp>
          <p:nvSpPr>
            <p:cNvPr id="39" name="Google Shape;39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" name="Google Shape;41;p5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42" name="Google Shape;42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2089751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2089767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6367033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6367051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5110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6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52" name="Google Shape;52;p6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3266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1378367" y="2299067"/>
            <a:ext cx="9541600" cy="2096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2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5631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9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1776067" y="2121400"/>
            <a:ext cx="4568400" cy="15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1776167" y="3671000"/>
            <a:ext cx="4568400" cy="106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5612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1075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5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 idx="2" hasCustomPrompt="1"/>
          </p:nvPr>
        </p:nvSpPr>
        <p:spPr>
          <a:xfrm>
            <a:off x="1514407" y="205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982607" y="2896633"/>
            <a:ext cx="32456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ubTitle" idx="3"/>
          </p:nvPr>
        </p:nvSpPr>
        <p:spPr>
          <a:xfrm>
            <a:off x="982600" y="3442000"/>
            <a:ext cx="3245600" cy="7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 idx="4" hasCustomPrompt="1"/>
          </p:nvPr>
        </p:nvSpPr>
        <p:spPr>
          <a:xfrm>
            <a:off x="8518595" y="205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5"/>
          </p:nvPr>
        </p:nvSpPr>
        <p:spPr>
          <a:xfrm>
            <a:off x="7987195" y="2896633"/>
            <a:ext cx="32448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6"/>
          </p:nvPr>
        </p:nvSpPr>
        <p:spPr>
          <a:xfrm>
            <a:off x="7987199" y="3442000"/>
            <a:ext cx="3244800" cy="7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title" idx="7" hasCustomPrompt="1"/>
          </p:nvPr>
        </p:nvSpPr>
        <p:spPr>
          <a:xfrm>
            <a:off x="5005000" y="3772633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8"/>
          </p:nvPr>
        </p:nvSpPr>
        <p:spPr>
          <a:xfrm>
            <a:off x="4473600" y="4616233"/>
            <a:ext cx="32448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9"/>
          </p:nvPr>
        </p:nvSpPr>
        <p:spPr>
          <a:xfrm>
            <a:off x="4473600" y="5201596"/>
            <a:ext cx="3244800" cy="67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7314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7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4418517" y="1465900"/>
            <a:ext cx="6571200" cy="3359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2"/>
          </p:nvPr>
        </p:nvSpPr>
        <p:spPr>
          <a:xfrm>
            <a:off x="4423084" y="4844933"/>
            <a:ext cx="6580000" cy="59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79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8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>
            <a:spLocks noGrp="1"/>
          </p:cNvSpPr>
          <p:nvPr>
            <p:ph type="subTitle" idx="1"/>
          </p:nvPr>
        </p:nvSpPr>
        <p:spPr>
          <a:xfrm>
            <a:off x="2060233" y="2342433"/>
            <a:ext cx="7958800" cy="1702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2"/>
          </p:nvPr>
        </p:nvSpPr>
        <p:spPr>
          <a:xfrm>
            <a:off x="2060233" y="4101633"/>
            <a:ext cx="7958800" cy="52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8980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7866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1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4001600" y="3446184"/>
            <a:ext cx="4188800" cy="766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title" idx="2" hasCustomPrompt="1"/>
          </p:nvPr>
        </p:nvSpPr>
        <p:spPr>
          <a:xfrm>
            <a:off x="2474200" y="1540151"/>
            <a:ext cx="7243600" cy="190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1"/>
          </p:nvPr>
        </p:nvSpPr>
        <p:spPr>
          <a:xfrm>
            <a:off x="4001567" y="4551451"/>
            <a:ext cx="4188800" cy="76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50925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 rot="-188007">
            <a:off x="5551507" y="2551939"/>
            <a:ext cx="4851653" cy="766848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title" idx="2" hasCustomPrompt="1"/>
          </p:nvPr>
        </p:nvSpPr>
        <p:spPr>
          <a:xfrm rot="-217916">
            <a:off x="2364894" y="2484750"/>
            <a:ext cx="3214055" cy="2134685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"/>
          </p:nvPr>
        </p:nvSpPr>
        <p:spPr>
          <a:xfrm rot="-188007">
            <a:off x="5607744" y="3316788"/>
            <a:ext cx="4851653" cy="766848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7750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 rot="195602">
            <a:off x="3674558" y="3644310"/>
            <a:ext cx="4754895" cy="766729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 idx="2" hasCustomPrompt="1"/>
          </p:nvPr>
        </p:nvSpPr>
        <p:spPr>
          <a:xfrm rot="181757">
            <a:off x="4702891" y="1411655"/>
            <a:ext cx="2921683" cy="2238312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 rot="195602">
            <a:off x="3624883" y="4409066"/>
            <a:ext cx="4754895" cy="766729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2817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4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 rot="248715">
            <a:off x="2464149" y="2475523"/>
            <a:ext cx="4188959" cy="766391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title" idx="2" hasCustomPrompt="1"/>
          </p:nvPr>
        </p:nvSpPr>
        <p:spPr>
          <a:xfrm rot="248441">
            <a:off x="6615673" y="2391357"/>
            <a:ext cx="3113327" cy="2226215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1"/>
          </p:nvPr>
        </p:nvSpPr>
        <p:spPr>
          <a:xfrm rot="248715">
            <a:off x="2408779" y="3239920"/>
            <a:ext cx="4188959" cy="766391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9" name="Google Shape;169;p24"/>
          <p:cNvGrpSpPr/>
          <p:nvPr/>
        </p:nvGrpSpPr>
        <p:grpSpPr>
          <a:xfrm rot="-8689972">
            <a:off x="-1385501" y="5717058"/>
            <a:ext cx="3469549" cy="3065113"/>
            <a:chOff x="3375445" y="3388204"/>
            <a:chExt cx="326198" cy="288171"/>
          </a:xfrm>
        </p:grpSpPr>
        <p:sp>
          <p:nvSpPr>
            <p:cNvPr id="170" name="Google Shape;170;p24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57694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7127867" y="1877267"/>
            <a:ext cx="4104000" cy="1341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6882600" y="3401800"/>
            <a:ext cx="4349600" cy="164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7531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32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218" name="Google Shape;218;p3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1" name="Google Shape;221;p32"/>
          <p:cNvGrpSpPr/>
          <p:nvPr/>
        </p:nvGrpSpPr>
        <p:grpSpPr>
          <a:xfrm rot="-8386588" flipH="1">
            <a:off x="-1572369" y="5332650"/>
            <a:ext cx="3469567" cy="3065121"/>
            <a:chOff x="3375445" y="3388204"/>
            <a:chExt cx="326198" cy="288171"/>
          </a:xfrm>
        </p:grpSpPr>
        <p:sp>
          <p:nvSpPr>
            <p:cNvPr id="222" name="Google Shape;222;p3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0389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1" name="Google Shape;2011;p46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12" name="Google Shape;2012;p4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13" name="Google Shape;2013;p46"/>
          <p:cNvSpPr txBox="1">
            <a:spLocks noGrp="1"/>
          </p:cNvSpPr>
          <p:nvPr>
            <p:ph type="subTitle" idx="1"/>
          </p:nvPr>
        </p:nvSpPr>
        <p:spPr>
          <a:xfrm>
            <a:off x="2623408" y="2341933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4" name="Google Shape;2014;p46"/>
          <p:cNvSpPr txBox="1">
            <a:spLocks noGrp="1"/>
          </p:cNvSpPr>
          <p:nvPr>
            <p:ph type="subTitle" idx="2"/>
          </p:nvPr>
        </p:nvSpPr>
        <p:spPr>
          <a:xfrm>
            <a:off x="2623393" y="28873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5" name="Google Shape;2015;p46"/>
          <p:cNvSpPr txBox="1">
            <a:spLocks noGrp="1"/>
          </p:cNvSpPr>
          <p:nvPr>
            <p:ph type="subTitle" idx="3"/>
          </p:nvPr>
        </p:nvSpPr>
        <p:spPr>
          <a:xfrm>
            <a:off x="2623408" y="4665000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6" name="Google Shape;2016;p46"/>
          <p:cNvSpPr txBox="1">
            <a:spLocks noGrp="1"/>
          </p:cNvSpPr>
          <p:nvPr>
            <p:ph type="subTitle" idx="4"/>
          </p:nvPr>
        </p:nvSpPr>
        <p:spPr>
          <a:xfrm>
            <a:off x="2623393" y="52105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7" name="Google Shape;2017;p46"/>
          <p:cNvSpPr txBox="1">
            <a:spLocks noGrp="1"/>
          </p:cNvSpPr>
          <p:nvPr>
            <p:ph type="subTitle" idx="5"/>
          </p:nvPr>
        </p:nvSpPr>
        <p:spPr>
          <a:xfrm>
            <a:off x="7757441" y="2341933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8" name="Google Shape;2018;p46"/>
          <p:cNvSpPr txBox="1">
            <a:spLocks noGrp="1"/>
          </p:cNvSpPr>
          <p:nvPr>
            <p:ph type="subTitle" idx="6"/>
          </p:nvPr>
        </p:nvSpPr>
        <p:spPr>
          <a:xfrm>
            <a:off x="7757425" y="28873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9" name="Google Shape;2019;p46"/>
          <p:cNvSpPr txBox="1">
            <a:spLocks noGrp="1"/>
          </p:cNvSpPr>
          <p:nvPr>
            <p:ph type="subTitle" idx="7"/>
          </p:nvPr>
        </p:nvSpPr>
        <p:spPr>
          <a:xfrm>
            <a:off x="7757441" y="4665000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20" name="Google Shape;2020;p46"/>
          <p:cNvSpPr txBox="1">
            <a:spLocks noGrp="1"/>
          </p:cNvSpPr>
          <p:nvPr>
            <p:ph type="subTitle" idx="8"/>
          </p:nvPr>
        </p:nvSpPr>
        <p:spPr>
          <a:xfrm>
            <a:off x="7757425" y="52105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21" name="Google Shape;2021;p46"/>
          <p:cNvGrpSpPr/>
          <p:nvPr/>
        </p:nvGrpSpPr>
        <p:grpSpPr>
          <a:xfrm rot="-8386588" flipH="1">
            <a:off x="-1603118" y="5422846"/>
            <a:ext cx="3469567" cy="3065121"/>
            <a:chOff x="3375445" y="3388204"/>
            <a:chExt cx="326198" cy="288171"/>
          </a:xfrm>
        </p:grpSpPr>
        <p:sp>
          <p:nvSpPr>
            <p:cNvPr id="2022" name="Google Shape;2022;p46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3" name="Google Shape;2023;p46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7661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ven columns">
  <p:cSld name="Title and seven columns"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7" name="Google Shape;2427;p5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428" name="Google Shape;2428;p5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29" name="Google Shape;2429;p53"/>
          <p:cNvSpPr txBox="1">
            <a:spLocks noGrp="1"/>
          </p:cNvSpPr>
          <p:nvPr>
            <p:ph type="subTitle" idx="1"/>
          </p:nvPr>
        </p:nvSpPr>
        <p:spPr>
          <a:xfrm>
            <a:off x="2261599" y="42867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0" name="Google Shape;2430;p53"/>
          <p:cNvSpPr txBox="1">
            <a:spLocks noGrp="1"/>
          </p:cNvSpPr>
          <p:nvPr>
            <p:ph type="subTitle" idx="2"/>
          </p:nvPr>
        </p:nvSpPr>
        <p:spPr>
          <a:xfrm>
            <a:off x="2261599" y="4896297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1" name="Google Shape;2431;p53"/>
          <p:cNvSpPr txBox="1">
            <a:spLocks noGrp="1"/>
          </p:cNvSpPr>
          <p:nvPr>
            <p:ph type="subTitle" idx="3"/>
          </p:nvPr>
        </p:nvSpPr>
        <p:spPr>
          <a:xfrm>
            <a:off x="4864795" y="4286680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2" name="Google Shape;2432;p53"/>
          <p:cNvSpPr txBox="1">
            <a:spLocks noGrp="1"/>
          </p:cNvSpPr>
          <p:nvPr>
            <p:ph type="subTitle" idx="4"/>
          </p:nvPr>
        </p:nvSpPr>
        <p:spPr>
          <a:xfrm>
            <a:off x="4864800" y="4896300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3" name="Google Shape;2433;p53"/>
          <p:cNvSpPr txBox="1">
            <a:spLocks noGrp="1"/>
          </p:cNvSpPr>
          <p:nvPr>
            <p:ph type="subTitle" idx="5"/>
          </p:nvPr>
        </p:nvSpPr>
        <p:spPr>
          <a:xfrm>
            <a:off x="7467989" y="4286675"/>
            <a:ext cx="2462400" cy="495200"/>
          </a:xfrm>
          <a:prstGeom prst="rect">
            <a:avLst/>
          </a:prstGeom>
          <a:noFill/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4" name="Google Shape;2434;p53"/>
          <p:cNvSpPr txBox="1">
            <a:spLocks noGrp="1"/>
          </p:cNvSpPr>
          <p:nvPr>
            <p:ph type="subTitle" idx="6"/>
          </p:nvPr>
        </p:nvSpPr>
        <p:spPr>
          <a:xfrm>
            <a:off x="7468000" y="4896264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5" name="Google Shape;2435;p53"/>
          <p:cNvSpPr txBox="1">
            <a:spLocks noGrp="1"/>
          </p:cNvSpPr>
          <p:nvPr>
            <p:ph type="subTitle" idx="7"/>
          </p:nvPr>
        </p:nvSpPr>
        <p:spPr>
          <a:xfrm>
            <a:off x="961413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6" name="Google Shape;2436;p53"/>
          <p:cNvSpPr txBox="1">
            <a:spLocks noGrp="1"/>
          </p:cNvSpPr>
          <p:nvPr>
            <p:ph type="subTitle" idx="8"/>
          </p:nvPr>
        </p:nvSpPr>
        <p:spPr>
          <a:xfrm>
            <a:off x="961413" y="2974033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53"/>
          <p:cNvSpPr txBox="1">
            <a:spLocks noGrp="1"/>
          </p:cNvSpPr>
          <p:nvPr>
            <p:ph type="subTitle" idx="9"/>
          </p:nvPr>
        </p:nvSpPr>
        <p:spPr>
          <a:xfrm>
            <a:off x="3564137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8" name="Google Shape;2438;p53"/>
          <p:cNvSpPr txBox="1">
            <a:spLocks noGrp="1"/>
          </p:cNvSpPr>
          <p:nvPr>
            <p:ph type="subTitle" idx="13"/>
          </p:nvPr>
        </p:nvSpPr>
        <p:spPr>
          <a:xfrm>
            <a:off x="3564137" y="2974031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9" name="Google Shape;2439;p53"/>
          <p:cNvSpPr txBox="1">
            <a:spLocks noGrp="1"/>
          </p:cNvSpPr>
          <p:nvPr>
            <p:ph type="subTitle" idx="14"/>
          </p:nvPr>
        </p:nvSpPr>
        <p:spPr>
          <a:xfrm>
            <a:off x="6166861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40" name="Google Shape;2440;p53"/>
          <p:cNvSpPr txBox="1">
            <a:spLocks noGrp="1"/>
          </p:cNvSpPr>
          <p:nvPr>
            <p:ph type="subTitle" idx="15"/>
          </p:nvPr>
        </p:nvSpPr>
        <p:spPr>
          <a:xfrm>
            <a:off x="6166861" y="2974033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41" name="Google Shape;2441;p53"/>
          <p:cNvSpPr txBox="1">
            <a:spLocks noGrp="1"/>
          </p:cNvSpPr>
          <p:nvPr>
            <p:ph type="subTitle" idx="16"/>
          </p:nvPr>
        </p:nvSpPr>
        <p:spPr>
          <a:xfrm>
            <a:off x="8769584" y="2364441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42" name="Google Shape;2442;p53"/>
          <p:cNvSpPr txBox="1">
            <a:spLocks noGrp="1"/>
          </p:cNvSpPr>
          <p:nvPr>
            <p:ph type="subTitle" idx="17"/>
          </p:nvPr>
        </p:nvSpPr>
        <p:spPr>
          <a:xfrm>
            <a:off x="8769584" y="2974031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443" name="Google Shape;2443;p53"/>
          <p:cNvGrpSpPr/>
          <p:nvPr/>
        </p:nvGrpSpPr>
        <p:grpSpPr>
          <a:xfrm rot="7584683">
            <a:off x="10754792" y="5139922"/>
            <a:ext cx="3469608" cy="3065109"/>
            <a:chOff x="3375445" y="3388204"/>
            <a:chExt cx="326198" cy="288171"/>
          </a:xfrm>
        </p:grpSpPr>
        <p:sp>
          <p:nvSpPr>
            <p:cNvPr id="2444" name="Google Shape;2444;p5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5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46" name="Google Shape;2446;p53"/>
          <p:cNvGrpSpPr/>
          <p:nvPr/>
        </p:nvGrpSpPr>
        <p:grpSpPr>
          <a:xfrm rot="591140" flipH="1">
            <a:off x="-1355767" y="5164901"/>
            <a:ext cx="3354637" cy="2621447"/>
            <a:chOff x="3360402" y="1405432"/>
            <a:chExt cx="341781" cy="267077"/>
          </a:xfrm>
        </p:grpSpPr>
        <p:sp>
          <p:nvSpPr>
            <p:cNvPr id="2447" name="Google Shape;2447;p53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53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53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53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53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2" name="Google Shape;2452;p53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53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53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53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53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53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53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9" name="Google Shape;2459;p53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0" name="Google Shape;2460;p53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1" name="Google Shape;2461;p53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2" name="Google Shape;2462;p53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3" name="Google Shape;2463;p53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4" name="Google Shape;2464;p53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53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53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53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53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53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53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53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53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53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53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5" name="Google Shape;2475;p53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6" name="Google Shape;2476;p53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53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53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53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53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1" name="Google Shape;2481;p53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2" name="Google Shape;2482;p53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3" name="Google Shape;2483;p53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4" name="Google Shape;2484;p53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5" name="Google Shape;2485;p53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6" name="Google Shape;2486;p53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7" name="Google Shape;2487;p53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8" name="Google Shape;2488;p53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53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0" name="Google Shape;2490;p53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1" name="Google Shape;2491;p53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2" name="Google Shape;2492;p53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53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53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5" name="Google Shape;2495;p53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6" name="Google Shape;2496;p53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7" name="Google Shape;2497;p53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8" name="Google Shape;2498;p53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9" name="Google Shape;2499;p53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0" name="Google Shape;2500;p53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53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53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53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53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53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53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7" name="Google Shape;2507;p53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8" name="Google Shape;2508;p53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9" name="Google Shape;2509;p53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0" name="Google Shape;2510;p53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1" name="Google Shape;2511;p53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2" name="Google Shape;2512;p53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53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53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53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6" name="Google Shape;2516;p53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7" name="Google Shape;2517;p53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8" name="Google Shape;2518;p53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9" name="Google Shape;2519;p53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0" name="Google Shape;2520;p53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1" name="Google Shape;2521;p53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2" name="Google Shape;2522;p53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3" name="Google Shape;2523;p53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4" name="Google Shape;2524;p53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5" name="Google Shape;2525;p53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6" name="Google Shape;2526;p53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7" name="Google Shape;2527;p53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8" name="Google Shape;2528;p53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9" name="Google Shape;2529;p53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0" name="Google Shape;2530;p53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1" name="Google Shape;2531;p53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2" name="Google Shape;2532;p53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3" name="Google Shape;2533;p53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4" name="Google Shape;2534;p53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5" name="Google Shape;2535;p53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6" name="Google Shape;2536;p53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7" name="Google Shape;2537;p53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8" name="Google Shape;2538;p53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9" name="Google Shape;2539;p53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0" name="Google Shape;2540;p53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1" name="Google Shape;2541;p53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2" name="Google Shape;2542;p53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3" name="Google Shape;2543;p53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4" name="Google Shape;2544;p53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5" name="Google Shape;2545;p53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6" name="Google Shape;2546;p53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7" name="Google Shape;2547;p53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8" name="Google Shape;2548;p53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9" name="Google Shape;2549;p53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0" name="Google Shape;2550;p53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1" name="Google Shape;2551;p53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2" name="Google Shape;2552;p53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3" name="Google Shape;2553;p53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4" name="Google Shape;2554;p53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5" name="Google Shape;2555;p53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6" name="Google Shape;2556;p53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7" name="Google Shape;2557;p53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8" name="Google Shape;2558;p53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9" name="Google Shape;2559;p53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0" name="Google Shape;2560;p53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1" name="Google Shape;2561;p53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2" name="Google Shape;2562;p53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3" name="Google Shape;2563;p53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4" name="Google Shape;2564;p53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5" name="Google Shape;2565;p53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6" name="Google Shape;2566;p53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7" name="Google Shape;2567;p53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8" name="Google Shape;2568;p53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9" name="Google Shape;2569;p53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0" name="Google Shape;2570;p53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1" name="Google Shape;2571;p53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2" name="Google Shape;2572;p53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3" name="Google Shape;2573;p53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4" name="Google Shape;2574;p53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5" name="Google Shape;2575;p53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6" name="Google Shape;2576;p53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7" name="Google Shape;2577;p53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8" name="Google Shape;2578;p53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9" name="Google Shape;2579;p53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0" name="Google Shape;2580;p53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1" name="Google Shape;2581;p53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2" name="Google Shape;2582;p53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3" name="Google Shape;2583;p53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4" name="Google Shape;2584;p53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53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6" name="Google Shape;2586;p53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7" name="Google Shape;2587;p53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53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9" name="Google Shape;2589;p53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0" name="Google Shape;2590;p53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1" name="Google Shape;2591;p53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2" name="Google Shape;2592;p53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3" name="Google Shape;2593;p53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4" name="Google Shape;2594;p53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5" name="Google Shape;2595;p53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53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53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8" name="Google Shape;2598;p53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9" name="Google Shape;2599;p53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53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1" name="Google Shape;2601;p53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2" name="Google Shape;2602;p53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53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53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53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53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53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53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53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53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53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53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53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53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53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53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53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53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53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53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53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2" name="Google Shape;2622;p53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53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53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53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53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53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53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53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53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53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53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53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53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53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53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53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53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53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53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53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53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3" name="Google Shape;2643;p53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4" name="Google Shape;2644;p53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53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53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53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53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53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53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53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53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3" name="Google Shape;2653;p53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4" name="Google Shape;2654;p53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5" name="Google Shape;2655;p53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6" name="Google Shape;2656;p53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53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8" name="Google Shape;2658;p53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9" name="Google Shape;2659;p53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53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53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53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53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53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53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53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53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53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53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53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53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53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3" name="Google Shape;2673;p53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4" name="Google Shape;2674;p53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5" name="Google Shape;2675;p53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6" name="Google Shape;2676;p53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53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8" name="Google Shape;2678;p53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9" name="Google Shape;2679;p53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0" name="Google Shape;2680;p53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1" name="Google Shape;2681;p53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2" name="Google Shape;2682;p53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3" name="Google Shape;2683;p53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53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53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6" name="Google Shape;2686;p53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7" name="Google Shape;2687;p53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8" name="Google Shape;2688;p53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9" name="Google Shape;2689;p53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0" name="Google Shape;2690;p53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1" name="Google Shape;2691;p53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2" name="Google Shape;2692;p53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3" name="Google Shape;2693;p53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4" name="Google Shape;2694;p53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5" name="Google Shape;2695;p53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6" name="Google Shape;2696;p53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7" name="Google Shape;2697;p53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8" name="Google Shape;2698;p53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9" name="Google Shape;2699;p53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0" name="Google Shape;2700;p53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1" name="Google Shape;2701;p53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2" name="Google Shape;2702;p53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3" name="Google Shape;2703;p53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4" name="Google Shape;2704;p53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5" name="Google Shape;2705;p53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6" name="Google Shape;2706;p53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7" name="Google Shape;2707;p53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8" name="Google Shape;2708;p53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9" name="Google Shape;2709;p53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0" name="Google Shape;2710;p53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1" name="Google Shape;2711;p53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2" name="Google Shape;2712;p53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3" name="Google Shape;2713;p53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4" name="Google Shape;2714;p53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5" name="Google Shape;2715;p53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6" name="Google Shape;2716;p53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7" name="Google Shape;2717;p53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8" name="Google Shape;2718;p53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9" name="Google Shape;2719;p53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0" name="Google Shape;2720;p53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1" name="Google Shape;2721;p53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2" name="Google Shape;2722;p53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3" name="Google Shape;2723;p53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4" name="Google Shape;2724;p53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5" name="Google Shape;2725;p53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6" name="Google Shape;2726;p53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7" name="Google Shape;2727;p53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8" name="Google Shape;2728;p53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9" name="Google Shape;2729;p53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0" name="Google Shape;2730;p53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1" name="Google Shape;2731;p53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2" name="Google Shape;2732;p53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3" name="Google Shape;2733;p53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4" name="Google Shape;2734;p53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5" name="Google Shape;2735;p53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6" name="Google Shape;2736;p53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7" name="Google Shape;2737;p53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8" name="Google Shape;2738;p53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9" name="Google Shape;2739;p53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0" name="Google Shape;2740;p53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1" name="Google Shape;2741;p53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2" name="Google Shape;2742;p53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3" name="Google Shape;2743;p53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53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53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53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53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53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53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53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53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53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53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53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9311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2" name="Google Shape;4862;p61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5704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" name="Google Shape;4864;p62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635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860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51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408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58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050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747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32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736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566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044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396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459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49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2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567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940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687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38433" y="2281267"/>
            <a:ext cx="9315200" cy="1218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718000" y="4097447"/>
            <a:ext cx="4756000" cy="39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8100030">
            <a:off x="10553666" y="5271209"/>
            <a:ext cx="3469543" cy="3065103"/>
            <a:chOff x="3375445" y="3388204"/>
            <a:chExt cx="326198" cy="288171"/>
          </a:xfrm>
        </p:grpSpPr>
        <p:sp>
          <p:nvSpPr>
            <p:cNvPr id="13" name="Google Shape;13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2413412">
            <a:off x="-1489085" y="-1541717"/>
            <a:ext cx="3469567" cy="3065121"/>
            <a:chOff x="3375445" y="3388204"/>
            <a:chExt cx="326198" cy="288171"/>
          </a:xfrm>
        </p:grpSpPr>
        <p:sp>
          <p:nvSpPr>
            <p:cNvPr id="16" name="Google Shape;16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7910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287684" y="3654200"/>
            <a:ext cx="3535200" cy="888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852867"/>
            <a:ext cx="3535200" cy="26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287684" y="4591467"/>
            <a:ext cx="3535200" cy="72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24" name="Google Shape;24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3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27" name="Google Shape;27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21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5"/>
          <p:cNvGrpSpPr/>
          <p:nvPr/>
        </p:nvGrpSpPr>
        <p:grpSpPr>
          <a:xfrm rot="2699970" flipH="1">
            <a:off x="10553666" y="-1521793"/>
            <a:ext cx="3469543" cy="3065103"/>
            <a:chOff x="3375445" y="3388204"/>
            <a:chExt cx="326198" cy="288171"/>
          </a:xfrm>
        </p:grpSpPr>
        <p:sp>
          <p:nvSpPr>
            <p:cNvPr id="39" name="Google Shape;39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" name="Google Shape;41;p5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42" name="Google Shape;42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2089751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2089767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6367033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6367051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6574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6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52" name="Google Shape;52;p6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5481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1378367" y="2299067"/>
            <a:ext cx="9541600" cy="2096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2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99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9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1776067" y="2121400"/>
            <a:ext cx="4568400" cy="15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1776167" y="3671000"/>
            <a:ext cx="4568400" cy="106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4362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3890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5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 idx="2" hasCustomPrompt="1"/>
          </p:nvPr>
        </p:nvSpPr>
        <p:spPr>
          <a:xfrm>
            <a:off x="1514407" y="205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982607" y="2896633"/>
            <a:ext cx="32456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ubTitle" idx="3"/>
          </p:nvPr>
        </p:nvSpPr>
        <p:spPr>
          <a:xfrm>
            <a:off x="982600" y="3442000"/>
            <a:ext cx="3245600" cy="7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 idx="4" hasCustomPrompt="1"/>
          </p:nvPr>
        </p:nvSpPr>
        <p:spPr>
          <a:xfrm>
            <a:off x="8518595" y="205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5"/>
          </p:nvPr>
        </p:nvSpPr>
        <p:spPr>
          <a:xfrm>
            <a:off x="7987195" y="2896633"/>
            <a:ext cx="32448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6"/>
          </p:nvPr>
        </p:nvSpPr>
        <p:spPr>
          <a:xfrm>
            <a:off x="7987199" y="3442000"/>
            <a:ext cx="3244800" cy="7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title" idx="7" hasCustomPrompt="1"/>
          </p:nvPr>
        </p:nvSpPr>
        <p:spPr>
          <a:xfrm>
            <a:off x="5005000" y="3772633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8"/>
          </p:nvPr>
        </p:nvSpPr>
        <p:spPr>
          <a:xfrm>
            <a:off x="4473600" y="4616233"/>
            <a:ext cx="32448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9"/>
          </p:nvPr>
        </p:nvSpPr>
        <p:spPr>
          <a:xfrm>
            <a:off x="4473600" y="5201596"/>
            <a:ext cx="3244800" cy="67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6307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7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4418517" y="1465900"/>
            <a:ext cx="6571200" cy="3359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2"/>
          </p:nvPr>
        </p:nvSpPr>
        <p:spPr>
          <a:xfrm>
            <a:off x="4423084" y="4844933"/>
            <a:ext cx="6580000" cy="59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64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8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>
            <a:spLocks noGrp="1"/>
          </p:cNvSpPr>
          <p:nvPr>
            <p:ph type="subTitle" idx="1"/>
          </p:nvPr>
        </p:nvSpPr>
        <p:spPr>
          <a:xfrm>
            <a:off x="2060233" y="2342433"/>
            <a:ext cx="7958800" cy="1702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2"/>
          </p:nvPr>
        </p:nvSpPr>
        <p:spPr>
          <a:xfrm>
            <a:off x="2060233" y="4101633"/>
            <a:ext cx="7958800" cy="52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386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73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1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4001600" y="3446184"/>
            <a:ext cx="4188800" cy="766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title" idx="2" hasCustomPrompt="1"/>
          </p:nvPr>
        </p:nvSpPr>
        <p:spPr>
          <a:xfrm>
            <a:off x="2474200" y="1540151"/>
            <a:ext cx="7243600" cy="190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1"/>
          </p:nvPr>
        </p:nvSpPr>
        <p:spPr>
          <a:xfrm>
            <a:off x="4001567" y="4551451"/>
            <a:ext cx="4188800" cy="76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651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 rot="-188007">
            <a:off x="5551507" y="2551939"/>
            <a:ext cx="4851653" cy="766848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title" idx="2" hasCustomPrompt="1"/>
          </p:nvPr>
        </p:nvSpPr>
        <p:spPr>
          <a:xfrm rot="-217916">
            <a:off x="2364894" y="2484750"/>
            <a:ext cx="3214055" cy="2134685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"/>
          </p:nvPr>
        </p:nvSpPr>
        <p:spPr>
          <a:xfrm rot="-188007">
            <a:off x="5607744" y="3316788"/>
            <a:ext cx="4851653" cy="766848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593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 rot="195602">
            <a:off x="3674558" y="3644310"/>
            <a:ext cx="4754895" cy="766729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 idx="2" hasCustomPrompt="1"/>
          </p:nvPr>
        </p:nvSpPr>
        <p:spPr>
          <a:xfrm rot="181757">
            <a:off x="4702891" y="1411655"/>
            <a:ext cx="2921683" cy="2238312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 rot="195602">
            <a:off x="3624883" y="4409066"/>
            <a:ext cx="4754895" cy="766729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1793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4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 rot="248715">
            <a:off x="2464149" y="2475523"/>
            <a:ext cx="4188959" cy="766391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title" idx="2" hasCustomPrompt="1"/>
          </p:nvPr>
        </p:nvSpPr>
        <p:spPr>
          <a:xfrm rot="248441">
            <a:off x="6615673" y="2391357"/>
            <a:ext cx="3113327" cy="2226215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1"/>
          </p:nvPr>
        </p:nvSpPr>
        <p:spPr>
          <a:xfrm rot="248715">
            <a:off x="2408779" y="3239920"/>
            <a:ext cx="4188959" cy="766391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9" name="Google Shape;169;p24"/>
          <p:cNvGrpSpPr/>
          <p:nvPr/>
        </p:nvGrpSpPr>
        <p:grpSpPr>
          <a:xfrm rot="-8689972">
            <a:off x="-1385501" y="5717058"/>
            <a:ext cx="3469549" cy="3065113"/>
            <a:chOff x="3375445" y="3388204"/>
            <a:chExt cx="326198" cy="288171"/>
          </a:xfrm>
        </p:grpSpPr>
        <p:sp>
          <p:nvSpPr>
            <p:cNvPr id="170" name="Google Shape;170;p24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245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7127867" y="1877267"/>
            <a:ext cx="4104000" cy="1341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6882600" y="3401800"/>
            <a:ext cx="4349600" cy="164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076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32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218" name="Google Shape;218;p3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1" name="Google Shape;221;p32"/>
          <p:cNvGrpSpPr/>
          <p:nvPr/>
        </p:nvGrpSpPr>
        <p:grpSpPr>
          <a:xfrm rot="-8386588" flipH="1">
            <a:off x="-1572369" y="5332650"/>
            <a:ext cx="3469567" cy="3065121"/>
            <a:chOff x="3375445" y="3388204"/>
            <a:chExt cx="326198" cy="288171"/>
          </a:xfrm>
        </p:grpSpPr>
        <p:sp>
          <p:nvSpPr>
            <p:cNvPr id="222" name="Google Shape;222;p3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1378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1" name="Google Shape;2011;p46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12" name="Google Shape;2012;p4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13" name="Google Shape;2013;p46"/>
          <p:cNvSpPr txBox="1">
            <a:spLocks noGrp="1"/>
          </p:cNvSpPr>
          <p:nvPr>
            <p:ph type="subTitle" idx="1"/>
          </p:nvPr>
        </p:nvSpPr>
        <p:spPr>
          <a:xfrm>
            <a:off x="2623408" y="2341933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4" name="Google Shape;2014;p46"/>
          <p:cNvSpPr txBox="1">
            <a:spLocks noGrp="1"/>
          </p:cNvSpPr>
          <p:nvPr>
            <p:ph type="subTitle" idx="2"/>
          </p:nvPr>
        </p:nvSpPr>
        <p:spPr>
          <a:xfrm>
            <a:off x="2623393" y="28873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5" name="Google Shape;2015;p46"/>
          <p:cNvSpPr txBox="1">
            <a:spLocks noGrp="1"/>
          </p:cNvSpPr>
          <p:nvPr>
            <p:ph type="subTitle" idx="3"/>
          </p:nvPr>
        </p:nvSpPr>
        <p:spPr>
          <a:xfrm>
            <a:off x="2623408" y="4665000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6" name="Google Shape;2016;p46"/>
          <p:cNvSpPr txBox="1">
            <a:spLocks noGrp="1"/>
          </p:cNvSpPr>
          <p:nvPr>
            <p:ph type="subTitle" idx="4"/>
          </p:nvPr>
        </p:nvSpPr>
        <p:spPr>
          <a:xfrm>
            <a:off x="2623393" y="52105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7" name="Google Shape;2017;p46"/>
          <p:cNvSpPr txBox="1">
            <a:spLocks noGrp="1"/>
          </p:cNvSpPr>
          <p:nvPr>
            <p:ph type="subTitle" idx="5"/>
          </p:nvPr>
        </p:nvSpPr>
        <p:spPr>
          <a:xfrm>
            <a:off x="7757441" y="2341933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8" name="Google Shape;2018;p46"/>
          <p:cNvSpPr txBox="1">
            <a:spLocks noGrp="1"/>
          </p:cNvSpPr>
          <p:nvPr>
            <p:ph type="subTitle" idx="6"/>
          </p:nvPr>
        </p:nvSpPr>
        <p:spPr>
          <a:xfrm>
            <a:off x="7757425" y="28873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9" name="Google Shape;2019;p46"/>
          <p:cNvSpPr txBox="1">
            <a:spLocks noGrp="1"/>
          </p:cNvSpPr>
          <p:nvPr>
            <p:ph type="subTitle" idx="7"/>
          </p:nvPr>
        </p:nvSpPr>
        <p:spPr>
          <a:xfrm>
            <a:off x="7757441" y="4665000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20" name="Google Shape;2020;p46"/>
          <p:cNvSpPr txBox="1">
            <a:spLocks noGrp="1"/>
          </p:cNvSpPr>
          <p:nvPr>
            <p:ph type="subTitle" idx="8"/>
          </p:nvPr>
        </p:nvSpPr>
        <p:spPr>
          <a:xfrm>
            <a:off x="7757425" y="52105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21" name="Google Shape;2021;p46"/>
          <p:cNvGrpSpPr/>
          <p:nvPr/>
        </p:nvGrpSpPr>
        <p:grpSpPr>
          <a:xfrm rot="-8386588" flipH="1">
            <a:off x="-1603118" y="5422846"/>
            <a:ext cx="3469567" cy="3065121"/>
            <a:chOff x="3375445" y="3388204"/>
            <a:chExt cx="326198" cy="288171"/>
          </a:xfrm>
        </p:grpSpPr>
        <p:sp>
          <p:nvSpPr>
            <p:cNvPr id="2022" name="Google Shape;2022;p46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3" name="Google Shape;2023;p46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656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ven columns">
  <p:cSld name="Title and seven columns"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7" name="Google Shape;2427;p5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428" name="Google Shape;2428;p5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29" name="Google Shape;2429;p53"/>
          <p:cNvSpPr txBox="1">
            <a:spLocks noGrp="1"/>
          </p:cNvSpPr>
          <p:nvPr>
            <p:ph type="subTitle" idx="1"/>
          </p:nvPr>
        </p:nvSpPr>
        <p:spPr>
          <a:xfrm>
            <a:off x="2261599" y="42867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0" name="Google Shape;2430;p53"/>
          <p:cNvSpPr txBox="1">
            <a:spLocks noGrp="1"/>
          </p:cNvSpPr>
          <p:nvPr>
            <p:ph type="subTitle" idx="2"/>
          </p:nvPr>
        </p:nvSpPr>
        <p:spPr>
          <a:xfrm>
            <a:off x="2261599" y="4896297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1" name="Google Shape;2431;p53"/>
          <p:cNvSpPr txBox="1">
            <a:spLocks noGrp="1"/>
          </p:cNvSpPr>
          <p:nvPr>
            <p:ph type="subTitle" idx="3"/>
          </p:nvPr>
        </p:nvSpPr>
        <p:spPr>
          <a:xfrm>
            <a:off x="4864795" y="4286680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2" name="Google Shape;2432;p53"/>
          <p:cNvSpPr txBox="1">
            <a:spLocks noGrp="1"/>
          </p:cNvSpPr>
          <p:nvPr>
            <p:ph type="subTitle" idx="4"/>
          </p:nvPr>
        </p:nvSpPr>
        <p:spPr>
          <a:xfrm>
            <a:off x="4864800" y="4896300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3" name="Google Shape;2433;p53"/>
          <p:cNvSpPr txBox="1">
            <a:spLocks noGrp="1"/>
          </p:cNvSpPr>
          <p:nvPr>
            <p:ph type="subTitle" idx="5"/>
          </p:nvPr>
        </p:nvSpPr>
        <p:spPr>
          <a:xfrm>
            <a:off x="7467989" y="4286675"/>
            <a:ext cx="2462400" cy="495200"/>
          </a:xfrm>
          <a:prstGeom prst="rect">
            <a:avLst/>
          </a:prstGeom>
          <a:noFill/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4" name="Google Shape;2434;p53"/>
          <p:cNvSpPr txBox="1">
            <a:spLocks noGrp="1"/>
          </p:cNvSpPr>
          <p:nvPr>
            <p:ph type="subTitle" idx="6"/>
          </p:nvPr>
        </p:nvSpPr>
        <p:spPr>
          <a:xfrm>
            <a:off x="7468000" y="4896264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5" name="Google Shape;2435;p53"/>
          <p:cNvSpPr txBox="1">
            <a:spLocks noGrp="1"/>
          </p:cNvSpPr>
          <p:nvPr>
            <p:ph type="subTitle" idx="7"/>
          </p:nvPr>
        </p:nvSpPr>
        <p:spPr>
          <a:xfrm>
            <a:off x="961413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6" name="Google Shape;2436;p53"/>
          <p:cNvSpPr txBox="1">
            <a:spLocks noGrp="1"/>
          </p:cNvSpPr>
          <p:nvPr>
            <p:ph type="subTitle" idx="8"/>
          </p:nvPr>
        </p:nvSpPr>
        <p:spPr>
          <a:xfrm>
            <a:off x="961413" y="2974033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53"/>
          <p:cNvSpPr txBox="1">
            <a:spLocks noGrp="1"/>
          </p:cNvSpPr>
          <p:nvPr>
            <p:ph type="subTitle" idx="9"/>
          </p:nvPr>
        </p:nvSpPr>
        <p:spPr>
          <a:xfrm>
            <a:off x="3564137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8" name="Google Shape;2438;p53"/>
          <p:cNvSpPr txBox="1">
            <a:spLocks noGrp="1"/>
          </p:cNvSpPr>
          <p:nvPr>
            <p:ph type="subTitle" idx="13"/>
          </p:nvPr>
        </p:nvSpPr>
        <p:spPr>
          <a:xfrm>
            <a:off x="3564137" y="2974031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9" name="Google Shape;2439;p53"/>
          <p:cNvSpPr txBox="1">
            <a:spLocks noGrp="1"/>
          </p:cNvSpPr>
          <p:nvPr>
            <p:ph type="subTitle" idx="14"/>
          </p:nvPr>
        </p:nvSpPr>
        <p:spPr>
          <a:xfrm>
            <a:off x="6166861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40" name="Google Shape;2440;p53"/>
          <p:cNvSpPr txBox="1">
            <a:spLocks noGrp="1"/>
          </p:cNvSpPr>
          <p:nvPr>
            <p:ph type="subTitle" idx="15"/>
          </p:nvPr>
        </p:nvSpPr>
        <p:spPr>
          <a:xfrm>
            <a:off x="6166861" y="2974033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41" name="Google Shape;2441;p53"/>
          <p:cNvSpPr txBox="1">
            <a:spLocks noGrp="1"/>
          </p:cNvSpPr>
          <p:nvPr>
            <p:ph type="subTitle" idx="16"/>
          </p:nvPr>
        </p:nvSpPr>
        <p:spPr>
          <a:xfrm>
            <a:off x="8769584" y="2364441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42" name="Google Shape;2442;p53"/>
          <p:cNvSpPr txBox="1">
            <a:spLocks noGrp="1"/>
          </p:cNvSpPr>
          <p:nvPr>
            <p:ph type="subTitle" idx="17"/>
          </p:nvPr>
        </p:nvSpPr>
        <p:spPr>
          <a:xfrm>
            <a:off x="8769584" y="2974031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443" name="Google Shape;2443;p53"/>
          <p:cNvGrpSpPr/>
          <p:nvPr/>
        </p:nvGrpSpPr>
        <p:grpSpPr>
          <a:xfrm rot="7584683">
            <a:off x="10754792" y="5139922"/>
            <a:ext cx="3469608" cy="3065109"/>
            <a:chOff x="3375445" y="3388204"/>
            <a:chExt cx="326198" cy="288171"/>
          </a:xfrm>
        </p:grpSpPr>
        <p:sp>
          <p:nvSpPr>
            <p:cNvPr id="2444" name="Google Shape;2444;p5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5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46" name="Google Shape;2446;p53"/>
          <p:cNvGrpSpPr/>
          <p:nvPr/>
        </p:nvGrpSpPr>
        <p:grpSpPr>
          <a:xfrm rot="591140" flipH="1">
            <a:off x="-1355767" y="5164901"/>
            <a:ext cx="3354637" cy="2621447"/>
            <a:chOff x="3360402" y="1405432"/>
            <a:chExt cx="341781" cy="267077"/>
          </a:xfrm>
        </p:grpSpPr>
        <p:sp>
          <p:nvSpPr>
            <p:cNvPr id="2447" name="Google Shape;2447;p53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53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53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53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53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2" name="Google Shape;2452;p53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53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53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53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53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53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53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9" name="Google Shape;2459;p53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0" name="Google Shape;2460;p53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1" name="Google Shape;2461;p53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2" name="Google Shape;2462;p53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3" name="Google Shape;2463;p53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4" name="Google Shape;2464;p53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53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53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53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53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53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53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53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53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53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53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5" name="Google Shape;2475;p53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6" name="Google Shape;2476;p53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53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53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53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53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1" name="Google Shape;2481;p53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2" name="Google Shape;2482;p53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3" name="Google Shape;2483;p53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4" name="Google Shape;2484;p53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5" name="Google Shape;2485;p53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6" name="Google Shape;2486;p53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7" name="Google Shape;2487;p53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8" name="Google Shape;2488;p53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53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0" name="Google Shape;2490;p53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1" name="Google Shape;2491;p53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2" name="Google Shape;2492;p53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53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53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5" name="Google Shape;2495;p53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6" name="Google Shape;2496;p53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7" name="Google Shape;2497;p53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8" name="Google Shape;2498;p53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9" name="Google Shape;2499;p53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0" name="Google Shape;2500;p53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53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53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53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53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53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53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7" name="Google Shape;2507;p53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8" name="Google Shape;2508;p53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9" name="Google Shape;2509;p53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0" name="Google Shape;2510;p53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1" name="Google Shape;2511;p53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2" name="Google Shape;2512;p53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53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53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53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6" name="Google Shape;2516;p53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7" name="Google Shape;2517;p53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8" name="Google Shape;2518;p53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9" name="Google Shape;2519;p53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0" name="Google Shape;2520;p53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1" name="Google Shape;2521;p53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2" name="Google Shape;2522;p53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3" name="Google Shape;2523;p53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4" name="Google Shape;2524;p53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5" name="Google Shape;2525;p53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6" name="Google Shape;2526;p53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7" name="Google Shape;2527;p53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8" name="Google Shape;2528;p53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9" name="Google Shape;2529;p53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0" name="Google Shape;2530;p53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1" name="Google Shape;2531;p53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2" name="Google Shape;2532;p53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3" name="Google Shape;2533;p53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4" name="Google Shape;2534;p53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5" name="Google Shape;2535;p53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6" name="Google Shape;2536;p53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7" name="Google Shape;2537;p53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8" name="Google Shape;2538;p53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9" name="Google Shape;2539;p53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0" name="Google Shape;2540;p53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1" name="Google Shape;2541;p53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2" name="Google Shape;2542;p53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3" name="Google Shape;2543;p53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4" name="Google Shape;2544;p53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5" name="Google Shape;2545;p53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6" name="Google Shape;2546;p53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7" name="Google Shape;2547;p53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8" name="Google Shape;2548;p53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9" name="Google Shape;2549;p53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0" name="Google Shape;2550;p53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1" name="Google Shape;2551;p53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2" name="Google Shape;2552;p53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3" name="Google Shape;2553;p53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4" name="Google Shape;2554;p53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5" name="Google Shape;2555;p53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6" name="Google Shape;2556;p53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7" name="Google Shape;2557;p53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8" name="Google Shape;2558;p53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9" name="Google Shape;2559;p53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0" name="Google Shape;2560;p53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1" name="Google Shape;2561;p53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2" name="Google Shape;2562;p53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3" name="Google Shape;2563;p53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4" name="Google Shape;2564;p53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5" name="Google Shape;2565;p53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6" name="Google Shape;2566;p53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7" name="Google Shape;2567;p53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8" name="Google Shape;2568;p53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9" name="Google Shape;2569;p53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0" name="Google Shape;2570;p53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1" name="Google Shape;2571;p53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2" name="Google Shape;2572;p53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3" name="Google Shape;2573;p53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4" name="Google Shape;2574;p53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5" name="Google Shape;2575;p53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6" name="Google Shape;2576;p53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7" name="Google Shape;2577;p53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8" name="Google Shape;2578;p53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9" name="Google Shape;2579;p53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0" name="Google Shape;2580;p53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1" name="Google Shape;2581;p53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2" name="Google Shape;2582;p53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3" name="Google Shape;2583;p53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4" name="Google Shape;2584;p53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53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6" name="Google Shape;2586;p53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7" name="Google Shape;2587;p53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53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9" name="Google Shape;2589;p53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0" name="Google Shape;2590;p53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1" name="Google Shape;2591;p53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2" name="Google Shape;2592;p53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3" name="Google Shape;2593;p53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4" name="Google Shape;2594;p53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5" name="Google Shape;2595;p53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53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53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8" name="Google Shape;2598;p53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9" name="Google Shape;2599;p53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53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1" name="Google Shape;2601;p53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2" name="Google Shape;2602;p53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53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53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53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53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53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53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53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53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53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53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53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53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53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53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53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53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53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53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53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2" name="Google Shape;2622;p53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53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53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53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53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53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53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53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53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53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53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53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53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53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53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53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53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53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53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53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53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3" name="Google Shape;2643;p53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4" name="Google Shape;2644;p53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53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53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53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53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53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53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53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53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3" name="Google Shape;2653;p53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4" name="Google Shape;2654;p53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5" name="Google Shape;2655;p53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6" name="Google Shape;2656;p53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53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8" name="Google Shape;2658;p53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9" name="Google Shape;2659;p53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53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53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53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53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53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53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53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53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53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53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53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53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53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3" name="Google Shape;2673;p53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4" name="Google Shape;2674;p53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5" name="Google Shape;2675;p53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6" name="Google Shape;2676;p53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53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8" name="Google Shape;2678;p53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9" name="Google Shape;2679;p53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0" name="Google Shape;2680;p53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1" name="Google Shape;2681;p53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2" name="Google Shape;2682;p53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3" name="Google Shape;2683;p53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53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53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6" name="Google Shape;2686;p53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7" name="Google Shape;2687;p53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8" name="Google Shape;2688;p53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9" name="Google Shape;2689;p53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0" name="Google Shape;2690;p53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1" name="Google Shape;2691;p53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2" name="Google Shape;2692;p53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3" name="Google Shape;2693;p53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4" name="Google Shape;2694;p53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5" name="Google Shape;2695;p53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6" name="Google Shape;2696;p53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7" name="Google Shape;2697;p53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8" name="Google Shape;2698;p53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9" name="Google Shape;2699;p53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0" name="Google Shape;2700;p53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1" name="Google Shape;2701;p53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2" name="Google Shape;2702;p53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3" name="Google Shape;2703;p53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4" name="Google Shape;2704;p53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5" name="Google Shape;2705;p53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6" name="Google Shape;2706;p53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7" name="Google Shape;2707;p53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8" name="Google Shape;2708;p53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9" name="Google Shape;2709;p53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0" name="Google Shape;2710;p53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1" name="Google Shape;2711;p53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2" name="Google Shape;2712;p53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3" name="Google Shape;2713;p53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4" name="Google Shape;2714;p53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5" name="Google Shape;2715;p53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6" name="Google Shape;2716;p53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7" name="Google Shape;2717;p53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8" name="Google Shape;2718;p53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9" name="Google Shape;2719;p53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0" name="Google Shape;2720;p53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1" name="Google Shape;2721;p53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2" name="Google Shape;2722;p53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3" name="Google Shape;2723;p53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4" name="Google Shape;2724;p53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5" name="Google Shape;2725;p53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6" name="Google Shape;2726;p53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7" name="Google Shape;2727;p53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8" name="Google Shape;2728;p53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9" name="Google Shape;2729;p53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0" name="Google Shape;2730;p53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1" name="Google Shape;2731;p53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2" name="Google Shape;2732;p53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3" name="Google Shape;2733;p53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4" name="Google Shape;2734;p53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5" name="Google Shape;2735;p53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6" name="Google Shape;2736;p53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7" name="Google Shape;2737;p53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8" name="Google Shape;2738;p53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9" name="Google Shape;2739;p53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0" name="Google Shape;2740;p53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1" name="Google Shape;2741;p53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2" name="Google Shape;2742;p53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3" name="Google Shape;2743;p53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53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53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53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53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53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53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53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53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53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53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53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197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2" name="Google Shape;4862;p61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6098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" name="Google Shape;4864;p62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60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898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38433" y="2281267"/>
            <a:ext cx="9315200" cy="1218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718000" y="4097447"/>
            <a:ext cx="4756000" cy="39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8100030">
            <a:off x="10553666" y="5271209"/>
            <a:ext cx="3469543" cy="3065103"/>
            <a:chOff x="3375445" y="3388204"/>
            <a:chExt cx="326198" cy="288171"/>
          </a:xfrm>
        </p:grpSpPr>
        <p:sp>
          <p:nvSpPr>
            <p:cNvPr id="13" name="Google Shape;13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2413412">
            <a:off x="-1489085" y="-1541717"/>
            <a:ext cx="3469567" cy="3065121"/>
            <a:chOff x="3375445" y="3388204"/>
            <a:chExt cx="326198" cy="288171"/>
          </a:xfrm>
        </p:grpSpPr>
        <p:sp>
          <p:nvSpPr>
            <p:cNvPr id="16" name="Google Shape;16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763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287684" y="3654200"/>
            <a:ext cx="3535200" cy="888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852867"/>
            <a:ext cx="3535200" cy="26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287684" y="4591467"/>
            <a:ext cx="3535200" cy="72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24" name="Google Shape;24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3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27" name="Google Shape;27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122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5"/>
          <p:cNvGrpSpPr/>
          <p:nvPr/>
        </p:nvGrpSpPr>
        <p:grpSpPr>
          <a:xfrm rot="2699970" flipH="1">
            <a:off x="10553666" y="-1521793"/>
            <a:ext cx="3469543" cy="3065103"/>
            <a:chOff x="3375445" y="3388204"/>
            <a:chExt cx="326198" cy="288171"/>
          </a:xfrm>
        </p:grpSpPr>
        <p:sp>
          <p:nvSpPr>
            <p:cNvPr id="39" name="Google Shape;39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" name="Google Shape;41;p5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42" name="Google Shape;42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2089751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2089767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6367033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6367051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95199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6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52" name="Google Shape;52;p6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9496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1378367" y="2299067"/>
            <a:ext cx="9541600" cy="2096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2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4657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9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1776067" y="2121400"/>
            <a:ext cx="4568400" cy="15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1776167" y="3671000"/>
            <a:ext cx="4568400" cy="106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92230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7366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5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 idx="2" hasCustomPrompt="1"/>
          </p:nvPr>
        </p:nvSpPr>
        <p:spPr>
          <a:xfrm>
            <a:off x="1514407" y="205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982607" y="2896633"/>
            <a:ext cx="32456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ubTitle" idx="3"/>
          </p:nvPr>
        </p:nvSpPr>
        <p:spPr>
          <a:xfrm>
            <a:off x="982600" y="3442000"/>
            <a:ext cx="3245600" cy="7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 idx="4" hasCustomPrompt="1"/>
          </p:nvPr>
        </p:nvSpPr>
        <p:spPr>
          <a:xfrm>
            <a:off x="8518595" y="205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5"/>
          </p:nvPr>
        </p:nvSpPr>
        <p:spPr>
          <a:xfrm>
            <a:off x="7987195" y="2896633"/>
            <a:ext cx="32448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6"/>
          </p:nvPr>
        </p:nvSpPr>
        <p:spPr>
          <a:xfrm>
            <a:off x="7987199" y="3442000"/>
            <a:ext cx="3244800" cy="7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title" idx="7" hasCustomPrompt="1"/>
          </p:nvPr>
        </p:nvSpPr>
        <p:spPr>
          <a:xfrm>
            <a:off x="5005000" y="3772633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8"/>
          </p:nvPr>
        </p:nvSpPr>
        <p:spPr>
          <a:xfrm>
            <a:off x="4473600" y="4616233"/>
            <a:ext cx="32448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9"/>
          </p:nvPr>
        </p:nvSpPr>
        <p:spPr>
          <a:xfrm>
            <a:off x="4473600" y="5201596"/>
            <a:ext cx="3244800" cy="67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238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7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4418517" y="1465900"/>
            <a:ext cx="6571200" cy="3359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2"/>
          </p:nvPr>
        </p:nvSpPr>
        <p:spPr>
          <a:xfrm>
            <a:off x="4423084" y="4844933"/>
            <a:ext cx="6580000" cy="59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8192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8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>
            <a:spLocks noGrp="1"/>
          </p:cNvSpPr>
          <p:nvPr>
            <p:ph type="subTitle" idx="1"/>
          </p:nvPr>
        </p:nvSpPr>
        <p:spPr>
          <a:xfrm>
            <a:off x="2060233" y="2342433"/>
            <a:ext cx="7958800" cy="1702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2"/>
          </p:nvPr>
        </p:nvSpPr>
        <p:spPr>
          <a:xfrm>
            <a:off x="2060233" y="4101633"/>
            <a:ext cx="7958800" cy="52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72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1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4001600" y="3446184"/>
            <a:ext cx="4188800" cy="766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title" idx="2" hasCustomPrompt="1"/>
          </p:nvPr>
        </p:nvSpPr>
        <p:spPr>
          <a:xfrm>
            <a:off x="2474200" y="1540151"/>
            <a:ext cx="7243600" cy="190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1"/>
          </p:nvPr>
        </p:nvSpPr>
        <p:spPr>
          <a:xfrm>
            <a:off x="4001567" y="4551451"/>
            <a:ext cx="4188800" cy="76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65916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 rot="-188007">
            <a:off x="5551507" y="2551939"/>
            <a:ext cx="4851653" cy="766848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title" idx="2" hasCustomPrompt="1"/>
          </p:nvPr>
        </p:nvSpPr>
        <p:spPr>
          <a:xfrm rot="-217916">
            <a:off x="2364894" y="2484750"/>
            <a:ext cx="3214055" cy="2134685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"/>
          </p:nvPr>
        </p:nvSpPr>
        <p:spPr>
          <a:xfrm rot="-188007">
            <a:off x="5607744" y="3316788"/>
            <a:ext cx="4851653" cy="766848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2227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 rot="195602">
            <a:off x="3674558" y="3644310"/>
            <a:ext cx="4754895" cy="766729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 idx="2" hasCustomPrompt="1"/>
          </p:nvPr>
        </p:nvSpPr>
        <p:spPr>
          <a:xfrm rot="181757">
            <a:off x="4702891" y="1411655"/>
            <a:ext cx="2921683" cy="2238312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 rot="195602">
            <a:off x="3624883" y="4409066"/>
            <a:ext cx="4754895" cy="766729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079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4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 rot="248715">
            <a:off x="2464149" y="2475523"/>
            <a:ext cx="4188959" cy="766391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title" idx="2" hasCustomPrompt="1"/>
          </p:nvPr>
        </p:nvSpPr>
        <p:spPr>
          <a:xfrm rot="248441">
            <a:off x="6615673" y="2391357"/>
            <a:ext cx="3113327" cy="2226215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1"/>
          </p:nvPr>
        </p:nvSpPr>
        <p:spPr>
          <a:xfrm rot="248715">
            <a:off x="2408779" y="3239920"/>
            <a:ext cx="4188959" cy="766391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9" name="Google Shape;169;p24"/>
          <p:cNvGrpSpPr/>
          <p:nvPr/>
        </p:nvGrpSpPr>
        <p:grpSpPr>
          <a:xfrm rot="-8689972">
            <a:off x="-1385501" y="5717058"/>
            <a:ext cx="3469549" cy="3065113"/>
            <a:chOff x="3375445" y="3388204"/>
            <a:chExt cx="326198" cy="288171"/>
          </a:xfrm>
        </p:grpSpPr>
        <p:sp>
          <p:nvSpPr>
            <p:cNvPr id="170" name="Google Shape;170;p24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6877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7127867" y="1877267"/>
            <a:ext cx="4104000" cy="1341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6882600" y="3401800"/>
            <a:ext cx="4349600" cy="164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55072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32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218" name="Google Shape;218;p3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1" name="Google Shape;221;p32"/>
          <p:cNvGrpSpPr/>
          <p:nvPr/>
        </p:nvGrpSpPr>
        <p:grpSpPr>
          <a:xfrm rot="-8386588" flipH="1">
            <a:off x="-1572369" y="5332650"/>
            <a:ext cx="3469567" cy="3065121"/>
            <a:chOff x="3375445" y="3388204"/>
            <a:chExt cx="326198" cy="288171"/>
          </a:xfrm>
        </p:grpSpPr>
        <p:sp>
          <p:nvSpPr>
            <p:cNvPr id="222" name="Google Shape;222;p3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3060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1" name="Google Shape;2011;p46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12" name="Google Shape;2012;p4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13" name="Google Shape;2013;p46"/>
          <p:cNvSpPr txBox="1">
            <a:spLocks noGrp="1"/>
          </p:cNvSpPr>
          <p:nvPr>
            <p:ph type="subTitle" idx="1"/>
          </p:nvPr>
        </p:nvSpPr>
        <p:spPr>
          <a:xfrm>
            <a:off x="2623408" y="2341933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4" name="Google Shape;2014;p46"/>
          <p:cNvSpPr txBox="1">
            <a:spLocks noGrp="1"/>
          </p:cNvSpPr>
          <p:nvPr>
            <p:ph type="subTitle" idx="2"/>
          </p:nvPr>
        </p:nvSpPr>
        <p:spPr>
          <a:xfrm>
            <a:off x="2623393" y="28873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5" name="Google Shape;2015;p46"/>
          <p:cNvSpPr txBox="1">
            <a:spLocks noGrp="1"/>
          </p:cNvSpPr>
          <p:nvPr>
            <p:ph type="subTitle" idx="3"/>
          </p:nvPr>
        </p:nvSpPr>
        <p:spPr>
          <a:xfrm>
            <a:off x="2623408" y="4665000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6" name="Google Shape;2016;p46"/>
          <p:cNvSpPr txBox="1">
            <a:spLocks noGrp="1"/>
          </p:cNvSpPr>
          <p:nvPr>
            <p:ph type="subTitle" idx="4"/>
          </p:nvPr>
        </p:nvSpPr>
        <p:spPr>
          <a:xfrm>
            <a:off x="2623393" y="52105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7" name="Google Shape;2017;p46"/>
          <p:cNvSpPr txBox="1">
            <a:spLocks noGrp="1"/>
          </p:cNvSpPr>
          <p:nvPr>
            <p:ph type="subTitle" idx="5"/>
          </p:nvPr>
        </p:nvSpPr>
        <p:spPr>
          <a:xfrm>
            <a:off x="7757441" y="2341933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8" name="Google Shape;2018;p46"/>
          <p:cNvSpPr txBox="1">
            <a:spLocks noGrp="1"/>
          </p:cNvSpPr>
          <p:nvPr>
            <p:ph type="subTitle" idx="6"/>
          </p:nvPr>
        </p:nvSpPr>
        <p:spPr>
          <a:xfrm>
            <a:off x="7757425" y="28873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9" name="Google Shape;2019;p46"/>
          <p:cNvSpPr txBox="1">
            <a:spLocks noGrp="1"/>
          </p:cNvSpPr>
          <p:nvPr>
            <p:ph type="subTitle" idx="7"/>
          </p:nvPr>
        </p:nvSpPr>
        <p:spPr>
          <a:xfrm>
            <a:off x="7757441" y="4665000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20" name="Google Shape;2020;p46"/>
          <p:cNvSpPr txBox="1">
            <a:spLocks noGrp="1"/>
          </p:cNvSpPr>
          <p:nvPr>
            <p:ph type="subTitle" idx="8"/>
          </p:nvPr>
        </p:nvSpPr>
        <p:spPr>
          <a:xfrm>
            <a:off x="7757425" y="52105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21" name="Google Shape;2021;p46"/>
          <p:cNvGrpSpPr/>
          <p:nvPr/>
        </p:nvGrpSpPr>
        <p:grpSpPr>
          <a:xfrm rot="-8386588" flipH="1">
            <a:off x="-1603118" y="5422846"/>
            <a:ext cx="3469567" cy="3065121"/>
            <a:chOff x="3375445" y="3388204"/>
            <a:chExt cx="326198" cy="288171"/>
          </a:xfrm>
        </p:grpSpPr>
        <p:sp>
          <p:nvSpPr>
            <p:cNvPr id="2022" name="Google Shape;2022;p46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3" name="Google Shape;2023;p46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7476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ven columns">
  <p:cSld name="Title and seven columns"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7" name="Google Shape;2427;p5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428" name="Google Shape;2428;p5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29" name="Google Shape;2429;p53"/>
          <p:cNvSpPr txBox="1">
            <a:spLocks noGrp="1"/>
          </p:cNvSpPr>
          <p:nvPr>
            <p:ph type="subTitle" idx="1"/>
          </p:nvPr>
        </p:nvSpPr>
        <p:spPr>
          <a:xfrm>
            <a:off x="2261599" y="42867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0" name="Google Shape;2430;p53"/>
          <p:cNvSpPr txBox="1">
            <a:spLocks noGrp="1"/>
          </p:cNvSpPr>
          <p:nvPr>
            <p:ph type="subTitle" idx="2"/>
          </p:nvPr>
        </p:nvSpPr>
        <p:spPr>
          <a:xfrm>
            <a:off x="2261599" y="4896297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1" name="Google Shape;2431;p53"/>
          <p:cNvSpPr txBox="1">
            <a:spLocks noGrp="1"/>
          </p:cNvSpPr>
          <p:nvPr>
            <p:ph type="subTitle" idx="3"/>
          </p:nvPr>
        </p:nvSpPr>
        <p:spPr>
          <a:xfrm>
            <a:off x="4864795" y="4286680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2" name="Google Shape;2432;p53"/>
          <p:cNvSpPr txBox="1">
            <a:spLocks noGrp="1"/>
          </p:cNvSpPr>
          <p:nvPr>
            <p:ph type="subTitle" idx="4"/>
          </p:nvPr>
        </p:nvSpPr>
        <p:spPr>
          <a:xfrm>
            <a:off x="4864800" y="4896300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3" name="Google Shape;2433;p53"/>
          <p:cNvSpPr txBox="1">
            <a:spLocks noGrp="1"/>
          </p:cNvSpPr>
          <p:nvPr>
            <p:ph type="subTitle" idx="5"/>
          </p:nvPr>
        </p:nvSpPr>
        <p:spPr>
          <a:xfrm>
            <a:off x="7467989" y="4286675"/>
            <a:ext cx="2462400" cy="495200"/>
          </a:xfrm>
          <a:prstGeom prst="rect">
            <a:avLst/>
          </a:prstGeom>
          <a:noFill/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4" name="Google Shape;2434;p53"/>
          <p:cNvSpPr txBox="1">
            <a:spLocks noGrp="1"/>
          </p:cNvSpPr>
          <p:nvPr>
            <p:ph type="subTitle" idx="6"/>
          </p:nvPr>
        </p:nvSpPr>
        <p:spPr>
          <a:xfrm>
            <a:off x="7468000" y="4896264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5" name="Google Shape;2435;p53"/>
          <p:cNvSpPr txBox="1">
            <a:spLocks noGrp="1"/>
          </p:cNvSpPr>
          <p:nvPr>
            <p:ph type="subTitle" idx="7"/>
          </p:nvPr>
        </p:nvSpPr>
        <p:spPr>
          <a:xfrm>
            <a:off x="961413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6" name="Google Shape;2436;p53"/>
          <p:cNvSpPr txBox="1">
            <a:spLocks noGrp="1"/>
          </p:cNvSpPr>
          <p:nvPr>
            <p:ph type="subTitle" idx="8"/>
          </p:nvPr>
        </p:nvSpPr>
        <p:spPr>
          <a:xfrm>
            <a:off x="961413" y="2974033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53"/>
          <p:cNvSpPr txBox="1">
            <a:spLocks noGrp="1"/>
          </p:cNvSpPr>
          <p:nvPr>
            <p:ph type="subTitle" idx="9"/>
          </p:nvPr>
        </p:nvSpPr>
        <p:spPr>
          <a:xfrm>
            <a:off x="3564137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8" name="Google Shape;2438;p53"/>
          <p:cNvSpPr txBox="1">
            <a:spLocks noGrp="1"/>
          </p:cNvSpPr>
          <p:nvPr>
            <p:ph type="subTitle" idx="13"/>
          </p:nvPr>
        </p:nvSpPr>
        <p:spPr>
          <a:xfrm>
            <a:off x="3564137" y="2974031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9" name="Google Shape;2439;p53"/>
          <p:cNvSpPr txBox="1">
            <a:spLocks noGrp="1"/>
          </p:cNvSpPr>
          <p:nvPr>
            <p:ph type="subTitle" idx="14"/>
          </p:nvPr>
        </p:nvSpPr>
        <p:spPr>
          <a:xfrm>
            <a:off x="6166861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40" name="Google Shape;2440;p53"/>
          <p:cNvSpPr txBox="1">
            <a:spLocks noGrp="1"/>
          </p:cNvSpPr>
          <p:nvPr>
            <p:ph type="subTitle" idx="15"/>
          </p:nvPr>
        </p:nvSpPr>
        <p:spPr>
          <a:xfrm>
            <a:off x="6166861" y="2974033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41" name="Google Shape;2441;p53"/>
          <p:cNvSpPr txBox="1">
            <a:spLocks noGrp="1"/>
          </p:cNvSpPr>
          <p:nvPr>
            <p:ph type="subTitle" idx="16"/>
          </p:nvPr>
        </p:nvSpPr>
        <p:spPr>
          <a:xfrm>
            <a:off x="8769584" y="2364441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42" name="Google Shape;2442;p53"/>
          <p:cNvSpPr txBox="1">
            <a:spLocks noGrp="1"/>
          </p:cNvSpPr>
          <p:nvPr>
            <p:ph type="subTitle" idx="17"/>
          </p:nvPr>
        </p:nvSpPr>
        <p:spPr>
          <a:xfrm>
            <a:off x="8769584" y="2974031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443" name="Google Shape;2443;p53"/>
          <p:cNvGrpSpPr/>
          <p:nvPr/>
        </p:nvGrpSpPr>
        <p:grpSpPr>
          <a:xfrm rot="7584683">
            <a:off x="10754792" y="5139922"/>
            <a:ext cx="3469608" cy="3065109"/>
            <a:chOff x="3375445" y="3388204"/>
            <a:chExt cx="326198" cy="288171"/>
          </a:xfrm>
        </p:grpSpPr>
        <p:sp>
          <p:nvSpPr>
            <p:cNvPr id="2444" name="Google Shape;2444;p5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5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46" name="Google Shape;2446;p53"/>
          <p:cNvGrpSpPr/>
          <p:nvPr/>
        </p:nvGrpSpPr>
        <p:grpSpPr>
          <a:xfrm rot="591140" flipH="1">
            <a:off x="-1355767" y="5164901"/>
            <a:ext cx="3354637" cy="2621447"/>
            <a:chOff x="3360402" y="1405432"/>
            <a:chExt cx="341781" cy="267077"/>
          </a:xfrm>
        </p:grpSpPr>
        <p:sp>
          <p:nvSpPr>
            <p:cNvPr id="2447" name="Google Shape;2447;p53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53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53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53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53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2" name="Google Shape;2452;p53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53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53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53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53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53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53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9" name="Google Shape;2459;p53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0" name="Google Shape;2460;p53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1" name="Google Shape;2461;p53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2" name="Google Shape;2462;p53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3" name="Google Shape;2463;p53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4" name="Google Shape;2464;p53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53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53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53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53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53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53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53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53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53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53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5" name="Google Shape;2475;p53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6" name="Google Shape;2476;p53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53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53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53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53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1" name="Google Shape;2481;p53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2" name="Google Shape;2482;p53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3" name="Google Shape;2483;p53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4" name="Google Shape;2484;p53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5" name="Google Shape;2485;p53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6" name="Google Shape;2486;p53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7" name="Google Shape;2487;p53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8" name="Google Shape;2488;p53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53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0" name="Google Shape;2490;p53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1" name="Google Shape;2491;p53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2" name="Google Shape;2492;p53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53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53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5" name="Google Shape;2495;p53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6" name="Google Shape;2496;p53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7" name="Google Shape;2497;p53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8" name="Google Shape;2498;p53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9" name="Google Shape;2499;p53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0" name="Google Shape;2500;p53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53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53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53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53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53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53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7" name="Google Shape;2507;p53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8" name="Google Shape;2508;p53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9" name="Google Shape;2509;p53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0" name="Google Shape;2510;p53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1" name="Google Shape;2511;p53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2" name="Google Shape;2512;p53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53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53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53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6" name="Google Shape;2516;p53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7" name="Google Shape;2517;p53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8" name="Google Shape;2518;p53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9" name="Google Shape;2519;p53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0" name="Google Shape;2520;p53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1" name="Google Shape;2521;p53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2" name="Google Shape;2522;p53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3" name="Google Shape;2523;p53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4" name="Google Shape;2524;p53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5" name="Google Shape;2525;p53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6" name="Google Shape;2526;p53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7" name="Google Shape;2527;p53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8" name="Google Shape;2528;p53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9" name="Google Shape;2529;p53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0" name="Google Shape;2530;p53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1" name="Google Shape;2531;p53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2" name="Google Shape;2532;p53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3" name="Google Shape;2533;p53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4" name="Google Shape;2534;p53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5" name="Google Shape;2535;p53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6" name="Google Shape;2536;p53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7" name="Google Shape;2537;p53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8" name="Google Shape;2538;p53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9" name="Google Shape;2539;p53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0" name="Google Shape;2540;p53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1" name="Google Shape;2541;p53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2" name="Google Shape;2542;p53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3" name="Google Shape;2543;p53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4" name="Google Shape;2544;p53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5" name="Google Shape;2545;p53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6" name="Google Shape;2546;p53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7" name="Google Shape;2547;p53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8" name="Google Shape;2548;p53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9" name="Google Shape;2549;p53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0" name="Google Shape;2550;p53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1" name="Google Shape;2551;p53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2" name="Google Shape;2552;p53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3" name="Google Shape;2553;p53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4" name="Google Shape;2554;p53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5" name="Google Shape;2555;p53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6" name="Google Shape;2556;p53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7" name="Google Shape;2557;p53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8" name="Google Shape;2558;p53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9" name="Google Shape;2559;p53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0" name="Google Shape;2560;p53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1" name="Google Shape;2561;p53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2" name="Google Shape;2562;p53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3" name="Google Shape;2563;p53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4" name="Google Shape;2564;p53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5" name="Google Shape;2565;p53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6" name="Google Shape;2566;p53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7" name="Google Shape;2567;p53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8" name="Google Shape;2568;p53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9" name="Google Shape;2569;p53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0" name="Google Shape;2570;p53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1" name="Google Shape;2571;p53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2" name="Google Shape;2572;p53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3" name="Google Shape;2573;p53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4" name="Google Shape;2574;p53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5" name="Google Shape;2575;p53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6" name="Google Shape;2576;p53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7" name="Google Shape;2577;p53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8" name="Google Shape;2578;p53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9" name="Google Shape;2579;p53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0" name="Google Shape;2580;p53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1" name="Google Shape;2581;p53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2" name="Google Shape;2582;p53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3" name="Google Shape;2583;p53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4" name="Google Shape;2584;p53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53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6" name="Google Shape;2586;p53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7" name="Google Shape;2587;p53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53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9" name="Google Shape;2589;p53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0" name="Google Shape;2590;p53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1" name="Google Shape;2591;p53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2" name="Google Shape;2592;p53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3" name="Google Shape;2593;p53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4" name="Google Shape;2594;p53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5" name="Google Shape;2595;p53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53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53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8" name="Google Shape;2598;p53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9" name="Google Shape;2599;p53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53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1" name="Google Shape;2601;p53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2" name="Google Shape;2602;p53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53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53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53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53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53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53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53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53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53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53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53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53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53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53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53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53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53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53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53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2" name="Google Shape;2622;p53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53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53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53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53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53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53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53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53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53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53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53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53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53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53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53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53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53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53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53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53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3" name="Google Shape;2643;p53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4" name="Google Shape;2644;p53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53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53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53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53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53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53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53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53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3" name="Google Shape;2653;p53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4" name="Google Shape;2654;p53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5" name="Google Shape;2655;p53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6" name="Google Shape;2656;p53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53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8" name="Google Shape;2658;p53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9" name="Google Shape;2659;p53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53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53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53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53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53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53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53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53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53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53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53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53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53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3" name="Google Shape;2673;p53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4" name="Google Shape;2674;p53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5" name="Google Shape;2675;p53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6" name="Google Shape;2676;p53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53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8" name="Google Shape;2678;p53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9" name="Google Shape;2679;p53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0" name="Google Shape;2680;p53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1" name="Google Shape;2681;p53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2" name="Google Shape;2682;p53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3" name="Google Shape;2683;p53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53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53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6" name="Google Shape;2686;p53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7" name="Google Shape;2687;p53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8" name="Google Shape;2688;p53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9" name="Google Shape;2689;p53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0" name="Google Shape;2690;p53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1" name="Google Shape;2691;p53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2" name="Google Shape;2692;p53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3" name="Google Shape;2693;p53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4" name="Google Shape;2694;p53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5" name="Google Shape;2695;p53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6" name="Google Shape;2696;p53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7" name="Google Shape;2697;p53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8" name="Google Shape;2698;p53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9" name="Google Shape;2699;p53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0" name="Google Shape;2700;p53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1" name="Google Shape;2701;p53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2" name="Google Shape;2702;p53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3" name="Google Shape;2703;p53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4" name="Google Shape;2704;p53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5" name="Google Shape;2705;p53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6" name="Google Shape;2706;p53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7" name="Google Shape;2707;p53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8" name="Google Shape;2708;p53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9" name="Google Shape;2709;p53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0" name="Google Shape;2710;p53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1" name="Google Shape;2711;p53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2" name="Google Shape;2712;p53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3" name="Google Shape;2713;p53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4" name="Google Shape;2714;p53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5" name="Google Shape;2715;p53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6" name="Google Shape;2716;p53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7" name="Google Shape;2717;p53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8" name="Google Shape;2718;p53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9" name="Google Shape;2719;p53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0" name="Google Shape;2720;p53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1" name="Google Shape;2721;p53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2" name="Google Shape;2722;p53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3" name="Google Shape;2723;p53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4" name="Google Shape;2724;p53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5" name="Google Shape;2725;p53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6" name="Google Shape;2726;p53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7" name="Google Shape;2727;p53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8" name="Google Shape;2728;p53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9" name="Google Shape;2729;p53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0" name="Google Shape;2730;p53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1" name="Google Shape;2731;p53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2" name="Google Shape;2732;p53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3" name="Google Shape;2733;p53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4" name="Google Shape;2734;p53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5" name="Google Shape;2735;p53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6" name="Google Shape;2736;p53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7" name="Google Shape;2737;p53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8" name="Google Shape;2738;p53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9" name="Google Shape;2739;p53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0" name="Google Shape;2740;p53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1" name="Google Shape;2741;p53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2" name="Google Shape;2742;p53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3" name="Google Shape;2743;p53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53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53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53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53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53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53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53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53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53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53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53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2731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2" name="Google Shape;4862;p61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7239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" name="Google Shape;4864;p62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70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3963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38433" y="2281267"/>
            <a:ext cx="9315200" cy="1218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718000" y="4097447"/>
            <a:ext cx="4756000" cy="39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8100030">
            <a:off x="10553666" y="5271209"/>
            <a:ext cx="3469543" cy="3065103"/>
            <a:chOff x="3375445" y="3388204"/>
            <a:chExt cx="326198" cy="288171"/>
          </a:xfrm>
        </p:grpSpPr>
        <p:sp>
          <p:nvSpPr>
            <p:cNvPr id="13" name="Google Shape;13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2413412">
            <a:off x="-1489085" y="-1541717"/>
            <a:ext cx="3469567" cy="3065121"/>
            <a:chOff x="3375445" y="3388204"/>
            <a:chExt cx="326198" cy="288171"/>
          </a:xfrm>
        </p:grpSpPr>
        <p:sp>
          <p:nvSpPr>
            <p:cNvPr id="16" name="Google Shape;16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0261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287684" y="3654200"/>
            <a:ext cx="3535200" cy="888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852867"/>
            <a:ext cx="3535200" cy="26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287684" y="4591467"/>
            <a:ext cx="3535200" cy="72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24" name="Google Shape;24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3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27" name="Google Shape;27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0499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5"/>
          <p:cNvGrpSpPr/>
          <p:nvPr/>
        </p:nvGrpSpPr>
        <p:grpSpPr>
          <a:xfrm rot="2699970" flipH="1">
            <a:off x="10553666" y="-1521793"/>
            <a:ext cx="3469543" cy="3065103"/>
            <a:chOff x="3375445" y="3388204"/>
            <a:chExt cx="326198" cy="288171"/>
          </a:xfrm>
        </p:grpSpPr>
        <p:sp>
          <p:nvSpPr>
            <p:cNvPr id="39" name="Google Shape;39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" name="Google Shape;41;p5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42" name="Google Shape;42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2089751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2089767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6367033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6367051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90465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6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52" name="Google Shape;52;p6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1781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1378367" y="2299067"/>
            <a:ext cx="9541600" cy="2096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2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84632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9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1776067" y="2121400"/>
            <a:ext cx="4568400" cy="15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1776167" y="3671000"/>
            <a:ext cx="4568400" cy="106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4596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2821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5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 idx="2" hasCustomPrompt="1"/>
          </p:nvPr>
        </p:nvSpPr>
        <p:spPr>
          <a:xfrm>
            <a:off x="1514407" y="205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982607" y="2896633"/>
            <a:ext cx="32456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ubTitle" idx="3"/>
          </p:nvPr>
        </p:nvSpPr>
        <p:spPr>
          <a:xfrm>
            <a:off x="982600" y="3442000"/>
            <a:ext cx="3245600" cy="7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 idx="4" hasCustomPrompt="1"/>
          </p:nvPr>
        </p:nvSpPr>
        <p:spPr>
          <a:xfrm>
            <a:off x="8518595" y="205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5"/>
          </p:nvPr>
        </p:nvSpPr>
        <p:spPr>
          <a:xfrm>
            <a:off x="7987195" y="2896633"/>
            <a:ext cx="32448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6"/>
          </p:nvPr>
        </p:nvSpPr>
        <p:spPr>
          <a:xfrm>
            <a:off x="7987199" y="3442000"/>
            <a:ext cx="3244800" cy="7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title" idx="7" hasCustomPrompt="1"/>
          </p:nvPr>
        </p:nvSpPr>
        <p:spPr>
          <a:xfrm>
            <a:off x="5005000" y="3772633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8"/>
          </p:nvPr>
        </p:nvSpPr>
        <p:spPr>
          <a:xfrm>
            <a:off x="4473600" y="4616233"/>
            <a:ext cx="32448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9"/>
          </p:nvPr>
        </p:nvSpPr>
        <p:spPr>
          <a:xfrm>
            <a:off x="4473600" y="5201596"/>
            <a:ext cx="3244800" cy="67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8707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7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4418517" y="1465900"/>
            <a:ext cx="6571200" cy="3359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2"/>
          </p:nvPr>
        </p:nvSpPr>
        <p:spPr>
          <a:xfrm>
            <a:off x="4423084" y="4844933"/>
            <a:ext cx="6580000" cy="59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6942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8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>
            <a:spLocks noGrp="1"/>
          </p:cNvSpPr>
          <p:nvPr>
            <p:ph type="subTitle" idx="1"/>
          </p:nvPr>
        </p:nvSpPr>
        <p:spPr>
          <a:xfrm>
            <a:off x="2060233" y="2342433"/>
            <a:ext cx="7958800" cy="1702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2"/>
          </p:nvPr>
        </p:nvSpPr>
        <p:spPr>
          <a:xfrm>
            <a:off x="2060233" y="4101633"/>
            <a:ext cx="7958800" cy="52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288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613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1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4001600" y="3446184"/>
            <a:ext cx="4188800" cy="766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title" idx="2" hasCustomPrompt="1"/>
          </p:nvPr>
        </p:nvSpPr>
        <p:spPr>
          <a:xfrm>
            <a:off x="2474200" y="1540151"/>
            <a:ext cx="7243600" cy="190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1"/>
          </p:nvPr>
        </p:nvSpPr>
        <p:spPr>
          <a:xfrm>
            <a:off x="4001567" y="4551451"/>
            <a:ext cx="4188800" cy="76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45885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 rot="-188007">
            <a:off x="5551507" y="2551939"/>
            <a:ext cx="4851653" cy="766848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title" idx="2" hasCustomPrompt="1"/>
          </p:nvPr>
        </p:nvSpPr>
        <p:spPr>
          <a:xfrm rot="-217916">
            <a:off x="2364894" y="2484750"/>
            <a:ext cx="3214055" cy="2134685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"/>
          </p:nvPr>
        </p:nvSpPr>
        <p:spPr>
          <a:xfrm rot="-188007">
            <a:off x="5607744" y="3316788"/>
            <a:ext cx="4851653" cy="766848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691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 rot="195602">
            <a:off x="3674558" y="3644310"/>
            <a:ext cx="4754895" cy="766729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 idx="2" hasCustomPrompt="1"/>
          </p:nvPr>
        </p:nvSpPr>
        <p:spPr>
          <a:xfrm rot="181757">
            <a:off x="4702891" y="1411655"/>
            <a:ext cx="2921683" cy="2238312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 rot="195602">
            <a:off x="3624883" y="4409066"/>
            <a:ext cx="4754895" cy="766729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5599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4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 rot="248715">
            <a:off x="2464149" y="2475523"/>
            <a:ext cx="4188959" cy="766391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title" idx="2" hasCustomPrompt="1"/>
          </p:nvPr>
        </p:nvSpPr>
        <p:spPr>
          <a:xfrm rot="248441">
            <a:off x="6615673" y="2391357"/>
            <a:ext cx="3113327" cy="2226215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1"/>
          </p:nvPr>
        </p:nvSpPr>
        <p:spPr>
          <a:xfrm rot="248715">
            <a:off x="2408779" y="3239920"/>
            <a:ext cx="4188959" cy="766391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9" name="Google Shape;169;p24"/>
          <p:cNvGrpSpPr/>
          <p:nvPr/>
        </p:nvGrpSpPr>
        <p:grpSpPr>
          <a:xfrm rot="-8689972">
            <a:off x="-1385501" y="5717058"/>
            <a:ext cx="3469549" cy="3065113"/>
            <a:chOff x="3375445" y="3388204"/>
            <a:chExt cx="326198" cy="288171"/>
          </a:xfrm>
        </p:grpSpPr>
        <p:sp>
          <p:nvSpPr>
            <p:cNvPr id="170" name="Google Shape;170;p24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46366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7127867" y="1877267"/>
            <a:ext cx="4104000" cy="1341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6882600" y="3401800"/>
            <a:ext cx="4349600" cy="164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86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32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218" name="Google Shape;218;p3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1" name="Google Shape;221;p32"/>
          <p:cNvGrpSpPr/>
          <p:nvPr/>
        </p:nvGrpSpPr>
        <p:grpSpPr>
          <a:xfrm rot="-8386588" flipH="1">
            <a:off x="-1572369" y="5332650"/>
            <a:ext cx="3469567" cy="3065121"/>
            <a:chOff x="3375445" y="3388204"/>
            <a:chExt cx="326198" cy="288171"/>
          </a:xfrm>
        </p:grpSpPr>
        <p:sp>
          <p:nvSpPr>
            <p:cNvPr id="222" name="Google Shape;222;p3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66554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1" name="Google Shape;2011;p46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12" name="Google Shape;2012;p4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13" name="Google Shape;2013;p46"/>
          <p:cNvSpPr txBox="1">
            <a:spLocks noGrp="1"/>
          </p:cNvSpPr>
          <p:nvPr>
            <p:ph type="subTitle" idx="1"/>
          </p:nvPr>
        </p:nvSpPr>
        <p:spPr>
          <a:xfrm>
            <a:off x="2623408" y="2341933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4" name="Google Shape;2014;p46"/>
          <p:cNvSpPr txBox="1">
            <a:spLocks noGrp="1"/>
          </p:cNvSpPr>
          <p:nvPr>
            <p:ph type="subTitle" idx="2"/>
          </p:nvPr>
        </p:nvSpPr>
        <p:spPr>
          <a:xfrm>
            <a:off x="2623393" y="28873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5" name="Google Shape;2015;p46"/>
          <p:cNvSpPr txBox="1">
            <a:spLocks noGrp="1"/>
          </p:cNvSpPr>
          <p:nvPr>
            <p:ph type="subTitle" idx="3"/>
          </p:nvPr>
        </p:nvSpPr>
        <p:spPr>
          <a:xfrm>
            <a:off x="2623408" y="4665000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6" name="Google Shape;2016;p46"/>
          <p:cNvSpPr txBox="1">
            <a:spLocks noGrp="1"/>
          </p:cNvSpPr>
          <p:nvPr>
            <p:ph type="subTitle" idx="4"/>
          </p:nvPr>
        </p:nvSpPr>
        <p:spPr>
          <a:xfrm>
            <a:off x="2623393" y="52105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7" name="Google Shape;2017;p46"/>
          <p:cNvSpPr txBox="1">
            <a:spLocks noGrp="1"/>
          </p:cNvSpPr>
          <p:nvPr>
            <p:ph type="subTitle" idx="5"/>
          </p:nvPr>
        </p:nvSpPr>
        <p:spPr>
          <a:xfrm>
            <a:off x="7757441" y="2341933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18" name="Google Shape;2018;p46"/>
          <p:cNvSpPr txBox="1">
            <a:spLocks noGrp="1"/>
          </p:cNvSpPr>
          <p:nvPr>
            <p:ph type="subTitle" idx="6"/>
          </p:nvPr>
        </p:nvSpPr>
        <p:spPr>
          <a:xfrm>
            <a:off x="7757425" y="28873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9" name="Google Shape;2019;p46"/>
          <p:cNvSpPr txBox="1">
            <a:spLocks noGrp="1"/>
          </p:cNvSpPr>
          <p:nvPr>
            <p:ph type="subTitle" idx="7"/>
          </p:nvPr>
        </p:nvSpPr>
        <p:spPr>
          <a:xfrm>
            <a:off x="7757441" y="4665000"/>
            <a:ext cx="34132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020" name="Google Shape;2020;p46"/>
          <p:cNvSpPr txBox="1">
            <a:spLocks noGrp="1"/>
          </p:cNvSpPr>
          <p:nvPr>
            <p:ph type="subTitle" idx="8"/>
          </p:nvPr>
        </p:nvSpPr>
        <p:spPr>
          <a:xfrm>
            <a:off x="7757425" y="5210500"/>
            <a:ext cx="3413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21" name="Google Shape;2021;p46"/>
          <p:cNvGrpSpPr/>
          <p:nvPr/>
        </p:nvGrpSpPr>
        <p:grpSpPr>
          <a:xfrm rot="-8386588" flipH="1">
            <a:off x="-1603118" y="5422846"/>
            <a:ext cx="3469567" cy="3065121"/>
            <a:chOff x="3375445" y="3388204"/>
            <a:chExt cx="326198" cy="288171"/>
          </a:xfrm>
        </p:grpSpPr>
        <p:sp>
          <p:nvSpPr>
            <p:cNvPr id="2022" name="Google Shape;2022;p46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3" name="Google Shape;2023;p46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539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even columns">
  <p:cSld name="Title and seven columns"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7" name="Google Shape;2427;p5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428" name="Google Shape;2428;p5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29" name="Google Shape;2429;p53"/>
          <p:cNvSpPr txBox="1">
            <a:spLocks noGrp="1"/>
          </p:cNvSpPr>
          <p:nvPr>
            <p:ph type="subTitle" idx="1"/>
          </p:nvPr>
        </p:nvSpPr>
        <p:spPr>
          <a:xfrm>
            <a:off x="2261599" y="42867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0" name="Google Shape;2430;p53"/>
          <p:cNvSpPr txBox="1">
            <a:spLocks noGrp="1"/>
          </p:cNvSpPr>
          <p:nvPr>
            <p:ph type="subTitle" idx="2"/>
          </p:nvPr>
        </p:nvSpPr>
        <p:spPr>
          <a:xfrm>
            <a:off x="2261599" y="4896297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1" name="Google Shape;2431;p53"/>
          <p:cNvSpPr txBox="1">
            <a:spLocks noGrp="1"/>
          </p:cNvSpPr>
          <p:nvPr>
            <p:ph type="subTitle" idx="3"/>
          </p:nvPr>
        </p:nvSpPr>
        <p:spPr>
          <a:xfrm>
            <a:off x="4864795" y="4286680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2" name="Google Shape;2432;p53"/>
          <p:cNvSpPr txBox="1">
            <a:spLocks noGrp="1"/>
          </p:cNvSpPr>
          <p:nvPr>
            <p:ph type="subTitle" idx="4"/>
          </p:nvPr>
        </p:nvSpPr>
        <p:spPr>
          <a:xfrm>
            <a:off x="4864800" y="4896300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3" name="Google Shape;2433;p53"/>
          <p:cNvSpPr txBox="1">
            <a:spLocks noGrp="1"/>
          </p:cNvSpPr>
          <p:nvPr>
            <p:ph type="subTitle" idx="5"/>
          </p:nvPr>
        </p:nvSpPr>
        <p:spPr>
          <a:xfrm>
            <a:off x="7467989" y="4286675"/>
            <a:ext cx="2462400" cy="495200"/>
          </a:xfrm>
          <a:prstGeom prst="rect">
            <a:avLst/>
          </a:prstGeom>
          <a:noFill/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4" name="Google Shape;2434;p53"/>
          <p:cNvSpPr txBox="1">
            <a:spLocks noGrp="1"/>
          </p:cNvSpPr>
          <p:nvPr>
            <p:ph type="subTitle" idx="6"/>
          </p:nvPr>
        </p:nvSpPr>
        <p:spPr>
          <a:xfrm>
            <a:off x="7468000" y="4896264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5" name="Google Shape;2435;p53"/>
          <p:cNvSpPr txBox="1">
            <a:spLocks noGrp="1"/>
          </p:cNvSpPr>
          <p:nvPr>
            <p:ph type="subTitle" idx="7"/>
          </p:nvPr>
        </p:nvSpPr>
        <p:spPr>
          <a:xfrm>
            <a:off x="961413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6" name="Google Shape;2436;p53"/>
          <p:cNvSpPr txBox="1">
            <a:spLocks noGrp="1"/>
          </p:cNvSpPr>
          <p:nvPr>
            <p:ph type="subTitle" idx="8"/>
          </p:nvPr>
        </p:nvSpPr>
        <p:spPr>
          <a:xfrm>
            <a:off x="961413" y="2974033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53"/>
          <p:cNvSpPr txBox="1">
            <a:spLocks noGrp="1"/>
          </p:cNvSpPr>
          <p:nvPr>
            <p:ph type="subTitle" idx="9"/>
          </p:nvPr>
        </p:nvSpPr>
        <p:spPr>
          <a:xfrm>
            <a:off x="3564137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38" name="Google Shape;2438;p53"/>
          <p:cNvSpPr txBox="1">
            <a:spLocks noGrp="1"/>
          </p:cNvSpPr>
          <p:nvPr>
            <p:ph type="subTitle" idx="13"/>
          </p:nvPr>
        </p:nvSpPr>
        <p:spPr>
          <a:xfrm>
            <a:off x="3564137" y="2974031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39" name="Google Shape;2439;p53"/>
          <p:cNvSpPr txBox="1">
            <a:spLocks noGrp="1"/>
          </p:cNvSpPr>
          <p:nvPr>
            <p:ph type="subTitle" idx="14"/>
          </p:nvPr>
        </p:nvSpPr>
        <p:spPr>
          <a:xfrm>
            <a:off x="6166861" y="2364408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40" name="Google Shape;2440;p53"/>
          <p:cNvSpPr txBox="1">
            <a:spLocks noGrp="1"/>
          </p:cNvSpPr>
          <p:nvPr>
            <p:ph type="subTitle" idx="15"/>
          </p:nvPr>
        </p:nvSpPr>
        <p:spPr>
          <a:xfrm>
            <a:off x="6166861" y="2974033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41" name="Google Shape;2441;p53"/>
          <p:cNvSpPr txBox="1">
            <a:spLocks noGrp="1"/>
          </p:cNvSpPr>
          <p:nvPr>
            <p:ph type="subTitle" idx="16"/>
          </p:nvPr>
        </p:nvSpPr>
        <p:spPr>
          <a:xfrm>
            <a:off x="8769584" y="2364441"/>
            <a:ext cx="2462400" cy="495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2442" name="Google Shape;2442;p53"/>
          <p:cNvSpPr txBox="1">
            <a:spLocks noGrp="1"/>
          </p:cNvSpPr>
          <p:nvPr>
            <p:ph type="subTitle" idx="17"/>
          </p:nvPr>
        </p:nvSpPr>
        <p:spPr>
          <a:xfrm>
            <a:off x="8769584" y="2974031"/>
            <a:ext cx="2462400" cy="8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443" name="Google Shape;2443;p53"/>
          <p:cNvGrpSpPr/>
          <p:nvPr/>
        </p:nvGrpSpPr>
        <p:grpSpPr>
          <a:xfrm rot="7584683">
            <a:off x="10754792" y="5139922"/>
            <a:ext cx="3469608" cy="3065109"/>
            <a:chOff x="3375445" y="3388204"/>
            <a:chExt cx="326198" cy="288171"/>
          </a:xfrm>
        </p:grpSpPr>
        <p:sp>
          <p:nvSpPr>
            <p:cNvPr id="2444" name="Google Shape;2444;p5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5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46" name="Google Shape;2446;p53"/>
          <p:cNvGrpSpPr/>
          <p:nvPr/>
        </p:nvGrpSpPr>
        <p:grpSpPr>
          <a:xfrm rot="591140" flipH="1">
            <a:off x="-1355767" y="5164901"/>
            <a:ext cx="3354637" cy="2621447"/>
            <a:chOff x="3360402" y="1405432"/>
            <a:chExt cx="341781" cy="267077"/>
          </a:xfrm>
        </p:grpSpPr>
        <p:sp>
          <p:nvSpPr>
            <p:cNvPr id="2447" name="Google Shape;2447;p53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53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53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53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53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2" name="Google Shape;2452;p53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53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53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53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53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53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53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9" name="Google Shape;2459;p53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0" name="Google Shape;2460;p53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1" name="Google Shape;2461;p53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2" name="Google Shape;2462;p53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3" name="Google Shape;2463;p53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4" name="Google Shape;2464;p53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53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53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53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53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53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53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53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53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53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53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5" name="Google Shape;2475;p53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6" name="Google Shape;2476;p53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53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53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53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53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1" name="Google Shape;2481;p53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2" name="Google Shape;2482;p53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3" name="Google Shape;2483;p53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4" name="Google Shape;2484;p53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5" name="Google Shape;2485;p53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6" name="Google Shape;2486;p53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7" name="Google Shape;2487;p53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8" name="Google Shape;2488;p53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53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0" name="Google Shape;2490;p53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1" name="Google Shape;2491;p53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2" name="Google Shape;2492;p53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53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53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5" name="Google Shape;2495;p53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6" name="Google Shape;2496;p53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7" name="Google Shape;2497;p53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8" name="Google Shape;2498;p53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9" name="Google Shape;2499;p53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0" name="Google Shape;2500;p53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53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53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53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53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53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53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7" name="Google Shape;2507;p53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8" name="Google Shape;2508;p53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9" name="Google Shape;2509;p53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0" name="Google Shape;2510;p53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1" name="Google Shape;2511;p53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2" name="Google Shape;2512;p53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53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53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53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6" name="Google Shape;2516;p53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7" name="Google Shape;2517;p53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8" name="Google Shape;2518;p53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9" name="Google Shape;2519;p53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0" name="Google Shape;2520;p53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1" name="Google Shape;2521;p53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2" name="Google Shape;2522;p53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3" name="Google Shape;2523;p53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4" name="Google Shape;2524;p53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5" name="Google Shape;2525;p53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6" name="Google Shape;2526;p53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7" name="Google Shape;2527;p53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8" name="Google Shape;2528;p53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9" name="Google Shape;2529;p53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0" name="Google Shape;2530;p53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1" name="Google Shape;2531;p53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2" name="Google Shape;2532;p53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3" name="Google Shape;2533;p53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4" name="Google Shape;2534;p53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5" name="Google Shape;2535;p53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6" name="Google Shape;2536;p53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7" name="Google Shape;2537;p53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8" name="Google Shape;2538;p53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9" name="Google Shape;2539;p53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0" name="Google Shape;2540;p53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1" name="Google Shape;2541;p53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2" name="Google Shape;2542;p53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3" name="Google Shape;2543;p53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4" name="Google Shape;2544;p53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5" name="Google Shape;2545;p53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6" name="Google Shape;2546;p53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7" name="Google Shape;2547;p53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8" name="Google Shape;2548;p53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9" name="Google Shape;2549;p53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0" name="Google Shape;2550;p53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1" name="Google Shape;2551;p53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2" name="Google Shape;2552;p53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3" name="Google Shape;2553;p53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4" name="Google Shape;2554;p53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5" name="Google Shape;2555;p53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6" name="Google Shape;2556;p53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7" name="Google Shape;2557;p53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8" name="Google Shape;2558;p53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9" name="Google Shape;2559;p53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0" name="Google Shape;2560;p53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1" name="Google Shape;2561;p53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2" name="Google Shape;2562;p53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3" name="Google Shape;2563;p53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4" name="Google Shape;2564;p53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5" name="Google Shape;2565;p53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6" name="Google Shape;2566;p53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7" name="Google Shape;2567;p53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8" name="Google Shape;2568;p53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9" name="Google Shape;2569;p53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0" name="Google Shape;2570;p53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1" name="Google Shape;2571;p53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2" name="Google Shape;2572;p53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3" name="Google Shape;2573;p53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4" name="Google Shape;2574;p53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5" name="Google Shape;2575;p53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6" name="Google Shape;2576;p53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7" name="Google Shape;2577;p53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8" name="Google Shape;2578;p53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9" name="Google Shape;2579;p53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0" name="Google Shape;2580;p53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1" name="Google Shape;2581;p53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2" name="Google Shape;2582;p53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3" name="Google Shape;2583;p53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4" name="Google Shape;2584;p53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53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6" name="Google Shape;2586;p53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7" name="Google Shape;2587;p53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53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9" name="Google Shape;2589;p53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0" name="Google Shape;2590;p53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1" name="Google Shape;2591;p53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2" name="Google Shape;2592;p53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3" name="Google Shape;2593;p53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4" name="Google Shape;2594;p53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5" name="Google Shape;2595;p53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53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53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8" name="Google Shape;2598;p53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9" name="Google Shape;2599;p53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53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1" name="Google Shape;2601;p53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2" name="Google Shape;2602;p53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53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53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53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53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53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53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53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53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53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53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53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53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53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53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53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53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53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53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53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2" name="Google Shape;2622;p53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53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53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53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53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53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53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53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53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53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53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53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53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53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53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53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53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53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53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53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53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3" name="Google Shape;2643;p53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4" name="Google Shape;2644;p53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53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53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53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53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53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53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53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53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3" name="Google Shape;2653;p53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4" name="Google Shape;2654;p53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5" name="Google Shape;2655;p53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6" name="Google Shape;2656;p53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53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8" name="Google Shape;2658;p53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9" name="Google Shape;2659;p53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53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53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53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53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53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53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53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53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53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53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53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53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53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3" name="Google Shape;2673;p53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4" name="Google Shape;2674;p53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5" name="Google Shape;2675;p53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6" name="Google Shape;2676;p53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53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8" name="Google Shape;2678;p53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9" name="Google Shape;2679;p53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0" name="Google Shape;2680;p53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1" name="Google Shape;2681;p53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2" name="Google Shape;2682;p53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3" name="Google Shape;2683;p53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53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53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6" name="Google Shape;2686;p53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7" name="Google Shape;2687;p53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8" name="Google Shape;2688;p53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9" name="Google Shape;2689;p53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0" name="Google Shape;2690;p53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1" name="Google Shape;2691;p53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2" name="Google Shape;2692;p53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3" name="Google Shape;2693;p53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4" name="Google Shape;2694;p53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5" name="Google Shape;2695;p53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6" name="Google Shape;2696;p53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7" name="Google Shape;2697;p53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8" name="Google Shape;2698;p53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9" name="Google Shape;2699;p53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0" name="Google Shape;2700;p53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1" name="Google Shape;2701;p53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2" name="Google Shape;2702;p53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3" name="Google Shape;2703;p53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4" name="Google Shape;2704;p53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5" name="Google Shape;2705;p53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6" name="Google Shape;2706;p53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7" name="Google Shape;2707;p53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8" name="Google Shape;2708;p53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9" name="Google Shape;2709;p53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0" name="Google Shape;2710;p53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1" name="Google Shape;2711;p53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2" name="Google Shape;2712;p53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3" name="Google Shape;2713;p53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4" name="Google Shape;2714;p53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5" name="Google Shape;2715;p53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6" name="Google Shape;2716;p53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7" name="Google Shape;2717;p53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8" name="Google Shape;2718;p53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9" name="Google Shape;2719;p53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0" name="Google Shape;2720;p53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1" name="Google Shape;2721;p53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2" name="Google Shape;2722;p53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3" name="Google Shape;2723;p53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4" name="Google Shape;2724;p53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5" name="Google Shape;2725;p53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6" name="Google Shape;2726;p53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7" name="Google Shape;2727;p53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8" name="Google Shape;2728;p53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9" name="Google Shape;2729;p53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0" name="Google Shape;2730;p53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1" name="Google Shape;2731;p53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2" name="Google Shape;2732;p53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3" name="Google Shape;2733;p53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4" name="Google Shape;2734;p53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5" name="Google Shape;2735;p53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6" name="Google Shape;2736;p53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7" name="Google Shape;2737;p53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8" name="Google Shape;2738;p53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9" name="Google Shape;2739;p53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0" name="Google Shape;2740;p53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1" name="Google Shape;2741;p53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2" name="Google Shape;2742;p53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3" name="Google Shape;2743;p53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53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53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53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53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53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53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53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53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53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53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53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6757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2" name="Google Shape;4862;p61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6549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" name="Google Shape;4864;p62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52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4885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438433" y="2281267"/>
            <a:ext cx="9315200" cy="1218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718000" y="4097447"/>
            <a:ext cx="4756000" cy="39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8100030">
            <a:off x="10553666" y="5271209"/>
            <a:ext cx="3469543" cy="3065103"/>
            <a:chOff x="3375445" y="3388204"/>
            <a:chExt cx="326198" cy="288171"/>
          </a:xfrm>
        </p:grpSpPr>
        <p:sp>
          <p:nvSpPr>
            <p:cNvPr id="13" name="Google Shape;13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2413412">
            <a:off x="-1489085" y="-1541717"/>
            <a:ext cx="3469567" cy="3065121"/>
            <a:chOff x="3375445" y="3388204"/>
            <a:chExt cx="326198" cy="288171"/>
          </a:xfrm>
        </p:grpSpPr>
        <p:sp>
          <p:nvSpPr>
            <p:cNvPr id="16" name="Google Shape;16;p2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9133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287684" y="3654200"/>
            <a:ext cx="3535200" cy="888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852867"/>
            <a:ext cx="3535200" cy="26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287684" y="4591467"/>
            <a:ext cx="3535200" cy="723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24" name="Google Shape;24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3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27" name="Google Shape;27;p3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8610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5"/>
          <p:cNvGrpSpPr/>
          <p:nvPr/>
        </p:nvGrpSpPr>
        <p:grpSpPr>
          <a:xfrm rot="2699970" flipH="1">
            <a:off x="10553666" y="-1521793"/>
            <a:ext cx="3469543" cy="3065103"/>
            <a:chOff x="3375445" y="3388204"/>
            <a:chExt cx="326198" cy="288171"/>
          </a:xfrm>
        </p:grpSpPr>
        <p:sp>
          <p:nvSpPr>
            <p:cNvPr id="39" name="Google Shape;39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" name="Google Shape;41;p5"/>
          <p:cNvGrpSpPr/>
          <p:nvPr/>
        </p:nvGrpSpPr>
        <p:grpSpPr>
          <a:xfrm rot="-8386588" flipH="1">
            <a:off x="-1489085" y="5291113"/>
            <a:ext cx="3469567" cy="3065121"/>
            <a:chOff x="3375445" y="3388204"/>
            <a:chExt cx="326198" cy="288171"/>
          </a:xfrm>
        </p:grpSpPr>
        <p:sp>
          <p:nvSpPr>
            <p:cNvPr id="42" name="Google Shape;42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2089751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2089767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6367033" y="4189533"/>
            <a:ext cx="3735200" cy="57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6367051" y="4827167"/>
            <a:ext cx="3735200" cy="1310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316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6"/>
          <p:cNvGrpSpPr/>
          <p:nvPr/>
        </p:nvGrpSpPr>
        <p:grpSpPr>
          <a:xfrm rot="2699970" flipH="1">
            <a:off x="10381999" y="-1382826"/>
            <a:ext cx="3469543" cy="3065103"/>
            <a:chOff x="3375445" y="3388204"/>
            <a:chExt cx="326198" cy="288171"/>
          </a:xfrm>
        </p:grpSpPr>
        <p:sp>
          <p:nvSpPr>
            <p:cNvPr id="52" name="Google Shape;52;p6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8320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1378367" y="2299067"/>
            <a:ext cx="9541600" cy="20964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2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9437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9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1776067" y="2121400"/>
            <a:ext cx="4568400" cy="15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1776167" y="3671000"/>
            <a:ext cx="4568400" cy="106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3828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8385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5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 idx="2" hasCustomPrompt="1"/>
          </p:nvPr>
        </p:nvSpPr>
        <p:spPr>
          <a:xfrm>
            <a:off x="1514407" y="205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982607" y="2896633"/>
            <a:ext cx="32456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ubTitle" idx="3"/>
          </p:nvPr>
        </p:nvSpPr>
        <p:spPr>
          <a:xfrm>
            <a:off x="982600" y="3442000"/>
            <a:ext cx="3245600" cy="7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 idx="4" hasCustomPrompt="1"/>
          </p:nvPr>
        </p:nvSpPr>
        <p:spPr>
          <a:xfrm>
            <a:off x="8518595" y="2052900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5"/>
          </p:nvPr>
        </p:nvSpPr>
        <p:spPr>
          <a:xfrm>
            <a:off x="7987195" y="2896633"/>
            <a:ext cx="32448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6"/>
          </p:nvPr>
        </p:nvSpPr>
        <p:spPr>
          <a:xfrm>
            <a:off x="7987199" y="3442000"/>
            <a:ext cx="3244800" cy="7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title" idx="7" hasCustomPrompt="1"/>
          </p:nvPr>
        </p:nvSpPr>
        <p:spPr>
          <a:xfrm>
            <a:off x="5005000" y="3772633"/>
            <a:ext cx="2182000" cy="843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rgbClr val="EB967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8"/>
          </p:nvPr>
        </p:nvSpPr>
        <p:spPr>
          <a:xfrm>
            <a:off x="4473600" y="4616233"/>
            <a:ext cx="3244800" cy="4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667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9"/>
          </p:nvPr>
        </p:nvSpPr>
        <p:spPr>
          <a:xfrm>
            <a:off x="4473600" y="5201596"/>
            <a:ext cx="3244800" cy="67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4364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7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4418517" y="1465900"/>
            <a:ext cx="6571200" cy="3359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2"/>
          </p:nvPr>
        </p:nvSpPr>
        <p:spPr>
          <a:xfrm>
            <a:off x="4423084" y="4844933"/>
            <a:ext cx="6580000" cy="59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7162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8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>
            <a:spLocks noGrp="1"/>
          </p:cNvSpPr>
          <p:nvPr>
            <p:ph type="subTitle" idx="1"/>
          </p:nvPr>
        </p:nvSpPr>
        <p:spPr>
          <a:xfrm>
            <a:off x="2060233" y="2342433"/>
            <a:ext cx="7958800" cy="1702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2"/>
          </p:nvPr>
        </p:nvSpPr>
        <p:spPr>
          <a:xfrm>
            <a:off x="2060233" y="4101633"/>
            <a:ext cx="7958800" cy="525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933"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32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0" r:id="rId2"/>
    <p:sldLayoutId id="2147483667" r:id="rId3"/>
    <p:sldLayoutId id="2147483666" r:id="rId4"/>
    <p:sldLayoutId id="2147483655" r:id="rId5"/>
    <p:sldLayoutId id="2147483652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5" r:id="rId19"/>
    <p:sldLayoutId id="2147483664" r:id="rId20"/>
    <p:sldLayoutId id="2147483663" r:id="rId21"/>
    <p:sldLayoutId id="2147483662" r:id="rId22"/>
    <p:sldLayoutId id="2147483661" r:id="rId23"/>
    <p:sldLayoutId id="2147483660" r:id="rId24"/>
    <p:sldLayoutId id="2147483659" r:id="rId25"/>
    <p:sldLayoutId id="2147483658" r:id="rId26"/>
    <p:sldLayoutId id="2147483657" r:id="rId27"/>
    <p:sldLayoutId id="2147483656" r:id="rId28"/>
    <p:sldLayoutId id="214748365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9570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0663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7341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0537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0.svg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" Type="http://schemas.openxmlformats.org/officeDocument/2006/relationships/image" Target="../media/image35.png"/><Relationship Id="rId21" Type="http://schemas.openxmlformats.org/officeDocument/2006/relationships/image" Target="../media/image18.sv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image" Target="../media/image26.sv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svg"/><Relationship Id="rId24" Type="http://schemas.openxmlformats.org/officeDocument/2006/relationships/image" Target="../media/image47.png"/><Relationship Id="rId5" Type="http://schemas.openxmlformats.org/officeDocument/2006/relationships/image" Target="../media/image12.pn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49.png"/><Relationship Id="rId10" Type="http://schemas.openxmlformats.org/officeDocument/2006/relationships/image" Target="../media/image40.png"/><Relationship Id="rId19" Type="http://schemas.openxmlformats.org/officeDocument/2006/relationships/image" Target="../media/image16.svg"/><Relationship Id="rId31" Type="http://schemas.openxmlformats.org/officeDocument/2006/relationships/image" Target="../media/image28.sv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image" Target="../media/image24.svg"/><Relationship Id="rId30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7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1.jpg"/><Relationship Id="rId5" Type="http://schemas.openxmlformats.org/officeDocument/2006/relationships/image" Target="../media/image23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12.png"/><Relationship Id="rId10" Type="http://schemas.openxmlformats.org/officeDocument/2006/relationships/image" Target="../media/image32.pn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12.png"/><Relationship Id="rId10" Type="http://schemas.openxmlformats.org/officeDocument/2006/relationships/image" Target="../media/image32.pn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9" name="Google Shape;4879;p68"/>
          <p:cNvGrpSpPr/>
          <p:nvPr/>
        </p:nvGrpSpPr>
        <p:grpSpPr>
          <a:xfrm>
            <a:off x="1096508" y="4705095"/>
            <a:ext cx="6836067" cy="1519403"/>
            <a:chOff x="2999621" y="1744174"/>
            <a:chExt cx="460023" cy="102245"/>
          </a:xfrm>
        </p:grpSpPr>
        <p:sp>
          <p:nvSpPr>
            <p:cNvPr id="4880" name="Google Shape;4880;p68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1" name="Google Shape;4881;p68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2" name="Google Shape;4882;p68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3" name="Google Shape;4883;p68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4" name="Google Shape;4884;p68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5" name="Google Shape;4885;p68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6" name="Google Shape;4886;p68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7" name="Google Shape;4887;p68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8" name="Google Shape;4888;p68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9" name="Google Shape;4889;p68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0" name="Google Shape;4890;p68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1" name="Google Shape;4891;p68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2" name="Google Shape;4892;p68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3" name="Google Shape;4893;p68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4" name="Google Shape;4894;p68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5" name="Google Shape;4895;p68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6" name="Google Shape;4896;p68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7" name="Google Shape;4897;p68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8" name="Google Shape;4898;p68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9" name="Google Shape;4899;p68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0" name="Google Shape;4900;p68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1" name="Google Shape;4901;p68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2" name="Google Shape;4902;p68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3" name="Google Shape;4903;p68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4" name="Google Shape;4904;p68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5" name="Google Shape;4905;p68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6" name="Google Shape;4906;p68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7" name="Google Shape;4907;p68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8" name="Google Shape;4908;p68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9" name="Google Shape;4909;p68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0" name="Google Shape;4910;p68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1" name="Google Shape;4911;p68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2" name="Google Shape;4912;p68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3" name="Google Shape;4913;p68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4" name="Google Shape;4914;p68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5" name="Google Shape;4915;p68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6" name="Google Shape;4916;p68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7" name="Google Shape;4917;p68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8" name="Google Shape;4918;p68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9" name="Google Shape;4919;p68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0" name="Google Shape;4920;p68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1" name="Google Shape;4921;p68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2" name="Google Shape;4922;p68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3" name="Google Shape;4923;p68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4" name="Google Shape;4924;p68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5" name="Google Shape;4925;p68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6" name="Google Shape;4926;p68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7" name="Google Shape;4927;p68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8" name="Google Shape;4928;p68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9" name="Google Shape;4929;p68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0" name="Google Shape;4930;p68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1" name="Google Shape;4931;p68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2" name="Google Shape;4932;p68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3" name="Google Shape;4933;p68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4" name="Google Shape;4934;p68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5" name="Google Shape;4935;p68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6" name="Google Shape;4936;p68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7" name="Google Shape;4937;p68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8" name="Google Shape;4938;p68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9" name="Google Shape;4939;p68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0" name="Google Shape;4940;p68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1" name="Google Shape;4941;p68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2" name="Google Shape;4942;p68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3" name="Google Shape;4943;p68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4" name="Google Shape;4944;p68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5" name="Google Shape;4945;p68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6" name="Google Shape;4946;p68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7" name="Google Shape;4947;p68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8" name="Google Shape;4948;p68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9" name="Google Shape;4949;p68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0" name="Google Shape;4950;p68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1" name="Google Shape;4951;p68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2" name="Google Shape;4952;p68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3" name="Google Shape;4953;p68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4" name="Google Shape;4954;p68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5" name="Google Shape;4955;p68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6" name="Google Shape;4956;p68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7" name="Google Shape;4957;p68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8" name="Google Shape;4958;p68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9" name="Google Shape;4959;p68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0" name="Google Shape;4960;p68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1" name="Google Shape;4961;p68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2" name="Google Shape;4962;p68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3" name="Google Shape;4963;p68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4" name="Google Shape;4964;p68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5" name="Google Shape;4965;p68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6" name="Google Shape;4966;p68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7" name="Google Shape;4967;p68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8" name="Google Shape;4968;p68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9" name="Google Shape;4969;p68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0" name="Google Shape;4970;p68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1" name="Google Shape;4971;p68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2" name="Google Shape;4972;p68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3" name="Google Shape;4973;p68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4" name="Google Shape;4974;p68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5" name="Google Shape;4975;p68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6" name="Google Shape;4976;p68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7" name="Google Shape;4977;p68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8" name="Google Shape;4978;p68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9" name="Google Shape;4979;p68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0" name="Google Shape;4980;p68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1" name="Google Shape;4981;p68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2" name="Google Shape;4982;p68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3" name="Google Shape;4983;p68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4" name="Google Shape;4984;p68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5" name="Google Shape;4985;p68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6" name="Google Shape;4986;p68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7" name="Google Shape;4987;p68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8" name="Google Shape;4988;p68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9" name="Google Shape;4989;p68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0" name="Google Shape;4990;p68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1" name="Google Shape;4991;p68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2" name="Google Shape;4992;p68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3" name="Google Shape;4993;p68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4" name="Google Shape;4994;p68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5" name="Google Shape;4995;p68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6" name="Google Shape;4996;p68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7" name="Google Shape;4997;p68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8" name="Google Shape;4998;p68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9" name="Google Shape;4999;p68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0" name="Google Shape;5000;p68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1" name="Google Shape;5001;p68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2" name="Google Shape;5002;p68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3" name="Google Shape;5003;p68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4" name="Google Shape;5004;p68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5" name="Google Shape;5005;p68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6" name="Google Shape;5006;p68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7" name="Google Shape;5007;p68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8" name="Google Shape;5008;p68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9" name="Google Shape;5009;p68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0" name="Google Shape;5010;p68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1" name="Google Shape;5011;p68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2" name="Google Shape;5012;p68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3" name="Google Shape;5013;p68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4" name="Google Shape;5014;p68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5" name="Google Shape;5015;p68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6" name="Google Shape;5016;p68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7" name="Google Shape;5017;p68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8" name="Google Shape;5018;p68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9" name="Google Shape;5019;p68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0" name="Google Shape;5020;p68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1" name="Google Shape;5021;p68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2" name="Google Shape;5022;p68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3" name="Google Shape;5023;p68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4" name="Google Shape;5024;p68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5" name="Google Shape;5025;p68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6" name="Google Shape;5026;p68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7" name="Google Shape;5027;p68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8" name="Google Shape;5028;p68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9" name="Google Shape;5029;p68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0" name="Google Shape;5030;p68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1" name="Google Shape;5031;p68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2" name="Google Shape;5032;p68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3" name="Google Shape;5033;p68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4" name="Google Shape;5034;p68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5" name="Google Shape;5035;p68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6" name="Google Shape;5036;p68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7" name="Google Shape;5037;p68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8" name="Google Shape;5038;p68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9" name="Google Shape;5039;p68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0" name="Google Shape;5040;p68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1" name="Google Shape;5041;p68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2" name="Google Shape;5042;p68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3" name="Google Shape;5043;p68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4" name="Google Shape;5044;p68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5" name="Google Shape;5045;p68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6" name="Google Shape;5046;p68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7" name="Google Shape;5047;p68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8" name="Google Shape;5048;p68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9" name="Google Shape;5049;p68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0" name="Google Shape;5050;p68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1" name="Google Shape;5051;p68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2" name="Google Shape;5052;p68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3" name="Google Shape;5053;p68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4" name="Google Shape;5054;p68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5" name="Google Shape;5055;p68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6" name="Google Shape;5056;p68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7" name="Google Shape;5057;p68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8" name="Google Shape;5058;p68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9" name="Google Shape;5059;p68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0" name="Google Shape;5060;p68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1" name="Google Shape;5061;p68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2" name="Google Shape;5062;p68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3" name="Google Shape;5063;p68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4" name="Google Shape;5064;p68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5" name="Google Shape;5065;p68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6" name="Google Shape;5066;p68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7" name="Google Shape;5067;p68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8" name="Google Shape;5068;p68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9" name="Google Shape;5069;p68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0" name="Google Shape;5070;p68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1" name="Google Shape;5071;p68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2" name="Google Shape;5072;p68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3" name="Google Shape;5073;p68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4" name="Google Shape;5074;p68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5" name="Google Shape;5075;p68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6" name="Google Shape;5076;p68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7" name="Google Shape;5077;p68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8" name="Google Shape;5078;p68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9" name="Google Shape;5079;p68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0" name="Google Shape;5080;p68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1" name="Google Shape;5081;p68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2" name="Google Shape;5082;p68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3" name="Google Shape;5083;p68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4" name="Google Shape;5084;p68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5" name="Google Shape;5085;p68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6" name="Google Shape;5086;p68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7" name="Google Shape;5087;p68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8" name="Google Shape;5088;p68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9" name="Google Shape;5089;p68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0" name="Google Shape;5090;p68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1" name="Google Shape;5091;p68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2" name="Google Shape;5092;p68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3" name="Google Shape;5093;p68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4" name="Google Shape;5094;p68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5" name="Google Shape;5095;p68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6" name="Google Shape;5096;p68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7" name="Google Shape;5097;p68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8" name="Google Shape;5098;p68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9" name="Google Shape;5099;p68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0" name="Google Shape;5100;p68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1" name="Google Shape;5101;p68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2" name="Google Shape;5102;p68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3" name="Google Shape;5103;p68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4" name="Google Shape;5104;p68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5" name="Google Shape;5105;p68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6" name="Google Shape;5106;p68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7" name="Google Shape;5107;p68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8" name="Google Shape;5108;p68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9" name="Google Shape;5109;p68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0" name="Google Shape;5110;p68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1" name="Google Shape;5111;p68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2" name="Google Shape;5112;p68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3" name="Google Shape;5113;p68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4" name="Google Shape;5114;p68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5" name="Google Shape;5115;p68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6" name="Google Shape;5116;p68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7" name="Google Shape;5117;p68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8" name="Google Shape;5118;p68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9" name="Google Shape;5119;p68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0" name="Google Shape;5120;p68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1" name="Google Shape;5121;p68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2" name="Google Shape;5122;p68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3" name="Google Shape;5123;p68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4" name="Google Shape;5124;p68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5" name="Google Shape;5125;p68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6" name="Google Shape;5126;p68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7" name="Google Shape;5127;p68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8" name="Google Shape;5128;p68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9" name="Google Shape;5129;p68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0" name="Google Shape;5130;p68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1" name="Google Shape;5131;p68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2" name="Google Shape;5132;p68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3" name="Google Shape;5133;p68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4" name="Google Shape;5134;p68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5" name="Google Shape;5135;p68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6" name="Google Shape;5136;p68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7" name="Google Shape;5137;p68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8" name="Google Shape;5138;p68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9" name="Google Shape;5139;p68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0" name="Google Shape;5140;p68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1" name="Google Shape;5141;p68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2" name="Google Shape;5142;p68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3" name="Google Shape;5143;p68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4" name="Google Shape;5144;p68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5" name="Google Shape;5145;p68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6" name="Google Shape;5146;p68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7" name="Google Shape;5147;p68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8" name="Google Shape;5148;p68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9" name="Google Shape;5149;p68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0" name="Google Shape;5150;p68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1" name="Google Shape;5151;p68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2" name="Google Shape;5152;p68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3" name="Google Shape;5153;p68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4" name="Google Shape;5154;p68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5" name="Google Shape;5155;p68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6" name="Google Shape;5156;p68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7" name="Google Shape;5157;p68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8" name="Google Shape;5158;p68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9" name="Google Shape;5159;p68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0" name="Google Shape;5160;p68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1" name="Google Shape;5161;p68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2" name="Google Shape;5162;p68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3" name="Google Shape;5163;p68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4" name="Google Shape;5164;p68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5" name="Google Shape;5165;p68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6" name="Google Shape;5166;p68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7" name="Google Shape;5167;p68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8" name="Google Shape;5168;p68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9" name="Google Shape;5169;p68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0" name="Google Shape;5170;p68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1" name="Google Shape;5171;p68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2" name="Google Shape;5172;p68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3" name="Google Shape;5173;p68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4" name="Google Shape;5174;p68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5" name="Google Shape;5175;p68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6" name="Google Shape;5176;p68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7" name="Google Shape;5177;p68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8" name="Google Shape;5178;p68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9" name="Google Shape;5179;p68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0" name="Google Shape;5180;p68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1" name="Google Shape;5181;p68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2" name="Google Shape;5182;p68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3" name="Google Shape;5183;p68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4" name="Google Shape;5184;p68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5" name="Google Shape;5185;p68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6" name="Google Shape;5186;p68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7" name="Google Shape;5187;p68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8" name="Google Shape;5188;p68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9" name="Google Shape;5189;p68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0" name="Google Shape;5190;p68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1" name="Google Shape;5191;p68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2" name="Google Shape;5192;p68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3" name="Google Shape;5193;p68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4" name="Google Shape;5194;p68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5" name="Google Shape;5195;p68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6" name="Google Shape;5196;p68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7" name="Google Shape;5197;p68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8" name="Google Shape;5198;p68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9" name="Google Shape;5199;p68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0" name="Google Shape;5200;p68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1" name="Google Shape;5201;p68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2" name="Google Shape;5202;p68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3" name="Google Shape;5203;p68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4" name="Google Shape;5204;p68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5" name="Google Shape;5205;p68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6" name="Google Shape;5206;p68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7" name="Google Shape;5207;p68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8" name="Google Shape;5208;p68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9" name="Google Shape;5209;p68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0" name="Google Shape;5210;p68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1" name="Google Shape;5211;p68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2" name="Google Shape;5212;p68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3" name="Google Shape;5213;p68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4" name="Google Shape;5214;p68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5" name="Google Shape;5215;p68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6" name="Google Shape;5216;p68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7" name="Google Shape;5217;p68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8" name="Google Shape;5218;p68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9" name="Google Shape;5219;p68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0" name="Google Shape;5220;p68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1" name="Google Shape;5221;p68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2" name="Google Shape;5222;p68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3" name="Google Shape;5223;p68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4" name="Google Shape;5224;p68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5" name="Google Shape;5225;p68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6" name="Google Shape;5226;p68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7" name="Google Shape;5227;p68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8" name="Google Shape;5228;p68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9" name="Google Shape;5229;p68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0" name="Google Shape;5230;p68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1" name="Google Shape;5231;p68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2" name="Google Shape;5232;p68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3" name="Google Shape;5233;p68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4" name="Google Shape;5234;p68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5" name="Google Shape;5235;p68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6" name="Google Shape;5236;p68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7" name="Google Shape;5237;p68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8" name="Google Shape;5238;p68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9" name="Google Shape;5239;p68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0" name="Google Shape;5240;p68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1" name="Google Shape;5241;p68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2" name="Google Shape;5242;p68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3" name="Google Shape;5243;p68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4" name="Google Shape;5244;p68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5" name="Google Shape;5245;p68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6" name="Google Shape;5246;p68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7" name="Google Shape;5247;p68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8" name="Google Shape;5248;p68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9" name="Google Shape;5249;p68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0" name="Google Shape;5250;p68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1" name="Google Shape;5251;p68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2" name="Google Shape;5252;p68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3" name="Google Shape;5253;p68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4" name="Google Shape;5254;p68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5" name="Google Shape;5255;p68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6" name="Google Shape;5256;p68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7" name="Google Shape;5257;p68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8" name="Google Shape;5258;p68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9" name="Google Shape;5259;p68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0" name="Google Shape;5260;p68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1" name="Google Shape;5261;p68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2" name="Google Shape;5262;p68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3" name="Google Shape;5263;p68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4" name="Google Shape;5264;p68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5" name="Google Shape;5265;p68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6" name="Google Shape;5266;p68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7" name="Google Shape;5267;p68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8" name="Google Shape;5268;p68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9" name="Google Shape;5269;p68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0" name="Google Shape;5270;p68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1" name="Google Shape;5271;p68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2" name="Google Shape;5272;p68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3" name="Google Shape;5273;p68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4" name="Google Shape;5274;p68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5" name="Google Shape;5275;p68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6" name="Google Shape;5276;p68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7" name="Google Shape;5277;p68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8" name="Google Shape;5278;p68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9" name="Google Shape;5279;p68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0" name="Google Shape;5280;p68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1" name="Google Shape;5281;p68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2" name="Google Shape;5282;p68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3" name="Google Shape;5283;p68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4" name="Google Shape;5284;p68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5" name="Google Shape;5285;p68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6" name="Google Shape;5286;p68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7" name="Google Shape;5287;p68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8" name="Google Shape;5288;p68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9" name="Google Shape;5289;p68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0" name="Google Shape;5290;p68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1" name="Google Shape;5291;p68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2" name="Google Shape;5292;p68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3" name="Google Shape;5293;p68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4" name="Google Shape;5294;p68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5" name="Google Shape;5295;p68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6" name="Google Shape;5296;p68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7" name="Google Shape;5297;p68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8" name="Google Shape;5298;p68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9" name="Google Shape;5299;p68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0" name="Google Shape;5300;p68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1" name="Google Shape;5301;p68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2" name="Google Shape;5302;p68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3" name="Google Shape;5303;p68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4" name="Google Shape;5304;p68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5" name="Google Shape;5305;p68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6" name="Google Shape;5306;p68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7" name="Google Shape;5307;p68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8" name="Google Shape;5308;p68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9" name="Google Shape;5309;p68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0" name="Google Shape;5310;p68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1" name="Google Shape;5311;p68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2" name="Google Shape;5312;p68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3" name="Google Shape;5313;p68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4" name="Google Shape;5314;p68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5" name="Google Shape;5315;p68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6" name="Google Shape;5316;p68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7" name="Google Shape;5317;p68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8" name="Google Shape;5318;p68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9" name="Google Shape;5319;p68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0" name="Google Shape;5320;p68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1" name="Google Shape;5321;p68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2" name="Google Shape;5322;p68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3" name="Google Shape;5323;p68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4" name="Google Shape;5324;p68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5" name="Google Shape;5325;p68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6" name="Google Shape;5326;p68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7" name="Google Shape;5327;p68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8" name="Google Shape;5328;p68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9" name="Google Shape;5329;p68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0" name="Google Shape;5330;p68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1" name="Google Shape;5331;p68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2" name="Google Shape;5332;p68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3" name="Google Shape;5333;p68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4" name="Google Shape;5334;p68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5" name="Google Shape;5335;p68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6" name="Google Shape;5336;p68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7" name="Google Shape;5337;p68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8" name="Google Shape;5338;p68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9" name="Google Shape;5339;p68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0" name="Google Shape;5340;p68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1" name="Google Shape;5341;p68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2" name="Google Shape;5342;p68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3" name="Google Shape;5343;p68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4" name="Google Shape;5344;p68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5" name="Google Shape;5345;p68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6" name="Google Shape;5346;p68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7" name="Google Shape;5347;p68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8" name="Google Shape;5348;p68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9" name="Google Shape;5349;p68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0" name="Google Shape;5350;p68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1" name="Google Shape;5351;p68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2" name="Google Shape;5352;p68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3" name="Google Shape;5353;p68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4" name="Google Shape;5354;p68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5" name="Google Shape;5355;p68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6" name="Google Shape;5356;p68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7" name="Google Shape;5357;p68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8" name="Google Shape;5358;p68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9" name="Google Shape;5359;p68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0" name="Google Shape;5360;p68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1" name="Google Shape;5361;p68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2" name="Google Shape;5362;p68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3" name="Google Shape;5363;p68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4" name="Google Shape;5364;p68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5" name="Google Shape;5365;p68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6" name="Google Shape;5366;p68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7" name="Google Shape;5367;p68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8" name="Google Shape;5368;p68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9" name="Google Shape;5369;p68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0" name="Google Shape;5370;p68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1" name="Google Shape;5371;p68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2" name="Google Shape;5372;p68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3" name="Google Shape;5373;p68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4" name="Google Shape;5374;p68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5" name="Google Shape;5375;p68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6" name="Google Shape;5376;p68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7" name="Google Shape;5377;p68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8" name="Google Shape;5378;p68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9" name="Google Shape;5379;p68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0" name="Google Shape;5380;p68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1" name="Google Shape;5381;p68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2" name="Google Shape;5382;p68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3" name="Google Shape;5383;p68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4" name="Google Shape;5384;p68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5" name="Google Shape;5385;p68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6" name="Google Shape;5386;p68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7" name="Google Shape;5387;p68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8" name="Google Shape;5388;p68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9" name="Google Shape;5389;p68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0" name="Google Shape;5390;p68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1" name="Google Shape;5391;p68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2" name="Google Shape;5392;p68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3" name="Google Shape;5393;p68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4" name="Google Shape;5394;p68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5" name="Google Shape;5395;p68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6" name="Google Shape;5396;p68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7" name="Google Shape;5397;p68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8" name="Google Shape;5398;p68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9" name="Google Shape;5399;p68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0" name="Google Shape;5400;p68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1" name="Google Shape;5401;p68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2" name="Google Shape;5402;p68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3" name="Google Shape;5403;p68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4" name="Google Shape;5404;p68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5" name="Google Shape;5405;p68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6" name="Google Shape;5406;p68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7" name="Google Shape;5407;p68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8" name="Google Shape;5408;p68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9" name="Google Shape;5409;p68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0" name="Google Shape;5410;p68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1" name="Google Shape;5411;p68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2" name="Google Shape;5412;p68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3" name="Google Shape;5413;p68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4" name="Google Shape;5414;p68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5" name="Google Shape;5415;p68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6" name="Google Shape;5416;p68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7" name="Google Shape;5417;p68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8" name="Google Shape;5418;p68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9" name="Google Shape;5419;p68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0" name="Google Shape;5420;p68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1" name="Google Shape;5421;p68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2" name="Google Shape;5422;p68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3" name="Google Shape;5423;p68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4" name="Google Shape;5424;p68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5" name="Google Shape;5425;p68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6" name="Google Shape;5426;p68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7" name="Google Shape;5427;p68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8" name="Google Shape;5428;p68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9" name="Google Shape;5429;p68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0" name="Google Shape;5430;p68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1" name="Google Shape;5431;p68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2" name="Google Shape;5432;p68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3" name="Google Shape;5433;p68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4" name="Google Shape;5434;p68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5" name="Google Shape;5435;p68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6" name="Google Shape;5436;p68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7" name="Google Shape;5437;p68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8" name="Google Shape;5438;p68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9" name="Google Shape;5439;p68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0" name="Google Shape;5440;p68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1" name="Google Shape;5441;p68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2" name="Google Shape;5442;p68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3" name="Google Shape;5443;p68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4" name="Google Shape;5444;p68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5" name="Google Shape;5445;p68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6" name="Google Shape;5446;p68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7" name="Google Shape;5447;p68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8" name="Google Shape;5448;p68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9" name="Google Shape;5449;p68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0" name="Google Shape;5450;p68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1" name="Google Shape;5451;p68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2" name="Google Shape;5452;p68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3" name="Google Shape;5453;p68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4" name="Google Shape;5454;p68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5" name="Google Shape;5455;p68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6" name="Google Shape;5456;p68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7" name="Google Shape;5457;p68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8" name="Google Shape;5458;p68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9" name="Google Shape;5459;p68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0" name="Google Shape;5460;p68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1" name="Google Shape;5461;p68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2" name="Google Shape;5462;p68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3" name="Google Shape;5463;p68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4" name="Google Shape;5464;p68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5" name="Google Shape;5465;p68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6" name="Google Shape;5466;p68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7" name="Google Shape;5467;p68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8" name="Google Shape;5468;p68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9" name="Google Shape;5469;p68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0" name="Google Shape;5470;p68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1" name="Google Shape;5471;p68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2" name="Google Shape;5472;p68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3" name="Google Shape;5473;p68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4" name="Google Shape;5474;p68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5" name="Google Shape;5475;p68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6" name="Google Shape;5476;p68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7" name="Google Shape;5477;p68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8" name="Google Shape;5478;p68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9" name="Google Shape;5479;p68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0" name="Google Shape;5480;p68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1" name="Google Shape;5481;p68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2" name="Google Shape;5482;p68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3" name="Google Shape;5483;p68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4" name="Google Shape;5484;p68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5" name="Google Shape;5485;p68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6" name="Google Shape;5486;p68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7" name="Google Shape;5487;p68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8" name="Google Shape;5488;p68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9" name="Google Shape;5489;p68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0" name="Google Shape;5490;p68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1" name="Google Shape;5491;p68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2" name="Google Shape;5492;p68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3" name="Google Shape;5493;p68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4" name="Google Shape;5494;p68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5" name="Google Shape;5495;p68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6" name="Google Shape;5496;p68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7" name="Google Shape;5497;p68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8" name="Google Shape;5498;p68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9" name="Google Shape;5499;p68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0" name="Google Shape;5500;p68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1" name="Google Shape;5501;p68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2" name="Google Shape;5502;p68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3" name="Google Shape;5503;p68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4" name="Google Shape;5504;p68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5" name="Google Shape;5505;p68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6" name="Google Shape;5506;p68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7" name="Google Shape;5507;p68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8" name="Google Shape;5508;p68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9" name="Google Shape;5509;p68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0" name="Google Shape;5510;p68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1" name="Google Shape;5511;p68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2" name="Google Shape;5512;p68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3" name="Google Shape;5513;p68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4" name="Google Shape;5514;p68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5" name="Google Shape;5515;p68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6" name="Google Shape;5516;p68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7" name="Google Shape;5517;p68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8" name="Google Shape;5518;p68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9" name="Google Shape;5519;p68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0" name="Google Shape;5520;p68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1" name="Google Shape;5521;p68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2" name="Google Shape;5522;p68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3" name="Google Shape;5523;p68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4" name="Google Shape;5524;p68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5" name="Google Shape;5525;p68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6" name="Google Shape;5526;p68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7" name="Google Shape;5527;p68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8" name="Google Shape;5528;p68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9" name="Google Shape;5529;p68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0" name="Google Shape;5530;p68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1" name="Google Shape;5531;p68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2" name="Google Shape;5532;p68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3" name="Google Shape;5533;p68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4" name="Google Shape;5534;p68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5" name="Google Shape;5535;p68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6" name="Google Shape;5536;p68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7" name="Google Shape;5537;p68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8" name="Google Shape;5538;p68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9" name="Google Shape;5539;p68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0" name="Google Shape;5540;p68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1" name="Google Shape;5541;p68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2" name="Google Shape;5542;p68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3" name="Google Shape;5543;p68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4" name="Google Shape;5544;p68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5" name="Google Shape;5545;p68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6" name="Google Shape;5546;p68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7" name="Google Shape;5547;p68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8" name="Google Shape;5548;p68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9" name="Google Shape;5549;p68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0" name="Google Shape;5550;p68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1" name="Google Shape;5551;p68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2" name="Google Shape;5552;p68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3" name="Google Shape;5553;p68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4" name="Google Shape;5554;p68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5" name="Google Shape;5555;p68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6" name="Google Shape;5556;p68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7" name="Google Shape;5557;p68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8" name="Google Shape;5558;p68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9" name="Google Shape;5559;p68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0" name="Google Shape;5560;p68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1" name="Google Shape;5561;p68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2" name="Google Shape;5562;p68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3" name="Google Shape;5563;p68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4" name="Google Shape;5564;p68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5" name="Google Shape;5565;p68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6" name="Google Shape;5566;p68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7" name="Google Shape;5567;p68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8" name="Google Shape;5568;p68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9" name="Google Shape;5569;p68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0" name="Google Shape;5570;p68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1" name="Google Shape;5571;p68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2" name="Google Shape;5572;p68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3" name="Google Shape;5573;p68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4" name="Google Shape;5574;p68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5" name="Google Shape;5575;p68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6" name="Google Shape;5576;p68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7" name="Google Shape;5577;p68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8" name="Google Shape;5578;p68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9" name="Google Shape;5579;p68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0" name="Google Shape;5580;p68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1" name="Google Shape;5581;p68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2" name="Google Shape;5582;p68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3" name="Google Shape;5583;p68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4" name="Google Shape;5584;p68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5" name="Google Shape;5585;p68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6" name="Google Shape;5586;p68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7" name="Google Shape;5587;p68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8" name="Google Shape;5588;p68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9" name="Google Shape;5589;p68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0" name="Google Shape;5590;p68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1" name="Google Shape;5591;p68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2" name="Google Shape;5592;p68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3" name="Google Shape;5593;p68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4" name="Google Shape;5594;p68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5" name="Google Shape;5595;p68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6" name="Google Shape;5596;p68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7" name="Google Shape;5597;p68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8" name="Google Shape;5598;p68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9" name="Google Shape;5599;p68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0" name="Google Shape;5600;p68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1" name="Google Shape;5601;p68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2" name="Google Shape;5602;p68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3" name="Google Shape;5603;p68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4" name="Google Shape;5604;p68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5" name="Google Shape;5605;p68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6" name="Google Shape;5606;p68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7" name="Google Shape;5607;p68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8" name="Google Shape;5608;p68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9" name="Google Shape;5609;p68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0" name="Google Shape;5610;p68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1" name="Google Shape;5611;p68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2" name="Google Shape;5612;p68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3" name="Google Shape;5613;p68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4" name="Google Shape;5614;p68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5" name="Google Shape;5615;p68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6" name="Google Shape;5616;p68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7" name="Google Shape;5617;p68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8" name="Google Shape;5618;p68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9" name="Google Shape;5619;p68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0" name="Google Shape;5620;p68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1" name="Google Shape;5621;p68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2" name="Google Shape;5622;p68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3" name="Google Shape;5623;p68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4" name="Google Shape;5624;p68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5" name="Google Shape;5625;p68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6" name="Google Shape;5626;p68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7" name="Google Shape;5627;p68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8" name="Google Shape;5628;p68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9" name="Google Shape;5629;p68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0" name="Google Shape;5630;p68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1" name="Google Shape;5631;p68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2" name="Google Shape;5632;p68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3" name="Google Shape;5633;p68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4" name="Google Shape;5634;p68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5" name="Google Shape;5635;p68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6" name="Google Shape;5636;p68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7" name="Google Shape;5637;p68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8" name="Google Shape;5638;p68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9" name="Google Shape;5639;p68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0" name="Google Shape;5640;p68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1" name="Google Shape;5641;p68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2" name="Google Shape;5642;p68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3" name="Google Shape;5643;p68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4" name="Google Shape;5644;p68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5" name="Google Shape;5645;p68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6" name="Google Shape;5646;p68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7" name="Google Shape;5647;p68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48" name="Google Shape;5648;p68"/>
          <p:cNvGrpSpPr/>
          <p:nvPr/>
        </p:nvGrpSpPr>
        <p:grpSpPr>
          <a:xfrm>
            <a:off x="8658441" y="3440125"/>
            <a:ext cx="3354653" cy="2621453"/>
            <a:chOff x="3360402" y="1405432"/>
            <a:chExt cx="341781" cy="267077"/>
          </a:xfrm>
        </p:grpSpPr>
        <p:sp>
          <p:nvSpPr>
            <p:cNvPr id="5649" name="Google Shape;5649;p68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0" name="Google Shape;5650;p68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1" name="Google Shape;5651;p68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2" name="Google Shape;5652;p68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3" name="Google Shape;5653;p68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4" name="Google Shape;5654;p68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5" name="Google Shape;5655;p68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6" name="Google Shape;5656;p68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7" name="Google Shape;5657;p68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8" name="Google Shape;5658;p68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9" name="Google Shape;5659;p68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0" name="Google Shape;5660;p68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1" name="Google Shape;5661;p68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2" name="Google Shape;5662;p68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3" name="Google Shape;5663;p68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4" name="Google Shape;5664;p68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5" name="Google Shape;5665;p68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6" name="Google Shape;5666;p68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7" name="Google Shape;5667;p68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8" name="Google Shape;5668;p68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9" name="Google Shape;5669;p68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0" name="Google Shape;5670;p68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1" name="Google Shape;5671;p68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2" name="Google Shape;5672;p68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3" name="Google Shape;5673;p68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4" name="Google Shape;5674;p68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5" name="Google Shape;5675;p68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6" name="Google Shape;5676;p68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7" name="Google Shape;5677;p68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8" name="Google Shape;5678;p68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9" name="Google Shape;5679;p68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0" name="Google Shape;5680;p68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1" name="Google Shape;5681;p68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2" name="Google Shape;5682;p68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3" name="Google Shape;5683;p68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4" name="Google Shape;5684;p68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5" name="Google Shape;5685;p68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6" name="Google Shape;5686;p68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7" name="Google Shape;5687;p68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8" name="Google Shape;5688;p68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9" name="Google Shape;5689;p68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0" name="Google Shape;5690;p68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1" name="Google Shape;5691;p68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2" name="Google Shape;5692;p68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3" name="Google Shape;5693;p68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4" name="Google Shape;5694;p68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5" name="Google Shape;5695;p68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6" name="Google Shape;5696;p68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7" name="Google Shape;5697;p68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8" name="Google Shape;5698;p68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9" name="Google Shape;5699;p68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0" name="Google Shape;5700;p68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1" name="Google Shape;5701;p68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2" name="Google Shape;5702;p68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3" name="Google Shape;5703;p68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4" name="Google Shape;5704;p68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5" name="Google Shape;5705;p68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6" name="Google Shape;5706;p68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7" name="Google Shape;5707;p68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8" name="Google Shape;5708;p68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9" name="Google Shape;5709;p68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0" name="Google Shape;5710;p68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1" name="Google Shape;5711;p68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2" name="Google Shape;5712;p68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3" name="Google Shape;5713;p68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4" name="Google Shape;5714;p68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5" name="Google Shape;5715;p68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6" name="Google Shape;5716;p68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7" name="Google Shape;5717;p68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8" name="Google Shape;5718;p68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9" name="Google Shape;5719;p68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0" name="Google Shape;5720;p68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1" name="Google Shape;5721;p68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2" name="Google Shape;5722;p68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3" name="Google Shape;5723;p68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4" name="Google Shape;5724;p68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5" name="Google Shape;5725;p68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6" name="Google Shape;5726;p68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7" name="Google Shape;5727;p68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8" name="Google Shape;5728;p68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9" name="Google Shape;5729;p68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0" name="Google Shape;5730;p68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1" name="Google Shape;5731;p68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2" name="Google Shape;5732;p68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3" name="Google Shape;5733;p68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4" name="Google Shape;5734;p68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5" name="Google Shape;5735;p68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6" name="Google Shape;5736;p68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7" name="Google Shape;5737;p68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8" name="Google Shape;5738;p68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9" name="Google Shape;5739;p68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0" name="Google Shape;5740;p68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1" name="Google Shape;5741;p68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2" name="Google Shape;5742;p68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3" name="Google Shape;5743;p68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4" name="Google Shape;5744;p68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5" name="Google Shape;5745;p68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6" name="Google Shape;5746;p68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7" name="Google Shape;5747;p68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8" name="Google Shape;5748;p68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9" name="Google Shape;5749;p68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0" name="Google Shape;5750;p68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1" name="Google Shape;5751;p68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2" name="Google Shape;5752;p68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3" name="Google Shape;5753;p68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4" name="Google Shape;5754;p68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5" name="Google Shape;5755;p68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6" name="Google Shape;5756;p68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7" name="Google Shape;5757;p68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8" name="Google Shape;5758;p68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9" name="Google Shape;5759;p68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0" name="Google Shape;5760;p68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1" name="Google Shape;5761;p68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2" name="Google Shape;5762;p68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3" name="Google Shape;5763;p68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4" name="Google Shape;5764;p68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5" name="Google Shape;5765;p68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6" name="Google Shape;5766;p68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7" name="Google Shape;5767;p68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8" name="Google Shape;5768;p68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9" name="Google Shape;5769;p68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0" name="Google Shape;5770;p68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1" name="Google Shape;5771;p68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2" name="Google Shape;5772;p68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3" name="Google Shape;5773;p68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4" name="Google Shape;5774;p68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5" name="Google Shape;5775;p68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6" name="Google Shape;5776;p68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7" name="Google Shape;5777;p68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8" name="Google Shape;5778;p68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9" name="Google Shape;5779;p68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0" name="Google Shape;5780;p68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1" name="Google Shape;5781;p68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2" name="Google Shape;5782;p68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3" name="Google Shape;5783;p68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4" name="Google Shape;5784;p68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5" name="Google Shape;5785;p68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6" name="Google Shape;5786;p68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7" name="Google Shape;5787;p68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8" name="Google Shape;5788;p68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9" name="Google Shape;5789;p68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0" name="Google Shape;5790;p68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1" name="Google Shape;5791;p68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2" name="Google Shape;5792;p68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3" name="Google Shape;5793;p68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4" name="Google Shape;5794;p68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5" name="Google Shape;5795;p68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6" name="Google Shape;5796;p68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7" name="Google Shape;5797;p68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8" name="Google Shape;5798;p68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9" name="Google Shape;5799;p68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0" name="Google Shape;5800;p68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1" name="Google Shape;5801;p68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2" name="Google Shape;5802;p68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3" name="Google Shape;5803;p68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4" name="Google Shape;5804;p68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5" name="Google Shape;5805;p68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6" name="Google Shape;5806;p68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7" name="Google Shape;5807;p68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8" name="Google Shape;5808;p68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9" name="Google Shape;5809;p68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0" name="Google Shape;5810;p68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1" name="Google Shape;5811;p68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2" name="Google Shape;5812;p68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3" name="Google Shape;5813;p68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4" name="Google Shape;5814;p68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5" name="Google Shape;5815;p68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6" name="Google Shape;5816;p68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7" name="Google Shape;5817;p68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8" name="Google Shape;5818;p68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9" name="Google Shape;5819;p68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0" name="Google Shape;5820;p68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1" name="Google Shape;5821;p68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2" name="Google Shape;5822;p68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3" name="Google Shape;5823;p68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4" name="Google Shape;5824;p68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5" name="Google Shape;5825;p68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6" name="Google Shape;5826;p68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7" name="Google Shape;5827;p68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8" name="Google Shape;5828;p68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9" name="Google Shape;5829;p68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0" name="Google Shape;5830;p68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1" name="Google Shape;5831;p68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2" name="Google Shape;5832;p68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3" name="Google Shape;5833;p68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4" name="Google Shape;5834;p68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5" name="Google Shape;5835;p68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6" name="Google Shape;5836;p68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7" name="Google Shape;5837;p68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8" name="Google Shape;5838;p68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9" name="Google Shape;5839;p68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0" name="Google Shape;5840;p68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1" name="Google Shape;5841;p68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2" name="Google Shape;5842;p68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3" name="Google Shape;5843;p68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4" name="Google Shape;5844;p68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5" name="Google Shape;5845;p68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6" name="Google Shape;5846;p68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7" name="Google Shape;5847;p68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8" name="Google Shape;5848;p68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9" name="Google Shape;5849;p68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0" name="Google Shape;5850;p68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1" name="Google Shape;5851;p68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2" name="Google Shape;5852;p68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3" name="Google Shape;5853;p68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4" name="Google Shape;5854;p68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5" name="Google Shape;5855;p68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6" name="Google Shape;5856;p68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7" name="Google Shape;5857;p68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8" name="Google Shape;5858;p68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9" name="Google Shape;5859;p68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0" name="Google Shape;5860;p68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1" name="Google Shape;5861;p68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2" name="Google Shape;5862;p68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3" name="Google Shape;5863;p68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4" name="Google Shape;5864;p68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5" name="Google Shape;5865;p68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6" name="Google Shape;5866;p68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7" name="Google Shape;5867;p68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8" name="Google Shape;5868;p68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9" name="Google Shape;5869;p68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0" name="Google Shape;5870;p68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1" name="Google Shape;5871;p68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2" name="Google Shape;5872;p68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3" name="Google Shape;5873;p68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4" name="Google Shape;5874;p68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5" name="Google Shape;5875;p68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6" name="Google Shape;5876;p68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7" name="Google Shape;5877;p68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8" name="Google Shape;5878;p68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9" name="Google Shape;5879;p68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0" name="Google Shape;5880;p68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1" name="Google Shape;5881;p68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2" name="Google Shape;5882;p68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3" name="Google Shape;5883;p68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4" name="Google Shape;5884;p68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5" name="Google Shape;5885;p68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6" name="Google Shape;5886;p68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7" name="Google Shape;5887;p68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8" name="Google Shape;5888;p68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9" name="Google Shape;5889;p68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0" name="Google Shape;5890;p68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1" name="Google Shape;5891;p68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2" name="Google Shape;5892;p68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3" name="Google Shape;5893;p68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4" name="Google Shape;5894;p68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5" name="Google Shape;5895;p68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6" name="Google Shape;5896;p68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7" name="Google Shape;5897;p68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8" name="Google Shape;5898;p68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9" name="Google Shape;5899;p68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0" name="Google Shape;5900;p68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1" name="Google Shape;5901;p68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2" name="Google Shape;5902;p68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3" name="Google Shape;5903;p68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4" name="Google Shape;5904;p68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5" name="Google Shape;5905;p68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6" name="Google Shape;5906;p68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7" name="Google Shape;5907;p68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8" name="Google Shape;5908;p68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9" name="Google Shape;5909;p68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0" name="Google Shape;5910;p68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1" name="Google Shape;5911;p68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2" name="Google Shape;5912;p68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3" name="Google Shape;5913;p68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4" name="Google Shape;5914;p68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5" name="Google Shape;5915;p68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6" name="Google Shape;5916;p68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7" name="Google Shape;5917;p68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8" name="Google Shape;5918;p68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9" name="Google Shape;5919;p68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0" name="Google Shape;5920;p68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1" name="Google Shape;5921;p68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2" name="Google Shape;5922;p68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3" name="Google Shape;5923;p68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4" name="Google Shape;5924;p68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5" name="Google Shape;5925;p68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6" name="Google Shape;5926;p68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7" name="Google Shape;5927;p68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8" name="Google Shape;5928;p68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9" name="Google Shape;5929;p68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0" name="Google Shape;5930;p68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1" name="Google Shape;5931;p68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2" name="Google Shape;5932;p68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3" name="Google Shape;5933;p68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4" name="Google Shape;5934;p68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5" name="Google Shape;5935;p68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6" name="Google Shape;5936;p68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7" name="Google Shape;5937;p68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8" name="Google Shape;5938;p68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9" name="Google Shape;5939;p68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0" name="Google Shape;5940;p68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1" name="Google Shape;5941;p68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2" name="Google Shape;5942;p68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3" name="Google Shape;5943;p68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4" name="Google Shape;5944;p68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5" name="Google Shape;5945;p68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6" name="Google Shape;5946;p68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7" name="Google Shape;5947;p68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8" name="Google Shape;5948;p68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9" name="Google Shape;5949;p68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0" name="Google Shape;5950;p68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1" name="Google Shape;5951;p68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2" name="Google Shape;5952;p68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3" name="Google Shape;5953;p68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4" name="Google Shape;5954;p68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5" name="Google Shape;5955;p68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6" name="Google Shape;5956;p68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58" name="Google Shape;5958;p68"/>
          <p:cNvSpPr txBox="1">
            <a:spLocks noGrp="1"/>
          </p:cNvSpPr>
          <p:nvPr>
            <p:ph type="ctrTitle"/>
          </p:nvPr>
        </p:nvSpPr>
        <p:spPr>
          <a:xfrm>
            <a:off x="2076325" y="1426330"/>
            <a:ext cx="9472207" cy="965263"/>
          </a:xfrm>
          <a:prstGeom prst="rect">
            <a:avLst/>
          </a:prstGeom>
        </p:spPr>
        <p:txBody>
          <a:bodyPr spcFirstLastPara="1" wrap="square" lIns="121900" tIns="0" rIns="121900" bIns="0" anchor="b" anchorCtr="0">
            <a:noAutofit/>
          </a:bodyPr>
          <a:lstStyle/>
          <a:p>
            <a:r>
              <a:rPr lang="pt-BR" sz="5867" b="1" dirty="0">
                <a:solidFill>
                  <a:schemeClr val="accent4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</a:t>
            </a:r>
            <a:endParaRPr sz="5867" b="1" dirty="0">
              <a:solidFill>
                <a:schemeClr val="accent4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59" name="Google Shape;5959;p68"/>
          <p:cNvSpPr txBox="1">
            <a:spLocks noGrp="1"/>
          </p:cNvSpPr>
          <p:nvPr>
            <p:ph type="subTitle" idx="1"/>
          </p:nvPr>
        </p:nvSpPr>
        <p:spPr>
          <a:xfrm>
            <a:off x="3663219" y="3633029"/>
            <a:ext cx="4756000" cy="396000"/>
          </a:xfrm>
          <a:prstGeom prst="rect">
            <a:avLst/>
          </a:prstGeom>
        </p:spPr>
        <p:txBody>
          <a:bodyPr spcFirstLastPara="1" wrap="square" lIns="121900" tIns="0" rIns="121900" bIns="0" anchor="t" anchorCtr="0">
            <a:noAutofit/>
          </a:bodyPr>
          <a:lstStyle/>
          <a:p>
            <a:pPr marL="0" indent="0"/>
            <a:r>
              <a:rPr lang="en-US" sz="3200" b="1" dirty="0" smtClean="0">
                <a:solidFill>
                  <a:srgbClr val="2359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  <a:endParaRPr sz="3200" b="1" dirty="0">
              <a:solidFill>
                <a:srgbClr val="2359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60" name="Google Shape;5960;p68"/>
          <p:cNvSpPr/>
          <p:nvPr/>
        </p:nvSpPr>
        <p:spPr>
          <a:xfrm rot="-1439826">
            <a:off x="7763054" y="316897"/>
            <a:ext cx="2249277" cy="1587419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chemeClr val="dk2">
              <a:alpha val="60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61" name="Google Shape;5961;p68"/>
          <p:cNvGrpSpPr/>
          <p:nvPr/>
        </p:nvGrpSpPr>
        <p:grpSpPr>
          <a:xfrm>
            <a:off x="3553499" y="3609692"/>
            <a:ext cx="4941845" cy="276067"/>
            <a:chOff x="1455775" y="1654456"/>
            <a:chExt cx="368344" cy="20576"/>
          </a:xfrm>
        </p:grpSpPr>
        <p:sp>
          <p:nvSpPr>
            <p:cNvPr id="5962" name="Google Shape;5962;p68"/>
            <p:cNvSpPr/>
            <p:nvPr/>
          </p:nvSpPr>
          <p:spPr>
            <a:xfrm>
              <a:off x="1647170" y="1654456"/>
              <a:ext cx="176949" cy="20576"/>
            </a:xfrm>
            <a:custGeom>
              <a:avLst/>
              <a:gdLst/>
              <a:ahLst/>
              <a:cxnLst/>
              <a:rect l="l" t="t" r="r" b="b"/>
              <a:pathLst>
                <a:path w="5564" h="647" extrusionOk="0">
                  <a:moveTo>
                    <a:pt x="5532" y="269"/>
                  </a:moveTo>
                  <a:cubicBezTo>
                    <a:pt x="5484" y="252"/>
                    <a:pt x="5437" y="237"/>
                    <a:pt x="5406" y="189"/>
                  </a:cubicBezTo>
                  <a:cubicBezTo>
                    <a:pt x="5389" y="174"/>
                    <a:pt x="5374" y="189"/>
                    <a:pt x="5358" y="206"/>
                  </a:cubicBezTo>
                  <a:cubicBezTo>
                    <a:pt x="5342" y="252"/>
                    <a:pt x="5311" y="284"/>
                    <a:pt x="5279" y="315"/>
                  </a:cubicBezTo>
                  <a:lnTo>
                    <a:pt x="5279" y="315"/>
                  </a:lnTo>
                  <a:lnTo>
                    <a:pt x="4979" y="315"/>
                  </a:lnTo>
                  <a:cubicBezTo>
                    <a:pt x="4979" y="300"/>
                    <a:pt x="4996" y="300"/>
                    <a:pt x="5011" y="300"/>
                  </a:cubicBezTo>
                  <a:cubicBezTo>
                    <a:pt x="5059" y="269"/>
                    <a:pt x="5122" y="237"/>
                    <a:pt x="5169" y="189"/>
                  </a:cubicBezTo>
                  <a:cubicBezTo>
                    <a:pt x="5216" y="143"/>
                    <a:pt x="5216" y="32"/>
                    <a:pt x="5122" y="32"/>
                  </a:cubicBezTo>
                  <a:cubicBezTo>
                    <a:pt x="5042" y="48"/>
                    <a:pt x="4979" y="126"/>
                    <a:pt x="4933" y="174"/>
                  </a:cubicBezTo>
                  <a:cubicBezTo>
                    <a:pt x="4885" y="206"/>
                    <a:pt x="4838" y="252"/>
                    <a:pt x="4807" y="300"/>
                  </a:cubicBezTo>
                  <a:lnTo>
                    <a:pt x="4555" y="300"/>
                  </a:lnTo>
                  <a:cubicBezTo>
                    <a:pt x="4601" y="284"/>
                    <a:pt x="4649" y="252"/>
                    <a:pt x="4696" y="221"/>
                  </a:cubicBezTo>
                  <a:cubicBezTo>
                    <a:pt x="4744" y="189"/>
                    <a:pt x="4822" y="111"/>
                    <a:pt x="4744" y="48"/>
                  </a:cubicBezTo>
                  <a:cubicBezTo>
                    <a:pt x="4681" y="0"/>
                    <a:pt x="4570" y="95"/>
                    <a:pt x="4523" y="126"/>
                  </a:cubicBezTo>
                  <a:cubicBezTo>
                    <a:pt x="4475" y="174"/>
                    <a:pt x="4412" y="237"/>
                    <a:pt x="4381" y="300"/>
                  </a:cubicBezTo>
                  <a:cubicBezTo>
                    <a:pt x="4051" y="300"/>
                    <a:pt x="3719" y="315"/>
                    <a:pt x="3389" y="300"/>
                  </a:cubicBezTo>
                  <a:lnTo>
                    <a:pt x="931" y="300"/>
                  </a:lnTo>
                  <a:cubicBezTo>
                    <a:pt x="631" y="300"/>
                    <a:pt x="332" y="300"/>
                    <a:pt x="49" y="315"/>
                  </a:cubicBezTo>
                  <a:cubicBezTo>
                    <a:pt x="32" y="315"/>
                    <a:pt x="1" y="363"/>
                    <a:pt x="32" y="363"/>
                  </a:cubicBezTo>
                  <a:cubicBezTo>
                    <a:pt x="662" y="379"/>
                    <a:pt x="1293" y="363"/>
                    <a:pt x="1923" y="363"/>
                  </a:cubicBezTo>
                  <a:lnTo>
                    <a:pt x="4381" y="363"/>
                  </a:lnTo>
                  <a:lnTo>
                    <a:pt x="4381" y="363"/>
                  </a:lnTo>
                  <a:cubicBezTo>
                    <a:pt x="4412" y="458"/>
                    <a:pt x="4492" y="536"/>
                    <a:pt x="4586" y="584"/>
                  </a:cubicBezTo>
                  <a:cubicBezTo>
                    <a:pt x="4633" y="615"/>
                    <a:pt x="4712" y="647"/>
                    <a:pt x="4759" y="615"/>
                  </a:cubicBezTo>
                  <a:cubicBezTo>
                    <a:pt x="4870" y="536"/>
                    <a:pt x="4727" y="426"/>
                    <a:pt x="4618" y="363"/>
                  </a:cubicBezTo>
                  <a:lnTo>
                    <a:pt x="4790" y="363"/>
                  </a:lnTo>
                  <a:lnTo>
                    <a:pt x="4790" y="363"/>
                  </a:lnTo>
                  <a:cubicBezTo>
                    <a:pt x="4790" y="363"/>
                    <a:pt x="4790" y="379"/>
                    <a:pt x="4807" y="379"/>
                  </a:cubicBezTo>
                  <a:lnTo>
                    <a:pt x="4807" y="379"/>
                  </a:lnTo>
                  <a:cubicBezTo>
                    <a:pt x="4853" y="458"/>
                    <a:pt x="4933" y="521"/>
                    <a:pt x="5011" y="552"/>
                  </a:cubicBezTo>
                  <a:cubicBezTo>
                    <a:pt x="5074" y="568"/>
                    <a:pt x="5185" y="599"/>
                    <a:pt x="5216" y="536"/>
                  </a:cubicBezTo>
                  <a:cubicBezTo>
                    <a:pt x="5248" y="458"/>
                    <a:pt x="5137" y="395"/>
                    <a:pt x="5011" y="363"/>
                  </a:cubicBezTo>
                  <a:cubicBezTo>
                    <a:pt x="5106" y="347"/>
                    <a:pt x="5185" y="347"/>
                    <a:pt x="5263" y="347"/>
                  </a:cubicBezTo>
                  <a:lnTo>
                    <a:pt x="5263" y="347"/>
                  </a:lnTo>
                  <a:lnTo>
                    <a:pt x="5279" y="347"/>
                  </a:lnTo>
                  <a:cubicBezTo>
                    <a:pt x="5326" y="395"/>
                    <a:pt x="5358" y="426"/>
                    <a:pt x="5406" y="458"/>
                  </a:cubicBezTo>
                  <a:cubicBezTo>
                    <a:pt x="5421" y="473"/>
                    <a:pt x="5437" y="458"/>
                    <a:pt x="5437" y="442"/>
                  </a:cubicBezTo>
                  <a:cubicBezTo>
                    <a:pt x="5452" y="395"/>
                    <a:pt x="5484" y="347"/>
                    <a:pt x="5532" y="315"/>
                  </a:cubicBezTo>
                  <a:cubicBezTo>
                    <a:pt x="5532" y="315"/>
                    <a:pt x="5563" y="269"/>
                    <a:pt x="5532" y="269"/>
                  </a:cubicBezTo>
                  <a:close/>
                  <a:moveTo>
                    <a:pt x="5042" y="126"/>
                  </a:moveTo>
                  <a:cubicBezTo>
                    <a:pt x="5059" y="111"/>
                    <a:pt x="5106" y="80"/>
                    <a:pt x="5137" y="95"/>
                  </a:cubicBezTo>
                  <a:cubicBezTo>
                    <a:pt x="5137" y="111"/>
                    <a:pt x="5153" y="126"/>
                    <a:pt x="5153" y="143"/>
                  </a:cubicBezTo>
                  <a:cubicBezTo>
                    <a:pt x="5137" y="158"/>
                    <a:pt x="5137" y="174"/>
                    <a:pt x="5122" y="174"/>
                  </a:cubicBezTo>
                  <a:cubicBezTo>
                    <a:pt x="5106" y="189"/>
                    <a:pt x="5090" y="206"/>
                    <a:pt x="5059" y="221"/>
                  </a:cubicBezTo>
                  <a:cubicBezTo>
                    <a:pt x="5011" y="252"/>
                    <a:pt x="4948" y="284"/>
                    <a:pt x="4885" y="315"/>
                  </a:cubicBezTo>
                  <a:lnTo>
                    <a:pt x="4870" y="315"/>
                  </a:lnTo>
                  <a:cubicBezTo>
                    <a:pt x="4916" y="237"/>
                    <a:pt x="4979" y="189"/>
                    <a:pt x="5042" y="126"/>
                  </a:cubicBezTo>
                  <a:close/>
                  <a:moveTo>
                    <a:pt x="4507" y="206"/>
                  </a:moveTo>
                  <a:cubicBezTo>
                    <a:pt x="4538" y="174"/>
                    <a:pt x="4618" y="95"/>
                    <a:pt x="4681" y="95"/>
                  </a:cubicBezTo>
                  <a:cubicBezTo>
                    <a:pt x="4759" y="126"/>
                    <a:pt x="4664" y="189"/>
                    <a:pt x="4649" y="206"/>
                  </a:cubicBezTo>
                  <a:cubicBezTo>
                    <a:pt x="4618" y="221"/>
                    <a:pt x="4586" y="237"/>
                    <a:pt x="4570" y="252"/>
                  </a:cubicBezTo>
                  <a:cubicBezTo>
                    <a:pt x="4523" y="269"/>
                    <a:pt x="4492" y="284"/>
                    <a:pt x="4444" y="300"/>
                  </a:cubicBezTo>
                  <a:lnTo>
                    <a:pt x="4429" y="300"/>
                  </a:lnTo>
                  <a:cubicBezTo>
                    <a:pt x="4460" y="269"/>
                    <a:pt x="4475" y="237"/>
                    <a:pt x="4507" y="206"/>
                  </a:cubicBezTo>
                  <a:close/>
                  <a:moveTo>
                    <a:pt x="4633" y="442"/>
                  </a:moveTo>
                  <a:cubicBezTo>
                    <a:pt x="4664" y="473"/>
                    <a:pt x="4790" y="584"/>
                    <a:pt x="4681" y="552"/>
                  </a:cubicBezTo>
                  <a:cubicBezTo>
                    <a:pt x="4570" y="536"/>
                    <a:pt x="4492" y="442"/>
                    <a:pt x="4429" y="363"/>
                  </a:cubicBezTo>
                  <a:lnTo>
                    <a:pt x="4475" y="363"/>
                  </a:lnTo>
                  <a:cubicBezTo>
                    <a:pt x="4523" y="395"/>
                    <a:pt x="4586" y="410"/>
                    <a:pt x="4633" y="442"/>
                  </a:cubicBezTo>
                  <a:close/>
                  <a:moveTo>
                    <a:pt x="5153" y="505"/>
                  </a:moveTo>
                  <a:cubicBezTo>
                    <a:pt x="5169" y="552"/>
                    <a:pt x="4979" y="473"/>
                    <a:pt x="4964" y="473"/>
                  </a:cubicBezTo>
                  <a:cubicBezTo>
                    <a:pt x="4916" y="442"/>
                    <a:pt x="4885" y="410"/>
                    <a:pt x="4853" y="379"/>
                  </a:cubicBezTo>
                  <a:cubicBezTo>
                    <a:pt x="4901" y="395"/>
                    <a:pt x="4948" y="395"/>
                    <a:pt x="4996" y="410"/>
                  </a:cubicBezTo>
                  <a:cubicBezTo>
                    <a:pt x="5027" y="426"/>
                    <a:pt x="5137" y="458"/>
                    <a:pt x="5153" y="505"/>
                  </a:cubicBezTo>
                  <a:close/>
                  <a:moveTo>
                    <a:pt x="5406" y="395"/>
                  </a:moveTo>
                  <a:cubicBezTo>
                    <a:pt x="5389" y="363"/>
                    <a:pt x="5358" y="347"/>
                    <a:pt x="5311" y="332"/>
                  </a:cubicBezTo>
                  <a:cubicBezTo>
                    <a:pt x="5342" y="315"/>
                    <a:pt x="5374" y="284"/>
                    <a:pt x="5389" y="252"/>
                  </a:cubicBezTo>
                  <a:cubicBezTo>
                    <a:pt x="5406" y="269"/>
                    <a:pt x="5437" y="300"/>
                    <a:pt x="5469" y="300"/>
                  </a:cubicBezTo>
                  <a:cubicBezTo>
                    <a:pt x="5452" y="332"/>
                    <a:pt x="5421" y="363"/>
                    <a:pt x="5406" y="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3" name="Google Shape;5963;p68"/>
            <p:cNvSpPr/>
            <p:nvPr/>
          </p:nvSpPr>
          <p:spPr>
            <a:xfrm>
              <a:off x="1455775" y="1654965"/>
              <a:ext cx="176917" cy="20067"/>
            </a:xfrm>
            <a:custGeom>
              <a:avLst/>
              <a:gdLst/>
              <a:ahLst/>
              <a:cxnLst/>
              <a:rect l="l" t="t" r="r" b="b"/>
              <a:pathLst>
                <a:path w="5563" h="631" extrusionOk="0">
                  <a:moveTo>
                    <a:pt x="3640" y="284"/>
                  </a:moveTo>
                  <a:cubicBezTo>
                    <a:pt x="2821" y="284"/>
                    <a:pt x="2002" y="284"/>
                    <a:pt x="1182" y="299"/>
                  </a:cubicBezTo>
                  <a:cubicBezTo>
                    <a:pt x="1166" y="221"/>
                    <a:pt x="1088" y="142"/>
                    <a:pt x="1025" y="95"/>
                  </a:cubicBezTo>
                  <a:cubicBezTo>
                    <a:pt x="977" y="47"/>
                    <a:pt x="882" y="1"/>
                    <a:pt x="819" y="47"/>
                  </a:cubicBezTo>
                  <a:cubicBezTo>
                    <a:pt x="710" y="142"/>
                    <a:pt x="882" y="236"/>
                    <a:pt x="1008" y="299"/>
                  </a:cubicBezTo>
                  <a:lnTo>
                    <a:pt x="756" y="299"/>
                  </a:lnTo>
                  <a:cubicBezTo>
                    <a:pt x="741" y="236"/>
                    <a:pt x="678" y="190"/>
                    <a:pt x="647" y="142"/>
                  </a:cubicBezTo>
                  <a:cubicBezTo>
                    <a:pt x="584" y="95"/>
                    <a:pt x="521" y="16"/>
                    <a:pt x="441" y="16"/>
                  </a:cubicBezTo>
                  <a:cubicBezTo>
                    <a:pt x="347" y="32"/>
                    <a:pt x="332" y="127"/>
                    <a:pt x="378" y="173"/>
                  </a:cubicBezTo>
                  <a:cubicBezTo>
                    <a:pt x="410" y="221"/>
                    <a:pt x="473" y="236"/>
                    <a:pt x="521" y="268"/>
                  </a:cubicBezTo>
                  <a:cubicBezTo>
                    <a:pt x="536" y="284"/>
                    <a:pt x="552" y="284"/>
                    <a:pt x="584" y="299"/>
                  </a:cubicBezTo>
                  <a:lnTo>
                    <a:pt x="300" y="299"/>
                  </a:lnTo>
                  <a:lnTo>
                    <a:pt x="300" y="299"/>
                  </a:lnTo>
                  <a:lnTo>
                    <a:pt x="300" y="299"/>
                  </a:lnTo>
                  <a:cubicBezTo>
                    <a:pt x="252" y="268"/>
                    <a:pt x="221" y="221"/>
                    <a:pt x="205" y="173"/>
                  </a:cubicBezTo>
                  <a:cubicBezTo>
                    <a:pt x="189" y="158"/>
                    <a:pt x="174" y="173"/>
                    <a:pt x="158" y="190"/>
                  </a:cubicBezTo>
                  <a:cubicBezTo>
                    <a:pt x="126" y="221"/>
                    <a:pt x="95" y="236"/>
                    <a:pt x="48" y="253"/>
                  </a:cubicBezTo>
                  <a:cubicBezTo>
                    <a:pt x="32" y="253"/>
                    <a:pt x="0" y="284"/>
                    <a:pt x="16" y="299"/>
                  </a:cubicBezTo>
                  <a:cubicBezTo>
                    <a:pt x="79" y="331"/>
                    <a:pt x="111" y="379"/>
                    <a:pt x="126" y="442"/>
                  </a:cubicBezTo>
                  <a:cubicBezTo>
                    <a:pt x="126" y="457"/>
                    <a:pt x="142" y="442"/>
                    <a:pt x="158" y="442"/>
                  </a:cubicBezTo>
                  <a:cubicBezTo>
                    <a:pt x="189" y="394"/>
                    <a:pt x="237" y="363"/>
                    <a:pt x="269" y="331"/>
                  </a:cubicBezTo>
                  <a:lnTo>
                    <a:pt x="284" y="331"/>
                  </a:lnTo>
                  <a:cubicBezTo>
                    <a:pt x="378" y="331"/>
                    <a:pt x="458" y="347"/>
                    <a:pt x="552" y="347"/>
                  </a:cubicBezTo>
                  <a:cubicBezTo>
                    <a:pt x="441" y="379"/>
                    <a:pt x="315" y="457"/>
                    <a:pt x="347" y="520"/>
                  </a:cubicBezTo>
                  <a:cubicBezTo>
                    <a:pt x="378" y="599"/>
                    <a:pt x="504" y="536"/>
                    <a:pt x="552" y="520"/>
                  </a:cubicBezTo>
                  <a:cubicBezTo>
                    <a:pt x="630" y="489"/>
                    <a:pt x="710" y="426"/>
                    <a:pt x="756" y="363"/>
                  </a:cubicBezTo>
                  <a:lnTo>
                    <a:pt x="756" y="347"/>
                  </a:lnTo>
                  <a:lnTo>
                    <a:pt x="756" y="347"/>
                  </a:lnTo>
                  <a:lnTo>
                    <a:pt x="756" y="347"/>
                  </a:lnTo>
                  <a:lnTo>
                    <a:pt x="945" y="347"/>
                  </a:lnTo>
                  <a:cubicBezTo>
                    <a:pt x="899" y="379"/>
                    <a:pt x="851" y="410"/>
                    <a:pt x="819" y="442"/>
                  </a:cubicBezTo>
                  <a:cubicBezTo>
                    <a:pt x="788" y="473"/>
                    <a:pt x="741" y="552"/>
                    <a:pt x="788" y="599"/>
                  </a:cubicBezTo>
                  <a:cubicBezTo>
                    <a:pt x="851" y="631"/>
                    <a:pt x="930" y="583"/>
                    <a:pt x="977" y="552"/>
                  </a:cubicBezTo>
                  <a:cubicBezTo>
                    <a:pt x="1056" y="505"/>
                    <a:pt x="1134" y="442"/>
                    <a:pt x="1182" y="347"/>
                  </a:cubicBezTo>
                  <a:lnTo>
                    <a:pt x="2174" y="347"/>
                  </a:lnTo>
                  <a:lnTo>
                    <a:pt x="4632" y="347"/>
                  </a:lnTo>
                  <a:lnTo>
                    <a:pt x="5515" y="347"/>
                  </a:lnTo>
                  <a:cubicBezTo>
                    <a:pt x="5531" y="347"/>
                    <a:pt x="5562" y="299"/>
                    <a:pt x="5531" y="299"/>
                  </a:cubicBezTo>
                  <a:cubicBezTo>
                    <a:pt x="4901" y="268"/>
                    <a:pt x="4270" y="284"/>
                    <a:pt x="3640" y="284"/>
                  </a:cubicBezTo>
                  <a:close/>
                  <a:moveTo>
                    <a:pt x="867" y="79"/>
                  </a:moveTo>
                  <a:cubicBezTo>
                    <a:pt x="914" y="64"/>
                    <a:pt x="1008" y="158"/>
                    <a:pt x="1040" y="190"/>
                  </a:cubicBezTo>
                  <a:cubicBezTo>
                    <a:pt x="1056" y="221"/>
                    <a:pt x="1088" y="253"/>
                    <a:pt x="1119" y="284"/>
                  </a:cubicBezTo>
                  <a:cubicBezTo>
                    <a:pt x="1071" y="268"/>
                    <a:pt x="1025" y="236"/>
                    <a:pt x="977" y="221"/>
                  </a:cubicBezTo>
                  <a:cubicBezTo>
                    <a:pt x="962" y="205"/>
                    <a:pt x="804" y="110"/>
                    <a:pt x="867" y="79"/>
                  </a:cubicBezTo>
                  <a:close/>
                  <a:moveTo>
                    <a:pt x="489" y="190"/>
                  </a:moveTo>
                  <a:lnTo>
                    <a:pt x="441" y="142"/>
                  </a:lnTo>
                  <a:cubicBezTo>
                    <a:pt x="426" y="142"/>
                    <a:pt x="426" y="127"/>
                    <a:pt x="410" y="127"/>
                  </a:cubicBezTo>
                  <a:cubicBezTo>
                    <a:pt x="395" y="110"/>
                    <a:pt x="410" y="95"/>
                    <a:pt x="426" y="95"/>
                  </a:cubicBezTo>
                  <a:cubicBezTo>
                    <a:pt x="458" y="79"/>
                    <a:pt x="489" y="95"/>
                    <a:pt x="504" y="110"/>
                  </a:cubicBezTo>
                  <a:cubicBezTo>
                    <a:pt x="567" y="173"/>
                    <a:pt x="630" y="221"/>
                    <a:pt x="678" y="284"/>
                  </a:cubicBezTo>
                  <a:close/>
                  <a:moveTo>
                    <a:pt x="95" y="284"/>
                  </a:moveTo>
                  <a:cubicBezTo>
                    <a:pt x="111" y="268"/>
                    <a:pt x="142" y="253"/>
                    <a:pt x="158" y="236"/>
                  </a:cubicBezTo>
                  <a:cubicBezTo>
                    <a:pt x="189" y="268"/>
                    <a:pt x="205" y="299"/>
                    <a:pt x="237" y="316"/>
                  </a:cubicBezTo>
                  <a:cubicBezTo>
                    <a:pt x="205" y="331"/>
                    <a:pt x="174" y="363"/>
                    <a:pt x="158" y="394"/>
                  </a:cubicBezTo>
                  <a:cubicBezTo>
                    <a:pt x="142" y="347"/>
                    <a:pt x="111" y="316"/>
                    <a:pt x="95" y="284"/>
                  </a:cubicBezTo>
                  <a:close/>
                  <a:moveTo>
                    <a:pt x="599" y="457"/>
                  </a:moveTo>
                  <a:cubicBezTo>
                    <a:pt x="584" y="473"/>
                    <a:pt x="378" y="536"/>
                    <a:pt x="410" y="473"/>
                  </a:cubicBezTo>
                  <a:cubicBezTo>
                    <a:pt x="426" y="442"/>
                    <a:pt x="536" y="410"/>
                    <a:pt x="552" y="394"/>
                  </a:cubicBezTo>
                  <a:cubicBezTo>
                    <a:pt x="615" y="379"/>
                    <a:pt x="662" y="363"/>
                    <a:pt x="710" y="347"/>
                  </a:cubicBezTo>
                  <a:lnTo>
                    <a:pt x="725" y="363"/>
                  </a:lnTo>
                  <a:cubicBezTo>
                    <a:pt x="678" y="394"/>
                    <a:pt x="647" y="426"/>
                    <a:pt x="599" y="457"/>
                  </a:cubicBezTo>
                  <a:close/>
                  <a:moveTo>
                    <a:pt x="899" y="552"/>
                  </a:moveTo>
                  <a:cubicBezTo>
                    <a:pt x="867" y="552"/>
                    <a:pt x="819" y="568"/>
                    <a:pt x="836" y="505"/>
                  </a:cubicBezTo>
                  <a:cubicBezTo>
                    <a:pt x="836" y="473"/>
                    <a:pt x="882" y="457"/>
                    <a:pt x="914" y="426"/>
                  </a:cubicBezTo>
                  <a:cubicBezTo>
                    <a:pt x="962" y="394"/>
                    <a:pt x="1008" y="379"/>
                    <a:pt x="1071" y="347"/>
                  </a:cubicBezTo>
                  <a:lnTo>
                    <a:pt x="1134" y="347"/>
                  </a:lnTo>
                  <a:cubicBezTo>
                    <a:pt x="1071" y="442"/>
                    <a:pt x="1008" y="520"/>
                    <a:pt x="899" y="5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4" name="Google Shape;5964;p68"/>
            <p:cNvSpPr/>
            <p:nvPr/>
          </p:nvSpPr>
          <p:spPr>
            <a:xfrm>
              <a:off x="1633653" y="1658463"/>
              <a:ext cx="12562" cy="14057"/>
            </a:xfrm>
            <a:custGeom>
              <a:avLst/>
              <a:gdLst/>
              <a:ahLst/>
              <a:cxnLst/>
              <a:rect l="l" t="t" r="r" b="b"/>
              <a:pathLst>
                <a:path w="395" h="442" extrusionOk="0">
                  <a:moveTo>
                    <a:pt x="253" y="126"/>
                  </a:moveTo>
                  <a:cubicBezTo>
                    <a:pt x="222" y="95"/>
                    <a:pt x="205" y="48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ubicBezTo>
                    <a:pt x="174" y="0"/>
                    <a:pt x="158" y="0"/>
                    <a:pt x="158" y="17"/>
                  </a:cubicBezTo>
                  <a:lnTo>
                    <a:pt x="158" y="17"/>
                  </a:lnTo>
                  <a:lnTo>
                    <a:pt x="158" y="17"/>
                  </a:lnTo>
                  <a:lnTo>
                    <a:pt x="158" y="17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2" y="63"/>
                    <a:pt x="127" y="95"/>
                    <a:pt x="95" y="126"/>
                  </a:cubicBezTo>
                  <a:cubicBezTo>
                    <a:pt x="79" y="158"/>
                    <a:pt x="32" y="174"/>
                    <a:pt x="16" y="206"/>
                  </a:cubicBezTo>
                  <a:cubicBezTo>
                    <a:pt x="1" y="221"/>
                    <a:pt x="1" y="237"/>
                    <a:pt x="32" y="237"/>
                  </a:cubicBezTo>
                  <a:cubicBezTo>
                    <a:pt x="64" y="269"/>
                    <a:pt x="95" y="284"/>
                    <a:pt x="127" y="332"/>
                  </a:cubicBezTo>
                  <a:cubicBezTo>
                    <a:pt x="142" y="347"/>
                    <a:pt x="158" y="379"/>
                    <a:pt x="158" y="395"/>
                  </a:cubicBezTo>
                  <a:cubicBezTo>
                    <a:pt x="174" y="410"/>
                    <a:pt x="174" y="426"/>
                    <a:pt x="190" y="442"/>
                  </a:cubicBezTo>
                  <a:cubicBezTo>
                    <a:pt x="190" y="442"/>
                    <a:pt x="222" y="442"/>
                    <a:pt x="222" y="426"/>
                  </a:cubicBezTo>
                  <a:cubicBezTo>
                    <a:pt x="222" y="363"/>
                    <a:pt x="285" y="237"/>
                    <a:pt x="363" y="221"/>
                  </a:cubicBezTo>
                  <a:cubicBezTo>
                    <a:pt x="363" y="206"/>
                    <a:pt x="394" y="174"/>
                    <a:pt x="379" y="174"/>
                  </a:cubicBezTo>
                  <a:cubicBezTo>
                    <a:pt x="331" y="158"/>
                    <a:pt x="285" y="143"/>
                    <a:pt x="253" y="126"/>
                  </a:cubicBezTo>
                  <a:close/>
                  <a:moveTo>
                    <a:pt x="205" y="347"/>
                  </a:moveTo>
                  <a:cubicBezTo>
                    <a:pt x="190" y="332"/>
                    <a:pt x="190" y="300"/>
                    <a:pt x="174" y="284"/>
                  </a:cubicBezTo>
                  <a:cubicBezTo>
                    <a:pt x="142" y="253"/>
                    <a:pt x="111" y="237"/>
                    <a:pt x="64" y="206"/>
                  </a:cubicBezTo>
                  <a:cubicBezTo>
                    <a:pt x="95" y="189"/>
                    <a:pt x="111" y="158"/>
                    <a:pt x="142" y="143"/>
                  </a:cubicBezTo>
                  <a:cubicBezTo>
                    <a:pt x="142" y="126"/>
                    <a:pt x="158" y="111"/>
                    <a:pt x="158" y="95"/>
                  </a:cubicBezTo>
                  <a:cubicBezTo>
                    <a:pt x="190" y="158"/>
                    <a:pt x="237" y="189"/>
                    <a:pt x="300" y="206"/>
                  </a:cubicBezTo>
                  <a:cubicBezTo>
                    <a:pt x="268" y="237"/>
                    <a:pt x="222" y="300"/>
                    <a:pt x="205" y="3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965" name="Google Shape;596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8721">
            <a:off x="9708901" y="3527177"/>
            <a:ext cx="1915069" cy="233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7" name="Google Shape;596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53635" y="528333"/>
            <a:ext cx="579300" cy="56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958;p68">
            <a:extLst>
              <a:ext uri="{FF2B5EF4-FFF2-40B4-BE49-F238E27FC236}">
                <a16:creationId xmlns:a16="http://schemas.microsoft.com/office/drawing/2014/main" id="{AE277421-63B5-63DC-4BE5-08996CF4A042}"/>
              </a:ext>
            </a:extLst>
          </p:cNvPr>
          <p:cNvSpPr txBox="1">
            <a:spLocks/>
          </p:cNvSpPr>
          <p:nvPr/>
        </p:nvSpPr>
        <p:spPr>
          <a:xfrm>
            <a:off x="512351" y="2244756"/>
            <a:ext cx="10820584" cy="1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Aleo"/>
              <a:buNone/>
              <a:defRPr sz="52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Aleo"/>
              <a:buNone/>
              <a:defRPr sz="52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Aleo"/>
              <a:buNone/>
              <a:defRPr sz="52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Aleo"/>
              <a:buNone/>
              <a:defRPr sz="52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Aleo"/>
              <a:buNone/>
              <a:defRPr sz="52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Aleo"/>
              <a:buNone/>
              <a:defRPr sz="52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Aleo"/>
              <a:buNone/>
              <a:defRPr sz="52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Aleo"/>
              <a:buNone/>
              <a:defRPr sz="52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Aleo"/>
              <a:buNone/>
              <a:defRPr sz="5200" b="0" i="0" u="none" strike="noStrike" cap="none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pPr defTabSz="1219170">
              <a:buClr>
                <a:srgbClr val="5B6463"/>
              </a:buClr>
            </a:pPr>
            <a:r>
              <a:rPr lang="pt-BR" sz="4800" b="1" kern="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MĨ THUẬT</a:t>
            </a:r>
          </a:p>
        </p:txBody>
      </p:sp>
      <p:pic>
        <p:nvPicPr>
          <p:cNvPr id="5966" name="Google Shape;596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142502" y="607320"/>
            <a:ext cx="2327335" cy="2709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006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376280" y="263188"/>
            <a:ext cx="8638126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5" y="260737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41151" y="1828829"/>
            <a:ext cx="8308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XIN CHÀO </a:t>
            </a:r>
          </a:p>
          <a:p>
            <a:pPr algn="ctr"/>
            <a:r>
              <a:rPr lang="vi-VN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 HẸN GẶP LẠI</a:t>
            </a:r>
            <a:endParaRPr lang="zh-CN" altLang="en-US" sz="6000" dirty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grpSp>
        <p:nvGrpSpPr>
          <p:cNvPr id="13" name="Group 2"/>
          <p:cNvGrpSpPr/>
          <p:nvPr/>
        </p:nvGrpSpPr>
        <p:grpSpPr>
          <a:xfrm>
            <a:off x="-4341463" y="3324110"/>
            <a:ext cx="17336321" cy="3559907"/>
            <a:chOff x="0" y="0"/>
            <a:chExt cx="26530390" cy="4746542"/>
          </a:xfrm>
        </p:grpSpPr>
        <p:sp>
          <p:nvSpPr>
            <p:cNvPr id="14" name="Freeform 3"/>
            <p:cNvSpPr/>
            <p:nvPr/>
          </p:nvSpPr>
          <p:spPr>
            <a:xfrm>
              <a:off x="5388588" y="320854"/>
              <a:ext cx="1889306" cy="683585"/>
            </a:xfrm>
            <a:custGeom>
              <a:avLst/>
              <a:gdLst/>
              <a:ahLst/>
              <a:cxnLst/>
              <a:rect l="l" t="t" r="r" b="b"/>
              <a:pathLst>
                <a:path w="1889306" h="683585">
                  <a:moveTo>
                    <a:pt x="0" y="0"/>
                  </a:moveTo>
                  <a:lnTo>
                    <a:pt x="1889306" y="0"/>
                  </a:lnTo>
                  <a:lnTo>
                    <a:pt x="1889306" y="683585"/>
                  </a:lnTo>
                  <a:lnTo>
                    <a:pt x="0" y="683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4"/>
            <p:cNvSpPr/>
            <p:nvPr/>
          </p:nvSpPr>
          <p:spPr>
            <a:xfrm flipH="1">
              <a:off x="3072570" y="77656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3907167" y="0"/>
                  </a:moveTo>
                  <a:lnTo>
                    <a:pt x="0" y="0"/>
                  </a:lnTo>
                  <a:lnTo>
                    <a:pt x="0" y="3892959"/>
                  </a:lnTo>
                  <a:lnTo>
                    <a:pt x="3907167" y="3892959"/>
                  </a:lnTo>
                  <a:lnTo>
                    <a:pt x="3907167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5"/>
            <p:cNvSpPr/>
            <p:nvPr/>
          </p:nvSpPr>
          <p:spPr>
            <a:xfrm>
              <a:off x="9164067" y="802647"/>
              <a:ext cx="3907167" cy="3892960"/>
            </a:xfrm>
            <a:custGeom>
              <a:avLst/>
              <a:gdLst/>
              <a:ahLst/>
              <a:cxnLst/>
              <a:rect l="l" t="t" r="r" b="b"/>
              <a:pathLst>
                <a:path w="3907167" h="3892960">
                  <a:moveTo>
                    <a:pt x="0" y="0"/>
                  </a:moveTo>
                  <a:lnTo>
                    <a:pt x="3907168" y="0"/>
                  </a:lnTo>
                  <a:lnTo>
                    <a:pt x="3907168" y="3892960"/>
                  </a:lnTo>
                  <a:lnTo>
                    <a:pt x="0" y="389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Freeform 6"/>
            <p:cNvSpPr/>
            <p:nvPr/>
          </p:nvSpPr>
          <p:spPr>
            <a:xfrm>
              <a:off x="5952241" y="3078949"/>
              <a:ext cx="5285040" cy="1590577"/>
            </a:xfrm>
            <a:custGeom>
              <a:avLst/>
              <a:gdLst/>
              <a:ahLst/>
              <a:cxnLst/>
              <a:rect l="l" t="t" r="r" b="b"/>
              <a:pathLst>
                <a:path w="5285040" h="1590577">
                  <a:moveTo>
                    <a:pt x="0" y="0"/>
                  </a:moveTo>
                  <a:lnTo>
                    <a:pt x="5285040" y="0"/>
                  </a:lnTo>
                  <a:lnTo>
                    <a:pt x="5285040" y="1590577"/>
                  </a:lnTo>
                  <a:lnTo>
                    <a:pt x="0" y="1590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 r="-1075" b="-24540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Freeform 7"/>
            <p:cNvSpPr/>
            <p:nvPr/>
          </p:nvSpPr>
          <p:spPr>
            <a:xfrm>
              <a:off x="6718641" y="0"/>
              <a:ext cx="2563039" cy="2521098"/>
            </a:xfrm>
            <a:custGeom>
              <a:avLst/>
              <a:gdLst/>
              <a:ahLst/>
              <a:cxnLst/>
              <a:rect l="l" t="t" r="r" b="b"/>
              <a:pathLst>
                <a:path w="2563039" h="2521098">
                  <a:moveTo>
                    <a:pt x="0" y="0"/>
                  </a:moveTo>
                  <a:lnTo>
                    <a:pt x="2563038" y="0"/>
                  </a:lnTo>
                  <a:lnTo>
                    <a:pt x="2563038" y="2521098"/>
                  </a:lnTo>
                  <a:lnTo>
                    <a:pt x="0" y="2521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1" name="Freeform 8"/>
            <p:cNvSpPr/>
            <p:nvPr/>
          </p:nvSpPr>
          <p:spPr>
            <a:xfrm>
              <a:off x="8675926" y="569772"/>
              <a:ext cx="2306258" cy="834446"/>
            </a:xfrm>
            <a:custGeom>
              <a:avLst/>
              <a:gdLst/>
              <a:ahLst/>
              <a:cxnLst/>
              <a:rect l="l" t="t" r="r" b="b"/>
              <a:pathLst>
                <a:path w="2306258" h="834446">
                  <a:moveTo>
                    <a:pt x="0" y="0"/>
                  </a:moveTo>
                  <a:lnTo>
                    <a:pt x="2306258" y="0"/>
                  </a:lnTo>
                  <a:lnTo>
                    <a:pt x="2306258" y="834446"/>
                  </a:lnTo>
                  <a:lnTo>
                    <a:pt x="0" y="834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Freeform 9"/>
            <p:cNvSpPr/>
            <p:nvPr/>
          </p:nvSpPr>
          <p:spPr>
            <a:xfrm>
              <a:off x="16124419" y="1004439"/>
              <a:ext cx="2751744" cy="995631"/>
            </a:xfrm>
            <a:custGeom>
              <a:avLst/>
              <a:gdLst/>
              <a:ahLst/>
              <a:cxnLst/>
              <a:rect l="l" t="t" r="r" b="b"/>
              <a:pathLst>
                <a:path w="2751744" h="995631">
                  <a:moveTo>
                    <a:pt x="0" y="0"/>
                  </a:moveTo>
                  <a:lnTo>
                    <a:pt x="2751744" y="0"/>
                  </a:lnTo>
                  <a:lnTo>
                    <a:pt x="2751744" y="995631"/>
                  </a:lnTo>
                  <a:lnTo>
                    <a:pt x="0" y="995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Freeform 10"/>
            <p:cNvSpPr/>
            <p:nvPr/>
          </p:nvSpPr>
          <p:spPr>
            <a:xfrm>
              <a:off x="11907790" y="2325587"/>
              <a:ext cx="4318229" cy="2355398"/>
            </a:xfrm>
            <a:custGeom>
              <a:avLst/>
              <a:gdLst/>
              <a:ahLst/>
              <a:cxnLst/>
              <a:rect l="l" t="t" r="r" b="b"/>
              <a:pathLst>
                <a:path w="4318229" h="2355398">
                  <a:moveTo>
                    <a:pt x="0" y="0"/>
                  </a:moveTo>
                  <a:lnTo>
                    <a:pt x="4318229" y="0"/>
                  </a:lnTo>
                  <a:lnTo>
                    <a:pt x="4318229" y="2355398"/>
                  </a:lnTo>
                  <a:lnTo>
                    <a:pt x="0" y="235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4" name="Freeform 11"/>
            <p:cNvSpPr/>
            <p:nvPr/>
          </p:nvSpPr>
          <p:spPr>
            <a:xfrm>
              <a:off x="12929055" y="2924653"/>
              <a:ext cx="1346826" cy="1730734"/>
            </a:xfrm>
            <a:custGeom>
              <a:avLst/>
              <a:gdLst/>
              <a:ahLst/>
              <a:cxnLst/>
              <a:rect l="l" t="t" r="r" b="b"/>
              <a:pathLst>
                <a:path w="1346826" h="1730734">
                  <a:moveTo>
                    <a:pt x="0" y="0"/>
                  </a:moveTo>
                  <a:lnTo>
                    <a:pt x="1346825" y="0"/>
                  </a:lnTo>
                  <a:lnTo>
                    <a:pt x="1346825" y="1730733"/>
                  </a:lnTo>
                  <a:lnTo>
                    <a:pt x="0" y="1730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Freeform 12"/>
            <p:cNvSpPr/>
            <p:nvPr/>
          </p:nvSpPr>
          <p:spPr>
            <a:xfrm flipH="1">
              <a:off x="11237281" y="274912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1" y="0"/>
                  </a:moveTo>
                  <a:lnTo>
                    <a:pt x="0" y="0"/>
                  </a:lnTo>
                  <a:lnTo>
                    <a:pt x="0" y="1920399"/>
                  </a:lnTo>
                  <a:lnTo>
                    <a:pt x="1239531" y="1920399"/>
                  </a:lnTo>
                  <a:lnTo>
                    <a:pt x="1239531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Freeform 13"/>
            <p:cNvSpPr/>
            <p:nvPr/>
          </p:nvSpPr>
          <p:spPr>
            <a:xfrm>
              <a:off x="12091134" y="1888560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0" y="0"/>
                  </a:moveTo>
                  <a:lnTo>
                    <a:pt x="1802383" y="0"/>
                  </a:lnTo>
                  <a:lnTo>
                    <a:pt x="1802383" y="2792425"/>
                  </a:lnTo>
                  <a:lnTo>
                    <a:pt x="0" y="2792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Freeform 14"/>
            <p:cNvSpPr/>
            <p:nvPr/>
          </p:nvSpPr>
          <p:spPr>
            <a:xfrm>
              <a:off x="20801248" y="2000070"/>
              <a:ext cx="5729142" cy="2746473"/>
            </a:xfrm>
            <a:custGeom>
              <a:avLst/>
              <a:gdLst/>
              <a:ahLst/>
              <a:cxnLst/>
              <a:rect l="l" t="t" r="r" b="b"/>
              <a:pathLst>
                <a:path w="5729142" h="2746473">
                  <a:moveTo>
                    <a:pt x="0" y="0"/>
                  </a:moveTo>
                  <a:lnTo>
                    <a:pt x="5729142" y="0"/>
                  </a:lnTo>
                  <a:lnTo>
                    <a:pt x="5729142" y="2746472"/>
                  </a:lnTo>
                  <a:lnTo>
                    <a:pt x="0" y="2746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Freeform 15"/>
            <p:cNvSpPr/>
            <p:nvPr/>
          </p:nvSpPr>
          <p:spPr>
            <a:xfrm>
              <a:off x="15592857" y="1004439"/>
              <a:ext cx="6719327" cy="3665087"/>
            </a:xfrm>
            <a:custGeom>
              <a:avLst/>
              <a:gdLst/>
              <a:ahLst/>
              <a:cxnLst/>
              <a:rect l="l" t="t" r="r" b="b"/>
              <a:pathLst>
                <a:path w="6719327" h="3665087">
                  <a:moveTo>
                    <a:pt x="0" y="0"/>
                  </a:moveTo>
                  <a:lnTo>
                    <a:pt x="6719327" y="0"/>
                  </a:lnTo>
                  <a:lnTo>
                    <a:pt x="6719327" y="3665087"/>
                  </a:lnTo>
                  <a:lnTo>
                    <a:pt x="0" y="366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Freeform 16"/>
            <p:cNvSpPr/>
            <p:nvPr/>
          </p:nvSpPr>
          <p:spPr>
            <a:xfrm>
              <a:off x="19669664" y="3151597"/>
              <a:ext cx="5130309" cy="1544009"/>
            </a:xfrm>
            <a:custGeom>
              <a:avLst/>
              <a:gdLst/>
              <a:ahLst/>
              <a:cxnLst/>
              <a:rect l="l" t="t" r="r" b="b"/>
              <a:pathLst>
                <a:path w="5130309" h="1544009">
                  <a:moveTo>
                    <a:pt x="0" y="0"/>
                  </a:moveTo>
                  <a:lnTo>
                    <a:pt x="5130309" y="0"/>
                  </a:lnTo>
                  <a:lnTo>
                    <a:pt x="5130309" y="1544010"/>
                  </a:lnTo>
                  <a:lnTo>
                    <a:pt x="0" y="1544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 r="-1075" b="-24540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Freeform 17"/>
            <p:cNvSpPr/>
            <p:nvPr/>
          </p:nvSpPr>
          <p:spPr>
            <a:xfrm>
              <a:off x="0" y="2639266"/>
              <a:ext cx="4173387" cy="2000665"/>
            </a:xfrm>
            <a:custGeom>
              <a:avLst/>
              <a:gdLst/>
              <a:ahLst/>
              <a:cxnLst/>
              <a:rect l="l" t="t" r="r" b="b"/>
              <a:pathLst>
                <a:path w="4173387" h="2000665">
                  <a:moveTo>
                    <a:pt x="0" y="0"/>
                  </a:moveTo>
                  <a:lnTo>
                    <a:pt x="4173387" y="0"/>
                  </a:lnTo>
                  <a:lnTo>
                    <a:pt x="4173387" y="2000666"/>
                  </a:lnTo>
                  <a:lnTo>
                    <a:pt x="0" y="2000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1" name="Freeform 18"/>
            <p:cNvSpPr/>
            <p:nvPr/>
          </p:nvSpPr>
          <p:spPr>
            <a:xfrm>
              <a:off x="18883575" y="1620487"/>
              <a:ext cx="1917673" cy="693849"/>
            </a:xfrm>
            <a:custGeom>
              <a:avLst/>
              <a:gdLst/>
              <a:ahLst/>
              <a:cxnLst/>
              <a:rect l="l" t="t" r="r" b="b"/>
              <a:pathLst>
                <a:path w="1917673" h="693849">
                  <a:moveTo>
                    <a:pt x="0" y="0"/>
                  </a:moveTo>
                  <a:lnTo>
                    <a:pt x="1917673" y="0"/>
                  </a:lnTo>
                  <a:lnTo>
                    <a:pt x="1917673" y="693849"/>
                  </a:lnTo>
                  <a:lnTo>
                    <a:pt x="0" y="693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2" name="Freeform 19"/>
            <p:cNvSpPr/>
            <p:nvPr/>
          </p:nvSpPr>
          <p:spPr>
            <a:xfrm flipH="1">
              <a:off x="18876163" y="2775207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1239530" y="0"/>
                  </a:moveTo>
                  <a:lnTo>
                    <a:pt x="0" y="0"/>
                  </a:lnTo>
                  <a:lnTo>
                    <a:pt x="0" y="1920400"/>
                  </a:lnTo>
                  <a:lnTo>
                    <a:pt x="1239530" y="1920400"/>
                  </a:lnTo>
                  <a:lnTo>
                    <a:pt x="123953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3" name="Freeform 20"/>
            <p:cNvSpPr/>
            <p:nvPr/>
          </p:nvSpPr>
          <p:spPr>
            <a:xfrm>
              <a:off x="3545354" y="2723046"/>
              <a:ext cx="1239531" cy="1920400"/>
            </a:xfrm>
            <a:custGeom>
              <a:avLst/>
              <a:gdLst/>
              <a:ahLst/>
              <a:cxnLst/>
              <a:rect l="l" t="t" r="r" b="b"/>
              <a:pathLst>
                <a:path w="1239531" h="1920400">
                  <a:moveTo>
                    <a:pt x="0" y="0"/>
                  </a:moveTo>
                  <a:lnTo>
                    <a:pt x="1239531" y="0"/>
                  </a:lnTo>
                  <a:lnTo>
                    <a:pt x="1239531" y="1920400"/>
                  </a:lnTo>
                  <a:lnTo>
                    <a:pt x="0" y="192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4" name="Freeform 21"/>
            <p:cNvSpPr/>
            <p:nvPr/>
          </p:nvSpPr>
          <p:spPr>
            <a:xfrm flipH="1">
              <a:off x="1984964" y="1855916"/>
              <a:ext cx="1802384" cy="2792425"/>
            </a:xfrm>
            <a:custGeom>
              <a:avLst/>
              <a:gdLst/>
              <a:ahLst/>
              <a:cxnLst/>
              <a:rect l="l" t="t" r="r" b="b"/>
              <a:pathLst>
                <a:path w="1802384" h="2792425">
                  <a:moveTo>
                    <a:pt x="1802383" y="0"/>
                  </a:moveTo>
                  <a:lnTo>
                    <a:pt x="0" y="0"/>
                  </a:lnTo>
                  <a:lnTo>
                    <a:pt x="0" y="2792425"/>
                  </a:lnTo>
                  <a:lnTo>
                    <a:pt x="1802383" y="2792425"/>
                  </a:lnTo>
                  <a:lnTo>
                    <a:pt x="1802383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6" name="Google Shape;13106;p87"/>
          <p:cNvGrpSpPr/>
          <p:nvPr/>
        </p:nvGrpSpPr>
        <p:grpSpPr>
          <a:xfrm rot="10800000" flipH="1">
            <a:off x="6927076" y="-405084"/>
            <a:ext cx="3354653" cy="2621453"/>
            <a:chOff x="3360402" y="1405432"/>
            <a:chExt cx="341781" cy="267077"/>
          </a:xfrm>
        </p:grpSpPr>
        <p:sp>
          <p:nvSpPr>
            <p:cNvPr id="13107" name="Google Shape;13107;p87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8" name="Google Shape;13108;p87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9" name="Google Shape;13109;p87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0" name="Google Shape;13110;p87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1" name="Google Shape;13111;p87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2" name="Google Shape;13112;p87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3" name="Google Shape;13113;p87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4" name="Google Shape;13114;p87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5" name="Google Shape;13115;p87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6" name="Google Shape;13116;p87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7" name="Google Shape;13117;p87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8" name="Google Shape;13118;p87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9" name="Google Shape;13119;p87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0" name="Google Shape;13120;p87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1" name="Google Shape;13121;p87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2" name="Google Shape;13122;p87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3" name="Google Shape;13123;p87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4" name="Google Shape;13124;p87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5" name="Google Shape;13125;p87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6" name="Google Shape;13126;p87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7" name="Google Shape;13127;p87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8" name="Google Shape;13128;p87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9" name="Google Shape;13129;p87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0" name="Google Shape;13130;p87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1" name="Google Shape;13131;p87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2" name="Google Shape;13132;p87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3" name="Google Shape;13133;p87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4" name="Google Shape;13134;p87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5" name="Google Shape;13135;p87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6" name="Google Shape;13136;p87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7" name="Google Shape;13137;p87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8" name="Google Shape;13138;p87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9" name="Google Shape;13139;p87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0" name="Google Shape;13140;p87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1" name="Google Shape;13141;p87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2" name="Google Shape;13142;p87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3" name="Google Shape;13143;p87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4" name="Google Shape;13144;p87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5" name="Google Shape;13145;p87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6" name="Google Shape;13146;p87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7" name="Google Shape;13147;p87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8" name="Google Shape;13148;p87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9" name="Google Shape;13149;p87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0" name="Google Shape;13150;p87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1" name="Google Shape;13151;p87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2" name="Google Shape;13152;p87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3" name="Google Shape;13153;p87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4" name="Google Shape;13154;p87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5" name="Google Shape;13155;p87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6" name="Google Shape;13156;p87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7" name="Google Shape;13157;p87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8" name="Google Shape;13158;p87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9" name="Google Shape;13159;p87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0" name="Google Shape;13160;p87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1" name="Google Shape;13161;p87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2" name="Google Shape;13162;p87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3" name="Google Shape;13163;p87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4" name="Google Shape;13164;p87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5" name="Google Shape;13165;p87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6" name="Google Shape;13166;p87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7" name="Google Shape;13167;p87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8" name="Google Shape;13168;p87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9" name="Google Shape;13169;p87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0" name="Google Shape;13170;p87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1" name="Google Shape;13171;p87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2" name="Google Shape;13172;p87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3" name="Google Shape;13173;p87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4" name="Google Shape;13174;p87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5" name="Google Shape;13175;p87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6" name="Google Shape;13176;p87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7" name="Google Shape;13177;p87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8" name="Google Shape;13178;p87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9" name="Google Shape;13179;p87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0" name="Google Shape;13180;p87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1" name="Google Shape;13181;p87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2" name="Google Shape;13182;p87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3" name="Google Shape;13183;p87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4" name="Google Shape;13184;p87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5" name="Google Shape;13185;p87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6" name="Google Shape;13186;p87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7" name="Google Shape;13187;p87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8" name="Google Shape;13188;p87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9" name="Google Shape;13189;p87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0" name="Google Shape;13190;p87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1" name="Google Shape;13191;p87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2" name="Google Shape;13192;p87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3" name="Google Shape;13193;p87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4" name="Google Shape;13194;p87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5" name="Google Shape;13195;p87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6" name="Google Shape;13196;p87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7" name="Google Shape;13197;p87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8" name="Google Shape;13198;p87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9" name="Google Shape;13199;p87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0" name="Google Shape;13200;p87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1" name="Google Shape;13201;p87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2" name="Google Shape;13202;p87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3" name="Google Shape;13203;p87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4" name="Google Shape;13204;p87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5" name="Google Shape;13205;p87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6" name="Google Shape;13206;p87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7" name="Google Shape;13207;p87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8" name="Google Shape;13208;p87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9" name="Google Shape;13209;p87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0" name="Google Shape;13210;p87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1" name="Google Shape;13211;p87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2" name="Google Shape;13212;p87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3" name="Google Shape;13213;p87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4" name="Google Shape;13214;p87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5" name="Google Shape;13215;p87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6" name="Google Shape;13216;p87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7" name="Google Shape;13217;p87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8" name="Google Shape;13218;p87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9" name="Google Shape;13219;p87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0" name="Google Shape;13220;p87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1" name="Google Shape;13221;p87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2" name="Google Shape;13222;p87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3" name="Google Shape;13223;p87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4" name="Google Shape;13224;p87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5" name="Google Shape;13225;p87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6" name="Google Shape;13226;p87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7" name="Google Shape;13227;p87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8" name="Google Shape;13228;p87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9" name="Google Shape;13229;p87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0" name="Google Shape;13230;p87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1" name="Google Shape;13231;p87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2" name="Google Shape;13232;p87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3" name="Google Shape;13233;p87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4" name="Google Shape;13234;p87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5" name="Google Shape;13235;p87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6" name="Google Shape;13236;p87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7" name="Google Shape;13237;p87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8" name="Google Shape;13238;p87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9" name="Google Shape;13239;p87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0" name="Google Shape;13240;p87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1" name="Google Shape;13241;p87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2" name="Google Shape;13242;p87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3" name="Google Shape;13243;p87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4" name="Google Shape;13244;p87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5" name="Google Shape;13245;p87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6" name="Google Shape;13246;p87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7" name="Google Shape;13247;p87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8" name="Google Shape;13248;p87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9" name="Google Shape;13249;p87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0" name="Google Shape;13250;p87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1" name="Google Shape;13251;p87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2" name="Google Shape;13252;p87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3" name="Google Shape;13253;p87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4" name="Google Shape;13254;p87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5" name="Google Shape;13255;p87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6" name="Google Shape;13256;p87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7" name="Google Shape;13257;p87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8" name="Google Shape;13258;p87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9" name="Google Shape;13259;p87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0" name="Google Shape;13260;p87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1" name="Google Shape;13261;p87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2" name="Google Shape;13262;p87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3" name="Google Shape;13263;p87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4" name="Google Shape;13264;p87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5" name="Google Shape;13265;p87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6" name="Google Shape;13266;p87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7" name="Google Shape;13267;p87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8" name="Google Shape;13268;p87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9" name="Google Shape;13269;p87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0" name="Google Shape;13270;p87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1" name="Google Shape;13271;p87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2" name="Google Shape;13272;p87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3" name="Google Shape;13273;p87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4" name="Google Shape;13274;p87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5" name="Google Shape;13275;p87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6" name="Google Shape;13276;p87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7" name="Google Shape;13277;p87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8" name="Google Shape;13278;p87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9" name="Google Shape;13279;p87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0" name="Google Shape;13280;p87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1" name="Google Shape;13281;p87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2" name="Google Shape;13282;p87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3" name="Google Shape;13283;p87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4" name="Google Shape;13284;p87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5" name="Google Shape;13285;p87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6" name="Google Shape;13286;p87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7" name="Google Shape;13287;p87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8" name="Google Shape;13288;p87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9" name="Google Shape;13289;p87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0" name="Google Shape;13290;p87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1" name="Google Shape;13291;p87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2" name="Google Shape;13292;p87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3" name="Google Shape;13293;p87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4" name="Google Shape;13294;p87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5" name="Google Shape;13295;p87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6" name="Google Shape;13296;p87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7" name="Google Shape;13297;p87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8" name="Google Shape;13298;p87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9" name="Google Shape;13299;p87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0" name="Google Shape;13300;p87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1" name="Google Shape;13301;p87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2" name="Google Shape;13302;p87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3" name="Google Shape;13303;p87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4" name="Google Shape;13304;p87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5" name="Google Shape;13305;p87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6" name="Google Shape;13306;p87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7" name="Google Shape;13307;p87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8" name="Google Shape;13308;p87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9" name="Google Shape;13309;p87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0" name="Google Shape;13310;p87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1" name="Google Shape;13311;p87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2" name="Google Shape;13312;p87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3" name="Google Shape;13313;p87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4" name="Google Shape;13314;p87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5" name="Google Shape;13315;p87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6" name="Google Shape;13316;p87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7" name="Google Shape;13317;p87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8" name="Google Shape;13318;p87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9" name="Google Shape;13319;p87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0" name="Google Shape;13320;p87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1" name="Google Shape;13321;p87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2" name="Google Shape;13322;p87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3" name="Google Shape;13323;p87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4" name="Google Shape;13324;p87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5" name="Google Shape;13325;p87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6" name="Google Shape;13326;p87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7" name="Google Shape;13327;p87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8" name="Google Shape;13328;p87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9" name="Google Shape;13329;p87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0" name="Google Shape;13330;p87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1" name="Google Shape;13331;p87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2" name="Google Shape;13332;p87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3" name="Google Shape;13333;p87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4" name="Google Shape;13334;p87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5" name="Google Shape;13335;p87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6" name="Google Shape;13336;p87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7" name="Google Shape;13337;p87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8" name="Google Shape;13338;p87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9" name="Google Shape;13339;p87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0" name="Google Shape;13340;p87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1" name="Google Shape;13341;p87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2" name="Google Shape;13342;p87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3" name="Google Shape;13343;p87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4" name="Google Shape;13344;p87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5" name="Google Shape;13345;p87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6" name="Google Shape;13346;p87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7" name="Google Shape;13347;p87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8" name="Google Shape;13348;p87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9" name="Google Shape;13349;p87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0" name="Google Shape;13350;p87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1" name="Google Shape;13351;p87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2" name="Google Shape;13352;p87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3" name="Google Shape;13353;p87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4" name="Google Shape;13354;p87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5" name="Google Shape;13355;p87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6" name="Google Shape;13356;p87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7" name="Google Shape;13357;p87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8" name="Google Shape;13358;p87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9" name="Google Shape;13359;p87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0" name="Google Shape;13360;p87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1" name="Google Shape;13361;p87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2" name="Google Shape;13362;p87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3" name="Google Shape;13363;p87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4" name="Google Shape;13364;p87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5" name="Google Shape;13365;p87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6" name="Google Shape;13366;p87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7" name="Google Shape;13367;p87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8" name="Google Shape;13368;p87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9" name="Google Shape;13369;p87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0" name="Google Shape;13370;p87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1" name="Google Shape;13371;p87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2" name="Google Shape;13372;p87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3" name="Google Shape;13373;p87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4" name="Google Shape;13374;p87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5" name="Google Shape;13375;p87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6" name="Google Shape;13376;p87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7" name="Google Shape;13377;p87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8" name="Google Shape;13378;p87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9" name="Google Shape;13379;p87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0" name="Google Shape;13380;p87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1" name="Google Shape;13381;p87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2" name="Google Shape;13382;p87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3" name="Google Shape;13383;p87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4" name="Google Shape;13384;p87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5" name="Google Shape;13385;p87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6" name="Google Shape;13386;p87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7" name="Google Shape;13387;p87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8" name="Google Shape;13388;p87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9" name="Google Shape;13389;p87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0" name="Google Shape;13390;p87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1" name="Google Shape;13391;p87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2" name="Google Shape;13392;p87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3" name="Google Shape;13393;p87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4" name="Google Shape;13394;p87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5" name="Google Shape;13395;p87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6" name="Google Shape;13396;p87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7" name="Google Shape;13397;p87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8" name="Google Shape;13398;p87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9" name="Google Shape;13399;p87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0" name="Google Shape;13400;p87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1" name="Google Shape;13401;p87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2" name="Google Shape;13402;p87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3" name="Google Shape;13403;p87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4" name="Google Shape;13404;p87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5" name="Google Shape;13405;p87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6" name="Google Shape;13406;p87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7" name="Google Shape;13407;p87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8" name="Google Shape;13408;p87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9" name="Google Shape;13409;p87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0" name="Google Shape;13410;p87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1" name="Google Shape;13411;p87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2" name="Google Shape;13412;p87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3" name="Google Shape;13413;p87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4" name="Google Shape;13414;p87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415" name="Google Shape;13415;p87"/>
          <p:cNvSpPr/>
          <p:nvPr/>
        </p:nvSpPr>
        <p:spPr>
          <a:xfrm rot="-148814">
            <a:off x="1192931" y="1059305"/>
            <a:ext cx="10204575" cy="4089849"/>
          </a:xfrm>
          <a:custGeom>
            <a:avLst/>
            <a:gdLst/>
            <a:ahLst/>
            <a:cxnLst/>
            <a:rect l="l" t="t" r="r" b="b"/>
            <a:pathLst>
              <a:path w="22311" h="8257" extrusionOk="0">
                <a:moveTo>
                  <a:pt x="22121" y="7280"/>
                </a:moveTo>
                <a:cubicBezTo>
                  <a:pt x="22043" y="6964"/>
                  <a:pt x="21932" y="6996"/>
                  <a:pt x="21932" y="6666"/>
                </a:cubicBezTo>
                <a:cubicBezTo>
                  <a:pt x="21932" y="6351"/>
                  <a:pt x="21995" y="6351"/>
                  <a:pt x="21995" y="6035"/>
                </a:cubicBezTo>
                <a:cubicBezTo>
                  <a:pt x="21995" y="5720"/>
                  <a:pt x="22075" y="5720"/>
                  <a:pt x="22075" y="5389"/>
                </a:cubicBezTo>
                <a:cubicBezTo>
                  <a:pt x="22075" y="5074"/>
                  <a:pt x="21791" y="5074"/>
                  <a:pt x="21791" y="4759"/>
                </a:cubicBezTo>
                <a:cubicBezTo>
                  <a:pt x="21791" y="4428"/>
                  <a:pt x="22106" y="4428"/>
                  <a:pt x="22106" y="4113"/>
                </a:cubicBezTo>
                <a:cubicBezTo>
                  <a:pt x="22106" y="3798"/>
                  <a:pt x="21791" y="3798"/>
                  <a:pt x="21791" y="3483"/>
                </a:cubicBezTo>
                <a:cubicBezTo>
                  <a:pt x="21791" y="3152"/>
                  <a:pt x="22121" y="3152"/>
                  <a:pt x="22121" y="2836"/>
                </a:cubicBezTo>
                <a:cubicBezTo>
                  <a:pt x="22121" y="2521"/>
                  <a:pt x="21964" y="2521"/>
                  <a:pt x="21964" y="2191"/>
                </a:cubicBezTo>
                <a:cubicBezTo>
                  <a:pt x="21964" y="1876"/>
                  <a:pt x="21932" y="1876"/>
                  <a:pt x="21932" y="1561"/>
                </a:cubicBezTo>
                <a:cubicBezTo>
                  <a:pt x="21932" y="1246"/>
                  <a:pt x="22153" y="1246"/>
                  <a:pt x="22153" y="914"/>
                </a:cubicBezTo>
                <a:cubicBezTo>
                  <a:pt x="22153" y="599"/>
                  <a:pt x="22279" y="458"/>
                  <a:pt x="22058" y="221"/>
                </a:cubicBezTo>
                <a:cubicBezTo>
                  <a:pt x="21838" y="0"/>
                  <a:pt x="21680" y="253"/>
                  <a:pt x="21365" y="253"/>
                </a:cubicBezTo>
                <a:cubicBezTo>
                  <a:pt x="21050" y="253"/>
                  <a:pt x="21050" y="158"/>
                  <a:pt x="20720" y="158"/>
                </a:cubicBezTo>
                <a:cubicBezTo>
                  <a:pt x="20405" y="158"/>
                  <a:pt x="20405" y="458"/>
                  <a:pt x="20089" y="458"/>
                </a:cubicBezTo>
                <a:cubicBezTo>
                  <a:pt x="19774" y="458"/>
                  <a:pt x="19774" y="300"/>
                  <a:pt x="19443" y="300"/>
                </a:cubicBezTo>
                <a:cubicBezTo>
                  <a:pt x="19128" y="300"/>
                  <a:pt x="19128" y="143"/>
                  <a:pt x="18813" y="143"/>
                </a:cubicBezTo>
                <a:lnTo>
                  <a:pt x="18182" y="143"/>
                </a:lnTo>
                <a:cubicBezTo>
                  <a:pt x="17852" y="143"/>
                  <a:pt x="17852" y="426"/>
                  <a:pt x="17537" y="426"/>
                </a:cubicBezTo>
                <a:cubicBezTo>
                  <a:pt x="17222" y="426"/>
                  <a:pt x="17222" y="80"/>
                  <a:pt x="16907" y="80"/>
                </a:cubicBezTo>
                <a:cubicBezTo>
                  <a:pt x="16575" y="80"/>
                  <a:pt x="16575" y="190"/>
                  <a:pt x="16260" y="190"/>
                </a:cubicBezTo>
                <a:cubicBezTo>
                  <a:pt x="15945" y="190"/>
                  <a:pt x="15945" y="458"/>
                  <a:pt x="15630" y="458"/>
                </a:cubicBezTo>
                <a:lnTo>
                  <a:pt x="14985" y="458"/>
                </a:lnTo>
                <a:cubicBezTo>
                  <a:pt x="14670" y="458"/>
                  <a:pt x="14670" y="490"/>
                  <a:pt x="14354" y="490"/>
                </a:cubicBezTo>
                <a:cubicBezTo>
                  <a:pt x="14023" y="490"/>
                  <a:pt x="14023" y="111"/>
                  <a:pt x="13708" y="111"/>
                </a:cubicBezTo>
                <a:cubicBezTo>
                  <a:pt x="13393" y="111"/>
                  <a:pt x="13393" y="395"/>
                  <a:pt x="13078" y="395"/>
                </a:cubicBezTo>
                <a:cubicBezTo>
                  <a:pt x="12762" y="395"/>
                  <a:pt x="12762" y="253"/>
                  <a:pt x="12432" y="253"/>
                </a:cubicBezTo>
                <a:cubicBezTo>
                  <a:pt x="12117" y="253"/>
                  <a:pt x="12117" y="237"/>
                  <a:pt x="11802" y="237"/>
                </a:cubicBezTo>
                <a:cubicBezTo>
                  <a:pt x="11487" y="237"/>
                  <a:pt x="11487" y="300"/>
                  <a:pt x="11155" y="300"/>
                </a:cubicBezTo>
                <a:cubicBezTo>
                  <a:pt x="10840" y="300"/>
                  <a:pt x="10840" y="442"/>
                  <a:pt x="10525" y="442"/>
                </a:cubicBezTo>
                <a:cubicBezTo>
                  <a:pt x="10210" y="442"/>
                  <a:pt x="10210" y="363"/>
                  <a:pt x="9880" y="363"/>
                </a:cubicBezTo>
                <a:cubicBezTo>
                  <a:pt x="9565" y="363"/>
                  <a:pt x="9565" y="143"/>
                  <a:pt x="9250" y="143"/>
                </a:cubicBezTo>
                <a:cubicBezTo>
                  <a:pt x="8934" y="143"/>
                  <a:pt x="8934" y="206"/>
                  <a:pt x="8619" y="206"/>
                </a:cubicBezTo>
                <a:cubicBezTo>
                  <a:pt x="8288" y="206"/>
                  <a:pt x="8288" y="490"/>
                  <a:pt x="7973" y="490"/>
                </a:cubicBezTo>
                <a:cubicBezTo>
                  <a:pt x="7658" y="490"/>
                  <a:pt x="7658" y="473"/>
                  <a:pt x="7343" y="473"/>
                </a:cubicBezTo>
                <a:cubicBezTo>
                  <a:pt x="7012" y="473"/>
                  <a:pt x="7012" y="206"/>
                  <a:pt x="6697" y="206"/>
                </a:cubicBezTo>
                <a:cubicBezTo>
                  <a:pt x="6382" y="206"/>
                  <a:pt x="6382" y="95"/>
                  <a:pt x="6067" y="95"/>
                </a:cubicBezTo>
                <a:cubicBezTo>
                  <a:pt x="5752" y="95"/>
                  <a:pt x="5752" y="143"/>
                  <a:pt x="5420" y="143"/>
                </a:cubicBezTo>
                <a:cubicBezTo>
                  <a:pt x="5105" y="143"/>
                  <a:pt x="5105" y="111"/>
                  <a:pt x="4790" y="111"/>
                </a:cubicBezTo>
                <a:cubicBezTo>
                  <a:pt x="4475" y="111"/>
                  <a:pt x="4475" y="143"/>
                  <a:pt x="4145" y="143"/>
                </a:cubicBezTo>
                <a:cubicBezTo>
                  <a:pt x="3830" y="143"/>
                  <a:pt x="3830" y="490"/>
                  <a:pt x="3515" y="490"/>
                </a:cubicBezTo>
                <a:cubicBezTo>
                  <a:pt x="3199" y="490"/>
                  <a:pt x="3199" y="269"/>
                  <a:pt x="2884" y="269"/>
                </a:cubicBezTo>
                <a:cubicBezTo>
                  <a:pt x="2553" y="269"/>
                  <a:pt x="2553" y="379"/>
                  <a:pt x="2238" y="379"/>
                </a:cubicBezTo>
                <a:cubicBezTo>
                  <a:pt x="1923" y="379"/>
                  <a:pt x="1923" y="237"/>
                  <a:pt x="1607" y="237"/>
                </a:cubicBezTo>
                <a:cubicBezTo>
                  <a:pt x="1292" y="237"/>
                  <a:pt x="1292" y="80"/>
                  <a:pt x="962" y="80"/>
                </a:cubicBezTo>
                <a:cubicBezTo>
                  <a:pt x="647" y="80"/>
                  <a:pt x="647" y="111"/>
                  <a:pt x="332" y="111"/>
                </a:cubicBezTo>
                <a:cubicBezTo>
                  <a:pt x="206" y="111"/>
                  <a:pt x="95" y="95"/>
                  <a:pt x="0" y="80"/>
                </a:cubicBezTo>
                <a:lnTo>
                  <a:pt x="0" y="836"/>
                </a:lnTo>
                <a:lnTo>
                  <a:pt x="568" y="899"/>
                </a:lnTo>
                <a:cubicBezTo>
                  <a:pt x="647" y="773"/>
                  <a:pt x="773" y="694"/>
                  <a:pt x="931" y="694"/>
                </a:cubicBezTo>
                <a:cubicBezTo>
                  <a:pt x="1151" y="694"/>
                  <a:pt x="1340" y="868"/>
                  <a:pt x="1340" y="1088"/>
                </a:cubicBezTo>
                <a:cubicBezTo>
                  <a:pt x="1340" y="1324"/>
                  <a:pt x="1151" y="1498"/>
                  <a:pt x="931" y="1498"/>
                </a:cubicBezTo>
                <a:cubicBezTo>
                  <a:pt x="757" y="1498"/>
                  <a:pt x="616" y="1403"/>
                  <a:pt x="552" y="1261"/>
                </a:cubicBezTo>
                <a:lnTo>
                  <a:pt x="473" y="1261"/>
                </a:lnTo>
                <a:cubicBezTo>
                  <a:pt x="189" y="1261"/>
                  <a:pt x="552" y="1246"/>
                  <a:pt x="284" y="1355"/>
                </a:cubicBezTo>
                <a:cubicBezTo>
                  <a:pt x="0" y="1466"/>
                  <a:pt x="95" y="1355"/>
                  <a:pt x="95" y="1355"/>
                </a:cubicBezTo>
                <a:lnTo>
                  <a:pt x="0" y="1355"/>
                </a:lnTo>
                <a:lnTo>
                  <a:pt x="0" y="2286"/>
                </a:lnTo>
                <a:lnTo>
                  <a:pt x="568" y="2349"/>
                </a:lnTo>
                <a:cubicBezTo>
                  <a:pt x="647" y="2223"/>
                  <a:pt x="773" y="2143"/>
                  <a:pt x="931" y="2143"/>
                </a:cubicBezTo>
                <a:cubicBezTo>
                  <a:pt x="1151" y="2143"/>
                  <a:pt x="1340" y="2317"/>
                  <a:pt x="1340" y="2538"/>
                </a:cubicBezTo>
                <a:cubicBezTo>
                  <a:pt x="1340" y="2773"/>
                  <a:pt x="1151" y="2947"/>
                  <a:pt x="931" y="2947"/>
                </a:cubicBezTo>
                <a:cubicBezTo>
                  <a:pt x="757" y="2947"/>
                  <a:pt x="616" y="2853"/>
                  <a:pt x="552" y="2710"/>
                </a:cubicBezTo>
                <a:lnTo>
                  <a:pt x="473" y="2710"/>
                </a:lnTo>
                <a:cubicBezTo>
                  <a:pt x="189" y="2710"/>
                  <a:pt x="552" y="2695"/>
                  <a:pt x="284" y="2805"/>
                </a:cubicBezTo>
                <a:cubicBezTo>
                  <a:pt x="0" y="2916"/>
                  <a:pt x="95" y="2805"/>
                  <a:pt x="95" y="2805"/>
                </a:cubicBezTo>
                <a:lnTo>
                  <a:pt x="0" y="2805"/>
                </a:lnTo>
                <a:lnTo>
                  <a:pt x="0" y="3735"/>
                </a:lnTo>
                <a:lnTo>
                  <a:pt x="568" y="3798"/>
                </a:lnTo>
                <a:cubicBezTo>
                  <a:pt x="647" y="3672"/>
                  <a:pt x="773" y="3593"/>
                  <a:pt x="931" y="3593"/>
                </a:cubicBezTo>
                <a:cubicBezTo>
                  <a:pt x="1151" y="3593"/>
                  <a:pt x="1340" y="3767"/>
                  <a:pt x="1340" y="3987"/>
                </a:cubicBezTo>
                <a:cubicBezTo>
                  <a:pt x="1340" y="4223"/>
                  <a:pt x="1151" y="4397"/>
                  <a:pt x="931" y="4397"/>
                </a:cubicBezTo>
                <a:cubicBezTo>
                  <a:pt x="757" y="4397"/>
                  <a:pt x="616" y="4302"/>
                  <a:pt x="552" y="4160"/>
                </a:cubicBezTo>
                <a:lnTo>
                  <a:pt x="473" y="4160"/>
                </a:lnTo>
                <a:cubicBezTo>
                  <a:pt x="189" y="4160"/>
                  <a:pt x="552" y="4145"/>
                  <a:pt x="284" y="4254"/>
                </a:cubicBezTo>
                <a:cubicBezTo>
                  <a:pt x="0" y="4365"/>
                  <a:pt x="95" y="4254"/>
                  <a:pt x="95" y="4254"/>
                </a:cubicBezTo>
                <a:lnTo>
                  <a:pt x="0" y="4254"/>
                </a:lnTo>
                <a:lnTo>
                  <a:pt x="0" y="5185"/>
                </a:lnTo>
                <a:lnTo>
                  <a:pt x="568" y="5248"/>
                </a:lnTo>
                <a:cubicBezTo>
                  <a:pt x="647" y="5122"/>
                  <a:pt x="773" y="5027"/>
                  <a:pt x="931" y="5027"/>
                </a:cubicBezTo>
                <a:cubicBezTo>
                  <a:pt x="1151" y="5027"/>
                  <a:pt x="1340" y="5216"/>
                  <a:pt x="1340" y="5437"/>
                </a:cubicBezTo>
                <a:cubicBezTo>
                  <a:pt x="1340" y="5672"/>
                  <a:pt x="1151" y="5846"/>
                  <a:pt x="931" y="5846"/>
                </a:cubicBezTo>
                <a:cubicBezTo>
                  <a:pt x="757" y="5846"/>
                  <a:pt x="616" y="5752"/>
                  <a:pt x="552" y="5609"/>
                </a:cubicBezTo>
                <a:lnTo>
                  <a:pt x="473" y="5609"/>
                </a:lnTo>
                <a:cubicBezTo>
                  <a:pt x="189" y="5609"/>
                  <a:pt x="552" y="5594"/>
                  <a:pt x="284" y="5704"/>
                </a:cubicBezTo>
                <a:cubicBezTo>
                  <a:pt x="0" y="5815"/>
                  <a:pt x="95" y="5704"/>
                  <a:pt x="95" y="5704"/>
                </a:cubicBezTo>
                <a:lnTo>
                  <a:pt x="0" y="5704"/>
                </a:lnTo>
                <a:lnTo>
                  <a:pt x="0" y="6634"/>
                </a:lnTo>
                <a:lnTo>
                  <a:pt x="568" y="6697"/>
                </a:lnTo>
                <a:cubicBezTo>
                  <a:pt x="647" y="6571"/>
                  <a:pt x="773" y="6477"/>
                  <a:pt x="931" y="6477"/>
                </a:cubicBezTo>
                <a:cubicBezTo>
                  <a:pt x="1151" y="6477"/>
                  <a:pt x="1340" y="6666"/>
                  <a:pt x="1340" y="6886"/>
                </a:cubicBezTo>
                <a:cubicBezTo>
                  <a:pt x="1340" y="7107"/>
                  <a:pt x="1151" y="7296"/>
                  <a:pt x="931" y="7296"/>
                </a:cubicBezTo>
                <a:cubicBezTo>
                  <a:pt x="757" y="7296"/>
                  <a:pt x="616" y="7201"/>
                  <a:pt x="552" y="7059"/>
                </a:cubicBezTo>
                <a:lnTo>
                  <a:pt x="473" y="7059"/>
                </a:lnTo>
                <a:cubicBezTo>
                  <a:pt x="189" y="7059"/>
                  <a:pt x="552" y="7044"/>
                  <a:pt x="284" y="7154"/>
                </a:cubicBezTo>
                <a:cubicBezTo>
                  <a:pt x="0" y="7264"/>
                  <a:pt x="95" y="7154"/>
                  <a:pt x="95" y="7154"/>
                </a:cubicBezTo>
                <a:lnTo>
                  <a:pt x="0" y="7154"/>
                </a:lnTo>
                <a:lnTo>
                  <a:pt x="0" y="8036"/>
                </a:lnTo>
                <a:cubicBezTo>
                  <a:pt x="80" y="8004"/>
                  <a:pt x="189" y="7958"/>
                  <a:pt x="332" y="7958"/>
                </a:cubicBezTo>
                <a:cubicBezTo>
                  <a:pt x="647" y="7958"/>
                  <a:pt x="647" y="7752"/>
                  <a:pt x="962" y="7752"/>
                </a:cubicBezTo>
                <a:lnTo>
                  <a:pt x="1607" y="7752"/>
                </a:lnTo>
                <a:cubicBezTo>
                  <a:pt x="1923" y="7752"/>
                  <a:pt x="1923" y="7895"/>
                  <a:pt x="2238" y="7895"/>
                </a:cubicBezTo>
                <a:cubicBezTo>
                  <a:pt x="2569" y="7895"/>
                  <a:pt x="2569" y="7989"/>
                  <a:pt x="2884" y="7989"/>
                </a:cubicBezTo>
                <a:cubicBezTo>
                  <a:pt x="3199" y="7989"/>
                  <a:pt x="3199" y="7895"/>
                  <a:pt x="3515" y="7895"/>
                </a:cubicBezTo>
                <a:cubicBezTo>
                  <a:pt x="3845" y="7895"/>
                  <a:pt x="3845" y="8021"/>
                  <a:pt x="4160" y="8021"/>
                </a:cubicBezTo>
                <a:cubicBezTo>
                  <a:pt x="4475" y="8021"/>
                  <a:pt x="4475" y="7832"/>
                  <a:pt x="4790" y="7832"/>
                </a:cubicBezTo>
                <a:cubicBezTo>
                  <a:pt x="5122" y="7832"/>
                  <a:pt x="5122" y="8004"/>
                  <a:pt x="5437" y="8004"/>
                </a:cubicBezTo>
                <a:cubicBezTo>
                  <a:pt x="5752" y="8004"/>
                  <a:pt x="5752" y="7958"/>
                  <a:pt x="6067" y="7958"/>
                </a:cubicBezTo>
                <a:cubicBezTo>
                  <a:pt x="6382" y="7958"/>
                  <a:pt x="6382" y="8115"/>
                  <a:pt x="6712" y="8115"/>
                </a:cubicBezTo>
                <a:cubicBezTo>
                  <a:pt x="7027" y="8115"/>
                  <a:pt x="7027" y="7784"/>
                  <a:pt x="7343" y="7784"/>
                </a:cubicBezTo>
                <a:cubicBezTo>
                  <a:pt x="7658" y="7784"/>
                  <a:pt x="7658" y="8067"/>
                  <a:pt x="7989" y="8067"/>
                </a:cubicBezTo>
                <a:cubicBezTo>
                  <a:pt x="8304" y="8067"/>
                  <a:pt x="8304" y="8162"/>
                  <a:pt x="8619" y="8162"/>
                </a:cubicBezTo>
                <a:cubicBezTo>
                  <a:pt x="8934" y="8162"/>
                  <a:pt x="8934" y="7878"/>
                  <a:pt x="9265" y="7878"/>
                </a:cubicBezTo>
                <a:cubicBezTo>
                  <a:pt x="9580" y="7878"/>
                  <a:pt x="9580" y="8004"/>
                  <a:pt x="9895" y="8004"/>
                </a:cubicBezTo>
                <a:cubicBezTo>
                  <a:pt x="10210" y="8004"/>
                  <a:pt x="10210" y="8084"/>
                  <a:pt x="10542" y="8084"/>
                </a:cubicBezTo>
                <a:lnTo>
                  <a:pt x="11172" y="8084"/>
                </a:lnTo>
                <a:cubicBezTo>
                  <a:pt x="11487" y="8084"/>
                  <a:pt x="11487" y="8004"/>
                  <a:pt x="11802" y="8004"/>
                </a:cubicBezTo>
                <a:cubicBezTo>
                  <a:pt x="12132" y="8004"/>
                  <a:pt x="12132" y="7832"/>
                  <a:pt x="12447" y="7832"/>
                </a:cubicBezTo>
                <a:cubicBezTo>
                  <a:pt x="12762" y="7832"/>
                  <a:pt x="12762" y="8021"/>
                  <a:pt x="13078" y="8021"/>
                </a:cubicBezTo>
                <a:cubicBezTo>
                  <a:pt x="13409" y="8021"/>
                  <a:pt x="13409" y="7878"/>
                  <a:pt x="13724" y="7878"/>
                </a:cubicBezTo>
                <a:cubicBezTo>
                  <a:pt x="14039" y="7878"/>
                  <a:pt x="14039" y="7815"/>
                  <a:pt x="14354" y="7815"/>
                </a:cubicBezTo>
                <a:cubicBezTo>
                  <a:pt x="14670" y="7815"/>
                  <a:pt x="14670" y="7973"/>
                  <a:pt x="15000" y="7973"/>
                </a:cubicBezTo>
                <a:cubicBezTo>
                  <a:pt x="15315" y="7973"/>
                  <a:pt x="15315" y="8067"/>
                  <a:pt x="15630" y="8067"/>
                </a:cubicBezTo>
                <a:cubicBezTo>
                  <a:pt x="15945" y="8067"/>
                  <a:pt x="15945" y="7973"/>
                  <a:pt x="16277" y="7973"/>
                </a:cubicBezTo>
                <a:cubicBezTo>
                  <a:pt x="16592" y="7973"/>
                  <a:pt x="16592" y="7941"/>
                  <a:pt x="16907" y="7941"/>
                </a:cubicBezTo>
                <a:cubicBezTo>
                  <a:pt x="17222" y="7941"/>
                  <a:pt x="17222" y="8115"/>
                  <a:pt x="17537" y="8115"/>
                </a:cubicBezTo>
                <a:cubicBezTo>
                  <a:pt x="17867" y="8115"/>
                  <a:pt x="17867" y="7769"/>
                  <a:pt x="18182" y="7769"/>
                </a:cubicBezTo>
                <a:cubicBezTo>
                  <a:pt x="18498" y="7769"/>
                  <a:pt x="18498" y="8021"/>
                  <a:pt x="18813" y="8021"/>
                </a:cubicBezTo>
                <a:cubicBezTo>
                  <a:pt x="19144" y="8021"/>
                  <a:pt x="19144" y="7878"/>
                  <a:pt x="19459" y="7878"/>
                </a:cubicBezTo>
                <a:cubicBezTo>
                  <a:pt x="19774" y="7878"/>
                  <a:pt x="19774" y="8147"/>
                  <a:pt x="20089" y="8147"/>
                </a:cubicBezTo>
                <a:cubicBezTo>
                  <a:pt x="20405" y="8147"/>
                  <a:pt x="20405" y="8036"/>
                  <a:pt x="20735" y="8036"/>
                </a:cubicBezTo>
                <a:cubicBezTo>
                  <a:pt x="21050" y="8036"/>
                  <a:pt x="21050" y="7878"/>
                  <a:pt x="21365" y="7878"/>
                </a:cubicBezTo>
                <a:cubicBezTo>
                  <a:pt x="21680" y="7878"/>
                  <a:pt x="21854" y="8256"/>
                  <a:pt x="22075" y="8021"/>
                </a:cubicBezTo>
                <a:cubicBezTo>
                  <a:pt x="22310" y="7800"/>
                  <a:pt x="22232" y="7658"/>
                  <a:pt x="22121" y="7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18" name="Google Shape;13418;p87"/>
          <p:cNvGrpSpPr/>
          <p:nvPr/>
        </p:nvGrpSpPr>
        <p:grpSpPr>
          <a:xfrm>
            <a:off x="1164500" y="4463635"/>
            <a:ext cx="5999193" cy="1333397"/>
            <a:chOff x="2999621" y="1744174"/>
            <a:chExt cx="460023" cy="102245"/>
          </a:xfrm>
        </p:grpSpPr>
        <p:sp>
          <p:nvSpPr>
            <p:cNvPr id="13419" name="Google Shape;13419;p87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0" name="Google Shape;13420;p87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1" name="Google Shape;13421;p87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2" name="Google Shape;13422;p87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3" name="Google Shape;13423;p87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4" name="Google Shape;13424;p87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5" name="Google Shape;13425;p87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6" name="Google Shape;13426;p87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7" name="Google Shape;13427;p87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8" name="Google Shape;13428;p87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9" name="Google Shape;13429;p87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0" name="Google Shape;13430;p87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1" name="Google Shape;13431;p87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2" name="Google Shape;13432;p87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3" name="Google Shape;13433;p87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4" name="Google Shape;13434;p87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5" name="Google Shape;13435;p87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6" name="Google Shape;13436;p87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7" name="Google Shape;13437;p87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8" name="Google Shape;13438;p87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9" name="Google Shape;13439;p87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0" name="Google Shape;13440;p87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1" name="Google Shape;13441;p87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2" name="Google Shape;13442;p87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3" name="Google Shape;13443;p87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4" name="Google Shape;13444;p87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5" name="Google Shape;13445;p87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6" name="Google Shape;13446;p87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7" name="Google Shape;13447;p87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8" name="Google Shape;13448;p87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9" name="Google Shape;13449;p87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0" name="Google Shape;13450;p87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1" name="Google Shape;13451;p87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2" name="Google Shape;13452;p87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3" name="Google Shape;13453;p87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4" name="Google Shape;13454;p87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5" name="Google Shape;13455;p87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6" name="Google Shape;13456;p87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7" name="Google Shape;13457;p87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8" name="Google Shape;13458;p87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9" name="Google Shape;13459;p87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0" name="Google Shape;13460;p87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1" name="Google Shape;13461;p87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2" name="Google Shape;13462;p87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3" name="Google Shape;13463;p87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4" name="Google Shape;13464;p87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5" name="Google Shape;13465;p87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6" name="Google Shape;13466;p87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7" name="Google Shape;13467;p87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8" name="Google Shape;13468;p87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9" name="Google Shape;13469;p87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0" name="Google Shape;13470;p87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1" name="Google Shape;13471;p87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2" name="Google Shape;13472;p87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3" name="Google Shape;13473;p87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4" name="Google Shape;13474;p87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5" name="Google Shape;13475;p87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6" name="Google Shape;13476;p87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7" name="Google Shape;13477;p87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8" name="Google Shape;13478;p87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9" name="Google Shape;13479;p87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0" name="Google Shape;13480;p87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1" name="Google Shape;13481;p87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2" name="Google Shape;13482;p87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3" name="Google Shape;13483;p87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4" name="Google Shape;13484;p87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5" name="Google Shape;13485;p87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6" name="Google Shape;13486;p87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7" name="Google Shape;13487;p87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8" name="Google Shape;13488;p87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9" name="Google Shape;13489;p87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0" name="Google Shape;13490;p87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1" name="Google Shape;13491;p87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2" name="Google Shape;13492;p87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3" name="Google Shape;13493;p87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4" name="Google Shape;13494;p87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5" name="Google Shape;13495;p87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6" name="Google Shape;13496;p87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7" name="Google Shape;13497;p87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8" name="Google Shape;13498;p87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9" name="Google Shape;13499;p87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0" name="Google Shape;13500;p87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1" name="Google Shape;13501;p87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2" name="Google Shape;13502;p87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3" name="Google Shape;13503;p87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4" name="Google Shape;13504;p87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5" name="Google Shape;13505;p87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6" name="Google Shape;13506;p87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7" name="Google Shape;13507;p87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8" name="Google Shape;13508;p87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9" name="Google Shape;13509;p87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0" name="Google Shape;13510;p87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1" name="Google Shape;13511;p87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2" name="Google Shape;13512;p87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3" name="Google Shape;13513;p87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4" name="Google Shape;13514;p87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5" name="Google Shape;13515;p87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6" name="Google Shape;13516;p87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7" name="Google Shape;13517;p87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8" name="Google Shape;13518;p87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9" name="Google Shape;13519;p87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0" name="Google Shape;13520;p87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1" name="Google Shape;13521;p87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2" name="Google Shape;13522;p87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3" name="Google Shape;13523;p87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4" name="Google Shape;13524;p87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5" name="Google Shape;13525;p87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6" name="Google Shape;13526;p87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7" name="Google Shape;13527;p87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8" name="Google Shape;13528;p87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9" name="Google Shape;13529;p87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0" name="Google Shape;13530;p87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1" name="Google Shape;13531;p87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2" name="Google Shape;13532;p87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3" name="Google Shape;13533;p87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4" name="Google Shape;13534;p87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5" name="Google Shape;13535;p87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6" name="Google Shape;13536;p87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7" name="Google Shape;13537;p87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8" name="Google Shape;13538;p87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9" name="Google Shape;13539;p87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0" name="Google Shape;13540;p87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1" name="Google Shape;13541;p87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2" name="Google Shape;13542;p87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3" name="Google Shape;13543;p87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4" name="Google Shape;13544;p87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5" name="Google Shape;13545;p87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6" name="Google Shape;13546;p87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7" name="Google Shape;13547;p87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8" name="Google Shape;13548;p87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9" name="Google Shape;13549;p87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0" name="Google Shape;13550;p87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1" name="Google Shape;13551;p87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2" name="Google Shape;13552;p87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3" name="Google Shape;13553;p87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4" name="Google Shape;13554;p87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5" name="Google Shape;13555;p87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6" name="Google Shape;13556;p87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7" name="Google Shape;13557;p87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8" name="Google Shape;13558;p87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9" name="Google Shape;13559;p87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0" name="Google Shape;13560;p87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1" name="Google Shape;13561;p87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2" name="Google Shape;13562;p87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3" name="Google Shape;13563;p87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4" name="Google Shape;13564;p87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5" name="Google Shape;13565;p87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6" name="Google Shape;13566;p87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7" name="Google Shape;13567;p87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8" name="Google Shape;13568;p87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9" name="Google Shape;13569;p87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0" name="Google Shape;13570;p87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1" name="Google Shape;13571;p87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2" name="Google Shape;13572;p87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3" name="Google Shape;13573;p87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4" name="Google Shape;13574;p87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5" name="Google Shape;13575;p87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6" name="Google Shape;13576;p87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7" name="Google Shape;13577;p87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8" name="Google Shape;13578;p87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9" name="Google Shape;13579;p87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0" name="Google Shape;13580;p87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1" name="Google Shape;13581;p87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2" name="Google Shape;13582;p87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3" name="Google Shape;13583;p87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4" name="Google Shape;13584;p87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5" name="Google Shape;13585;p87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6" name="Google Shape;13586;p87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7" name="Google Shape;13587;p87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8" name="Google Shape;13588;p87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9" name="Google Shape;13589;p87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0" name="Google Shape;13590;p87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1" name="Google Shape;13591;p87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2" name="Google Shape;13592;p87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3" name="Google Shape;13593;p87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4" name="Google Shape;13594;p87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5" name="Google Shape;13595;p87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6" name="Google Shape;13596;p87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7" name="Google Shape;13597;p87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8" name="Google Shape;13598;p87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9" name="Google Shape;13599;p87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0" name="Google Shape;13600;p87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1" name="Google Shape;13601;p87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2" name="Google Shape;13602;p87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3" name="Google Shape;13603;p87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4" name="Google Shape;13604;p87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5" name="Google Shape;13605;p87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6" name="Google Shape;13606;p87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7" name="Google Shape;13607;p87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8" name="Google Shape;13608;p87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9" name="Google Shape;13609;p87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0" name="Google Shape;13610;p87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1" name="Google Shape;13611;p87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2" name="Google Shape;13612;p87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3" name="Google Shape;13613;p87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4" name="Google Shape;13614;p87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5" name="Google Shape;13615;p87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6" name="Google Shape;13616;p87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7" name="Google Shape;13617;p87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8" name="Google Shape;13618;p87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9" name="Google Shape;13619;p87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0" name="Google Shape;13620;p87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1" name="Google Shape;13621;p87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2" name="Google Shape;13622;p87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3" name="Google Shape;13623;p87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4" name="Google Shape;13624;p87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5" name="Google Shape;13625;p87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6" name="Google Shape;13626;p87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7" name="Google Shape;13627;p87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8" name="Google Shape;13628;p87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9" name="Google Shape;13629;p87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0" name="Google Shape;13630;p87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1" name="Google Shape;13631;p87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2" name="Google Shape;13632;p87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3" name="Google Shape;13633;p87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4" name="Google Shape;13634;p87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5" name="Google Shape;13635;p87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6" name="Google Shape;13636;p87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7" name="Google Shape;13637;p87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8" name="Google Shape;13638;p87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9" name="Google Shape;13639;p87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0" name="Google Shape;13640;p87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1" name="Google Shape;13641;p87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2" name="Google Shape;13642;p87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3" name="Google Shape;13643;p87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4" name="Google Shape;13644;p87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5" name="Google Shape;13645;p87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6" name="Google Shape;13646;p87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7" name="Google Shape;13647;p87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8" name="Google Shape;13648;p87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9" name="Google Shape;13649;p87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0" name="Google Shape;13650;p87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1" name="Google Shape;13651;p87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2" name="Google Shape;13652;p87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3" name="Google Shape;13653;p87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4" name="Google Shape;13654;p87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5" name="Google Shape;13655;p87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6" name="Google Shape;13656;p87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7" name="Google Shape;13657;p87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8" name="Google Shape;13658;p87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9" name="Google Shape;13659;p87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0" name="Google Shape;13660;p87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1" name="Google Shape;13661;p87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2" name="Google Shape;13662;p87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3" name="Google Shape;13663;p87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4" name="Google Shape;13664;p87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5" name="Google Shape;13665;p87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6" name="Google Shape;13666;p87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7" name="Google Shape;13667;p87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8" name="Google Shape;13668;p87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9" name="Google Shape;13669;p87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0" name="Google Shape;13670;p87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1" name="Google Shape;13671;p87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2" name="Google Shape;13672;p87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3" name="Google Shape;13673;p87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4" name="Google Shape;13674;p87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5" name="Google Shape;13675;p87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6" name="Google Shape;13676;p87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7" name="Google Shape;13677;p87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8" name="Google Shape;13678;p87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9" name="Google Shape;13679;p87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0" name="Google Shape;13680;p87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1" name="Google Shape;13681;p87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2" name="Google Shape;13682;p87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3" name="Google Shape;13683;p87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4" name="Google Shape;13684;p87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5" name="Google Shape;13685;p87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6" name="Google Shape;13686;p87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7" name="Google Shape;13687;p87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8" name="Google Shape;13688;p87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9" name="Google Shape;13689;p87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0" name="Google Shape;13690;p87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1" name="Google Shape;13691;p87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2" name="Google Shape;13692;p87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3" name="Google Shape;13693;p87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4" name="Google Shape;13694;p87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5" name="Google Shape;13695;p87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6" name="Google Shape;13696;p87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7" name="Google Shape;13697;p87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8" name="Google Shape;13698;p87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9" name="Google Shape;13699;p87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0" name="Google Shape;13700;p87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1" name="Google Shape;13701;p87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2" name="Google Shape;13702;p87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3" name="Google Shape;13703;p87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4" name="Google Shape;13704;p87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5" name="Google Shape;13705;p87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6" name="Google Shape;13706;p87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7" name="Google Shape;13707;p87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8" name="Google Shape;13708;p87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9" name="Google Shape;13709;p87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0" name="Google Shape;13710;p87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1" name="Google Shape;13711;p87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2" name="Google Shape;13712;p87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3" name="Google Shape;13713;p87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4" name="Google Shape;13714;p87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5" name="Google Shape;13715;p87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6" name="Google Shape;13716;p87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7" name="Google Shape;13717;p87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8" name="Google Shape;13718;p87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9" name="Google Shape;13719;p87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0" name="Google Shape;13720;p87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1" name="Google Shape;13721;p87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2" name="Google Shape;13722;p87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3" name="Google Shape;13723;p87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4" name="Google Shape;13724;p87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5" name="Google Shape;13725;p87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6" name="Google Shape;13726;p87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7" name="Google Shape;13727;p87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8" name="Google Shape;13728;p87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9" name="Google Shape;13729;p87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0" name="Google Shape;13730;p87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1" name="Google Shape;13731;p87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2" name="Google Shape;13732;p87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3" name="Google Shape;13733;p87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4" name="Google Shape;13734;p87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5" name="Google Shape;13735;p87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6" name="Google Shape;13736;p87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7" name="Google Shape;13737;p87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8" name="Google Shape;13738;p87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9" name="Google Shape;13739;p87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0" name="Google Shape;13740;p87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1" name="Google Shape;13741;p87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2" name="Google Shape;13742;p87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3" name="Google Shape;13743;p87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4" name="Google Shape;13744;p87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5" name="Google Shape;13745;p87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6" name="Google Shape;13746;p87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7" name="Google Shape;13747;p87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8" name="Google Shape;13748;p87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9" name="Google Shape;13749;p87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0" name="Google Shape;13750;p87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1" name="Google Shape;13751;p87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2" name="Google Shape;13752;p87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3" name="Google Shape;13753;p87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4" name="Google Shape;13754;p87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5" name="Google Shape;13755;p87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6" name="Google Shape;13756;p87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7" name="Google Shape;13757;p87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8" name="Google Shape;13758;p87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9" name="Google Shape;13759;p87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0" name="Google Shape;13760;p87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1" name="Google Shape;13761;p87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2" name="Google Shape;13762;p87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3" name="Google Shape;13763;p87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4" name="Google Shape;13764;p87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5" name="Google Shape;13765;p87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6" name="Google Shape;13766;p87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7" name="Google Shape;13767;p87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8" name="Google Shape;13768;p87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9" name="Google Shape;13769;p87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0" name="Google Shape;13770;p87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1" name="Google Shape;13771;p87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2" name="Google Shape;13772;p87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3" name="Google Shape;13773;p87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4" name="Google Shape;13774;p87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5" name="Google Shape;13775;p87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6" name="Google Shape;13776;p87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7" name="Google Shape;13777;p87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8" name="Google Shape;13778;p87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9" name="Google Shape;13779;p87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0" name="Google Shape;13780;p87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1" name="Google Shape;13781;p87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2" name="Google Shape;13782;p87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3" name="Google Shape;13783;p87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4" name="Google Shape;13784;p87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5" name="Google Shape;13785;p87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6" name="Google Shape;13786;p87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7" name="Google Shape;13787;p87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8" name="Google Shape;13788;p87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9" name="Google Shape;13789;p87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0" name="Google Shape;13790;p87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1" name="Google Shape;13791;p87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2" name="Google Shape;13792;p87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3" name="Google Shape;13793;p87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4" name="Google Shape;13794;p87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5" name="Google Shape;13795;p87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6" name="Google Shape;13796;p87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7" name="Google Shape;13797;p87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8" name="Google Shape;13798;p87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9" name="Google Shape;13799;p87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0" name="Google Shape;13800;p87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1" name="Google Shape;13801;p87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2" name="Google Shape;13802;p87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3" name="Google Shape;13803;p87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4" name="Google Shape;13804;p87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5" name="Google Shape;13805;p87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6" name="Google Shape;13806;p87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7" name="Google Shape;13807;p87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8" name="Google Shape;13808;p87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9" name="Google Shape;13809;p87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0" name="Google Shape;13810;p87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1" name="Google Shape;13811;p87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2" name="Google Shape;13812;p87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3" name="Google Shape;13813;p87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4" name="Google Shape;13814;p87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5" name="Google Shape;13815;p87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6" name="Google Shape;13816;p87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7" name="Google Shape;13817;p87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8" name="Google Shape;13818;p87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9" name="Google Shape;13819;p87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0" name="Google Shape;13820;p87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1" name="Google Shape;13821;p87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2" name="Google Shape;13822;p87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3" name="Google Shape;13823;p87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4" name="Google Shape;13824;p87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5" name="Google Shape;13825;p87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6" name="Google Shape;13826;p87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7" name="Google Shape;13827;p87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8" name="Google Shape;13828;p87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9" name="Google Shape;13829;p87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0" name="Google Shape;13830;p87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1" name="Google Shape;13831;p87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2" name="Google Shape;13832;p87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3" name="Google Shape;13833;p87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4" name="Google Shape;13834;p87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5" name="Google Shape;13835;p87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6" name="Google Shape;13836;p87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7" name="Google Shape;13837;p87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8" name="Google Shape;13838;p87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9" name="Google Shape;13839;p87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0" name="Google Shape;13840;p87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1" name="Google Shape;13841;p87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2" name="Google Shape;13842;p87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3" name="Google Shape;13843;p87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4" name="Google Shape;13844;p87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5" name="Google Shape;13845;p87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6" name="Google Shape;13846;p87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7" name="Google Shape;13847;p87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8" name="Google Shape;13848;p87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9" name="Google Shape;13849;p87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0" name="Google Shape;13850;p87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1" name="Google Shape;13851;p87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2" name="Google Shape;13852;p87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3" name="Google Shape;13853;p87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4" name="Google Shape;13854;p87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5" name="Google Shape;13855;p87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6" name="Google Shape;13856;p87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7" name="Google Shape;13857;p87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8" name="Google Shape;13858;p87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9" name="Google Shape;13859;p87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0" name="Google Shape;13860;p87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1" name="Google Shape;13861;p87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2" name="Google Shape;13862;p87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3" name="Google Shape;13863;p87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4" name="Google Shape;13864;p87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5" name="Google Shape;13865;p87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6" name="Google Shape;13866;p87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7" name="Google Shape;13867;p87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8" name="Google Shape;13868;p87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9" name="Google Shape;13869;p87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0" name="Google Shape;13870;p87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1" name="Google Shape;13871;p87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2" name="Google Shape;13872;p87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3" name="Google Shape;13873;p87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4" name="Google Shape;13874;p87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5" name="Google Shape;13875;p87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6" name="Google Shape;13876;p87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7" name="Google Shape;13877;p87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8" name="Google Shape;13878;p87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9" name="Google Shape;13879;p87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0" name="Google Shape;13880;p87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1" name="Google Shape;13881;p87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2" name="Google Shape;13882;p87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3" name="Google Shape;13883;p87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4" name="Google Shape;13884;p87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5" name="Google Shape;13885;p87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6" name="Google Shape;13886;p87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7" name="Google Shape;13887;p87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8" name="Google Shape;13888;p87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9" name="Google Shape;13889;p87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0" name="Google Shape;13890;p87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1" name="Google Shape;13891;p87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2" name="Google Shape;13892;p87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3" name="Google Shape;13893;p87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4" name="Google Shape;13894;p87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5" name="Google Shape;13895;p87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6" name="Google Shape;13896;p87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7" name="Google Shape;13897;p87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8" name="Google Shape;13898;p87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9" name="Google Shape;13899;p87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0" name="Google Shape;13900;p87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1" name="Google Shape;13901;p87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2" name="Google Shape;13902;p87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3" name="Google Shape;13903;p87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4" name="Google Shape;13904;p87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5" name="Google Shape;13905;p87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6" name="Google Shape;13906;p87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7" name="Google Shape;13907;p87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8" name="Google Shape;13908;p87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9" name="Google Shape;13909;p87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0" name="Google Shape;13910;p87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1" name="Google Shape;13911;p87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2" name="Google Shape;13912;p87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3" name="Google Shape;13913;p87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4" name="Google Shape;13914;p87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5" name="Google Shape;13915;p87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6" name="Google Shape;13916;p87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7" name="Google Shape;13917;p87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8" name="Google Shape;13918;p87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9" name="Google Shape;13919;p87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0" name="Google Shape;13920;p87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1" name="Google Shape;13921;p87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2" name="Google Shape;13922;p87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3" name="Google Shape;13923;p87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4" name="Google Shape;13924;p87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5" name="Google Shape;13925;p87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6" name="Google Shape;13926;p87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7" name="Google Shape;13927;p87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8" name="Google Shape;13928;p87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9" name="Google Shape;13929;p87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0" name="Google Shape;13930;p87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1" name="Google Shape;13931;p87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2" name="Google Shape;13932;p87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3" name="Google Shape;13933;p87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4" name="Google Shape;13934;p87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5" name="Google Shape;13935;p87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6" name="Google Shape;13936;p87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7" name="Google Shape;13937;p87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8" name="Google Shape;13938;p87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9" name="Google Shape;13939;p87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0" name="Google Shape;13940;p87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1" name="Google Shape;13941;p87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2" name="Google Shape;13942;p87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3" name="Google Shape;13943;p87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4" name="Google Shape;13944;p87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5" name="Google Shape;13945;p87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6" name="Google Shape;13946;p87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7" name="Google Shape;13947;p87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8" name="Google Shape;13948;p87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9" name="Google Shape;13949;p87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0" name="Google Shape;13950;p87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1" name="Google Shape;13951;p87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2" name="Google Shape;13952;p87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3" name="Google Shape;13953;p87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4" name="Google Shape;13954;p87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5" name="Google Shape;13955;p87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6" name="Google Shape;13956;p87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7" name="Google Shape;13957;p87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8" name="Google Shape;13958;p87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9" name="Google Shape;13959;p87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0" name="Google Shape;13960;p87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1" name="Google Shape;13961;p87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2" name="Google Shape;13962;p87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3" name="Google Shape;13963;p87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4" name="Google Shape;13964;p87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5" name="Google Shape;13965;p87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6" name="Google Shape;13966;p87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7" name="Google Shape;13967;p87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8" name="Google Shape;13968;p87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9" name="Google Shape;13969;p87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0" name="Google Shape;13970;p87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1" name="Google Shape;13971;p87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2" name="Google Shape;13972;p87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3" name="Google Shape;13973;p87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4" name="Google Shape;13974;p87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5" name="Google Shape;13975;p87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6" name="Google Shape;13976;p87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7" name="Google Shape;13977;p87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8" name="Google Shape;13978;p87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9" name="Google Shape;13979;p87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0" name="Google Shape;13980;p87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1" name="Google Shape;13981;p87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2" name="Google Shape;13982;p87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3" name="Google Shape;13983;p87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4" name="Google Shape;13984;p87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5" name="Google Shape;13985;p87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6" name="Google Shape;13986;p87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7" name="Google Shape;13987;p87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8" name="Google Shape;13988;p87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9" name="Google Shape;13989;p87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0" name="Google Shape;13990;p87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1" name="Google Shape;13991;p87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2" name="Google Shape;13992;p87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3" name="Google Shape;13993;p87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4" name="Google Shape;13994;p87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5" name="Google Shape;13995;p87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6" name="Google Shape;13996;p87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7" name="Google Shape;13997;p87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8" name="Google Shape;13998;p87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9" name="Google Shape;13999;p87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0" name="Google Shape;14000;p87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1" name="Google Shape;14001;p87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2" name="Google Shape;14002;p87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3" name="Google Shape;14003;p87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4" name="Google Shape;14004;p87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5" name="Google Shape;14005;p87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6" name="Google Shape;14006;p87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7" name="Google Shape;14007;p87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8" name="Google Shape;14008;p87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9" name="Google Shape;14009;p87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0" name="Google Shape;14010;p87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1" name="Google Shape;14011;p87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2" name="Google Shape;14012;p87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3" name="Google Shape;14013;p87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4" name="Google Shape;14014;p87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5" name="Google Shape;14015;p87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6" name="Google Shape;14016;p87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7" name="Google Shape;14017;p87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8" name="Google Shape;14018;p87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9" name="Google Shape;14019;p87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0" name="Google Shape;14020;p87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1" name="Google Shape;14021;p87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2" name="Google Shape;14022;p87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3" name="Google Shape;14023;p87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4" name="Google Shape;14024;p87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5" name="Google Shape;14025;p87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6" name="Google Shape;14026;p87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7" name="Google Shape;14027;p87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8" name="Google Shape;14028;p87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9" name="Google Shape;14029;p87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0" name="Google Shape;14030;p87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1" name="Google Shape;14031;p87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2" name="Google Shape;14032;p87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3" name="Google Shape;14033;p87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4" name="Google Shape;14034;p87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9" name="Google Shape;14039;p87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0" name="Google Shape;14040;p87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5" name="Google Shape;14075;p87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6" name="Google Shape;14076;p87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3" name="Google Shape;14083;p87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4" name="Google Shape;14084;p87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5" name="Google Shape;14085;p87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6" name="Google Shape;14086;p87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7" name="Google Shape;14087;p87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8" name="Google Shape;14088;p87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9" name="Google Shape;14089;p87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0" name="Google Shape;14090;p87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1" name="Google Shape;14091;p87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2" name="Google Shape;14092;p87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3" name="Google Shape;14093;p87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4" name="Google Shape;14094;p87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5" name="Google Shape;14095;p87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6" name="Google Shape;14096;p87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7" name="Google Shape;14097;p87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8" name="Google Shape;14098;p87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9" name="Google Shape;14099;p87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0" name="Google Shape;14100;p87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1" name="Google Shape;14101;p87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2" name="Google Shape;14102;p87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3" name="Google Shape;14103;p87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4" name="Google Shape;14104;p87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5" name="Google Shape;14105;p87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6" name="Google Shape;14106;p87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7" name="Google Shape;14107;p87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8" name="Google Shape;14108;p87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9" name="Google Shape;14109;p87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0" name="Google Shape;14110;p87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1" name="Google Shape;14111;p87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2" name="Google Shape;14112;p87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3" name="Google Shape;14113;p87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4" name="Google Shape;14114;p87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5" name="Google Shape;14115;p87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6" name="Google Shape;14116;p87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7" name="Google Shape;14117;p87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8" name="Google Shape;14118;p87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9" name="Google Shape;14119;p87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0" name="Google Shape;14120;p87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1" name="Google Shape;14121;p87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2" name="Google Shape;14122;p87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3" name="Google Shape;14123;p87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4" name="Google Shape;14124;p87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5" name="Google Shape;14125;p87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6" name="Google Shape;14126;p87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7" name="Google Shape;14127;p87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8" name="Google Shape;14128;p87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9" name="Google Shape;14129;p87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0" name="Google Shape;14130;p87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1" name="Google Shape;14131;p87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2" name="Google Shape;14132;p87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3" name="Google Shape;14133;p87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4" name="Google Shape;14134;p87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5" name="Google Shape;14135;p87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6" name="Google Shape;14136;p87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7" name="Google Shape;14137;p87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8" name="Google Shape;14138;p87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9" name="Google Shape;14139;p87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0" name="Google Shape;14140;p87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1" name="Google Shape;14141;p87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2" name="Google Shape;14142;p87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3" name="Google Shape;14143;p87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4" name="Google Shape;14144;p87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5" name="Google Shape;14145;p87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6" name="Google Shape;14146;p87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7" name="Google Shape;14147;p87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8" name="Google Shape;14148;p87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9" name="Google Shape;14149;p87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0" name="Google Shape;14150;p87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1" name="Google Shape;14151;p87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2" name="Google Shape;14152;p87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3" name="Google Shape;14153;p87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4" name="Google Shape;14154;p87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5" name="Google Shape;14155;p87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6" name="Google Shape;14156;p87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7" name="Google Shape;14157;p87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8" name="Google Shape;14158;p87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9" name="Google Shape;14159;p87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0" name="Google Shape;14160;p87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1" name="Google Shape;14161;p87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2" name="Google Shape;14162;p87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3" name="Google Shape;14163;p87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4" name="Google Shape;14164;p87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5" name="Google Shape;14165;p87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6" name="Google Shape;14166;p87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7" name="Google Shape;14167;p87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8" name="Google Shape;14168;p87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9" name="Google Shape;14169;p87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0" name="Google Shape;14170;p87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1" name="Google Shape;14171;p87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2" name="Google Shape;14172;p87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3" name="Google Shape;14173;p87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4" name="Google Shape;14174;p87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5" name="Google Shape;14175;p87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6" name="Google Shape;14176;p87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7" name="Google Shape;14177;p87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8" name="Google Shape;14178;p87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9" name="Google Shape;14179;p87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0" name="Google Shape;14180;p87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1" name="Google Shape;14181;p87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2" name="Google Shape;14182;p87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3" name="Google Shape;14183;p87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4" name="Google Shape;14184;p87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5" name="Google Shape;14185;p87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6" name="Google Shape;14186;p87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187" name="Google Shape;1418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9291809" y="2942796"/>
            <a:ext cx="2558660" cy="270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8" name="Google Shape;14188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701" y="484800"/>
            <a:ext cx="2709199" cy="23370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CED75407-4654-3DD8-4C4A-D8D1BF8DEB70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313896" y="1489961"/>
            <a:ext cx="9599721" cy="3351328"/>
          </a:xfrm>
        </p:spPr>
        <p:txBody>
          <a:bodyPr/>
          <a:lstStyle/>
          <a:p>
            <a:pPr algn="ctr"/>
            <a:r>
              <a:rPr lang="en-US" sz="4267" dirty="0" err="1">
                <a:solidFill>
                  <a:srgbClr val="FF0000"/>
                </a:solidFill>
                <a:latin typeface="#9Slide03 Neutra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lang="en-US" sz="4267" dirty="0">
                <a:solidFill>
                  <a:srgbClr val="FF0000"/>
                </a:solidFill>
                <a:latin typeface="#9Slide03 Neut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#9Slide03 Neutra" panose="02040603050506020204" pitchFamily="18" charset="0"/>
                <a:cs typeface="Times New Roman" panose="02020603050405020304" pitchFamily="18" charset="0"/>
              </a:rPr>
              <a:t>đề</a:t>
            </a:r>
            <a:r>
              <a:rPr lang="en-US" sz="4267" dirty="0">
                <a:solidFill>
                  <a:srgbClr val="FF0000"/>
                </a:solidFill>
                <a:latin typeface="#9Slide03 Neutra" panose="020406030505060202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6400" b="1" dirty="0">
                <a:solidFill>
                  <a:srgbClr val="0070C0"/>
                </a:solidFill>
                <a:latin typeface="Algerian" panose="04020705040A02060702" pitchFamily="82" charset="0"/>
              </a:rPr>
              <a:t>GIA ĐÌNH VUI VẺ</a:t>
            </a:r>
          </a:p>
          <a:p>
            <a:r>
              <a:rPr lang="en-US" sz="4267" dirty="0" err="1">
                <a:solidFill>
                  <a:srgbClr val="FF0000"/>
                </a:solidFill>
                <a:latin typeface="Broadway" panose="04040905080B02020502" pitchFamily="82" charset="0"/>
              </a:rPr>
              <a:t>Bài</a:t>
            </a:r>
            <a:r>
              <a:rPr lang="en-US" sz="4267" dirty="0">
                <a:solidFill>
                  <a:srgbClr val="FF0000"/>
                </a:solidFill>
                <a:latin typeface="Broadway" panose="04040905080B02020502" pitchFamily="82" charset="0"/>
              </a:rPr>
              <a:t> 1: TRANH XÉ DÁN GIẤY MÀU</a:t>
            </a:r>
          </a:p>
          <a:p>
            <a:r>
              <a:rPr 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402112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6532467" y="-2127418"/>
            <a:ext cx="18995468" cy="9284035"/>
          </a:xfrm>
          <a:custGeom>
            <a:avLst/>
            <a:gdLst/>
            <a:ahLst/>
            <a:cxnLst/>
            <a:rect l="l" t="t" r="r" b="b"/>
            <a:pathLst>
              <a:path w="18995468" h="9284035">
                <a:moveTo>
                  <a:pt x="0" y="0"/>
                </a:moveTo>
                <a:lnTo>
                  <a:pt x="18995468" y="0"/>
                </a:lnTo>
                <a:lnTo>
                  <a:pt x="18995468" y="9284035"/>
                </a:lnTo>
                <a:lnTo>
                  <a:pt x="0" y="928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58" y="2514600"/>
            <a:ext cx="2756830" cy="41970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821014" y="1203438"/>
            <a:ext cx="8138160" cy="4172406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384" y="0"/>
            <a:ext cx="2048828" cy="2406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54737" y="224659"/>
            <a:ext cx="5213111" cy="1608974"/>
            <a:chOff x="2129532" y="2569727"/>
            <a:chExt cx="5213111" cy="1608974"/>
          </a:xfrm>
        </p:grpSpPr>
        <p:grpSp>
          <p:nvGrpSpPr>
            <p:cNvPr id="10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ĐỘNG 1</a:t>
              </a:r>
              <a:endParaRPr lang="zh-C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149970" y="2514600"/>
            <a:ext cx="4119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7" name="Google Shape;5977;p69"/>
          <p:cNvSpPr/>
          <p:nvPr/>
        </p:nvSpPr>
        <p:spPr>
          <a:xfrm rot="-692933">
            <a:off x="9571235" y="1533612"/>
            <a:ext cx="1167604" cy="824033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chemeClr val="dk2">
              <a:alpha val="60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78" name="Google Shape;597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8721">
            <a:off x="10419936" y="-153778"/>
            <a:ext cx="1915069" cy="233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975DBB-3C1A-A2CD-027B-758A14205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58" y="2132556"/>
            <a:ext cx="3335495" cy="2350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2A2BE-B2F0-D2BD-89EB-BBFFCB4D9C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10" t="5178" r="11340" b="5243"/>
          <a:stretch/>
        </p:blipFill>
        <p:spPr>
          <a:xfrm>
            <a:off x="4182588" y="3618963"/>
            <a:ext cx="3786190" cy="2521844"/>
          </a:xfrm>
          <a:prstGeom prst="rect">
            <a:avLst/>
          </a:prstGeom>
        </p:spPr>
      </p:pic>
      <p:pic>
        <p:nvPicPr>
          <p:cNvPr id="7" name="Google Shape;6016;p71">
            <a:extLst>
              <a:ext uri="{FF2B5EF4-FFF2-40B4-BE49-F238E27FC236}">
                <a16:creationId xmlns:a16="http://schemas.microsoft.com/office/drawing/2014/main" id="{EFA80584-0B3B-0FB7-5AA8-A384B9ED508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375433" y="5039686"/>
            <a:ext cx="2500931" cy="172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018;p71">
            <a:extLst>
              <a:ext uri="{FF2B5EF4-FFF2-40B4-BE49-F238E27FC236}">
                <a16:creationId xmlns:a16="http://schemas.microsoft.com/office/drawing/2014/main" id="{3FC6334C-0B86-334F-AB45-F57D26877C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9654285" y="5012453"/>
            <a:ext cx="2516465" cy="189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B9B3E7-9D8D-9541-7FEF-948B16AFD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217" y="1934264"/>
            <a:ext cx="3825087" cy="2549061"/>
          </a:xfrm>
          <a:prstGeom prst="rect">
            <a:avLst/>
          </a:prstGeom>
        </p:spPr>
      </p:pic>
      <p:sp>
        <p:nvSpPr>
          <p:cNvPr id="11" name="Google Shape;5973;p69"/>
          <p:cNvSpPr txBox="1">
            <a:spLocks noGrp="1"/>
          </p:cNvSpPr>
          <p:nvPr>
            <p:ph type="title"/>
          </p:nvPr>
        </p:nvSpPr>
        <p:spPr>
          <a:xfrm>
            <a:off x="882073" y="481228"/>
            <a:ext cx="9459048" cy="896675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hoạt động các bạn tham gia cùng gia đình trong tuần qua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77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6799121" y="-2426035"/>
            <a:ext cx="18995468" cy="9284035"/>
          </a:xfrm>
          <a:custGeom>
            <a:avLst/>
            <a:gdLst/>
            <a:ahLst/>
            <a:cxnLst/>
            <a:rect l="l" t="t" r="r" b="b"/>
            <a:pathLst>
              <a:path w="18995468" h="9284035">
                <a:moveTo>
                  <a:pt x="0" y="0"/>
                </a:moveTo>
                <a:lnTo>
                  <a:pt x="18995468" y="0"/>
                </a:lnTo>
                <a:lnTo>
                  <a:pt x="18995468" y="9284035"/>
                </a:lnTo>
                <a:lnTo>
                  <a:pt x="0" y="928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384" y="0"/>
            <a:ext cx="2048828" cy="2406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40677" y="-448408"/>
            <a:ext cx="5427171" cy="2282041"/>
            <a:chOff x="2129532" y="2569727"/>
            <a:chExt cx="5213111" cy="1608974"/>
          </a:xfrm>
        </p:grpSpPr>
        <p:grpSp>
          <p:nvGrpSpPr>
            <p:cNvPr id="10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ĐỘNG </a:t>
              </a:r>
              <a:r>
                <a:rPr lang="vi-VN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20969" y="1248508"/>
            <a:ext cx="1088487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KIẾN TẠO KIẾN THỨC KĨ NĂNG</a:t>
            </a:r>
            <a:endParaRPr lang="vi-VN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SỂ SẢN PHẨM TIẾT 1</a:t>
            </a:r>
          </a:p>
          <a:p>
            <a:pPr lvl="0" algn="ctr"/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SINH NHẬN XÉT ĐÁNH GIÁ SẢN PHẨM CỦA MÌNH CỦA BẠN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1400" b="1" i="1" dirty="0">
              <a:solidFill>
                <a:srgbClr val="0064D2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10" descr="10">
            <a:extLst>
              <a:ext uri="{FF2B5EF4-FFF2-40B4-BE49-F238E27FC236}">
                <a16:creationId xmlns:a16="http://schemas.microsoft.com/office/drawing/2014/main" id="{AA1C3F99-1F58-4A8D-B39F-09436BE7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6" y="5169583"/>
            <a:ext cx="12159501" cy="206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58463" y="5304029"/>
            <a:ext cx="108970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ấn tượng sản phẩm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trang trí đường nét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phẩm?</a:t>
            </a:r>
          </a:p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A61744-E86D-2AD2-44A4-FDAC9E125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0310" y="2551205"/>
            <a:ext cx="2937538" cy="1941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9822" y="4560330"/>
            <a:ext cx="47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31017" y="4567021"/>
            <a:ext cx="474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8140" y="2539101"/>
            <a:ext cx="3097460" cy="20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8" name="Google Shape;9268;p81"/>
          <p:cNvSpPr/>
          <p:nvPr/>
        </p:nvSpPr>
        <p:spPr>
          <a:xfrm>
            <a:off x="1196737" y="1136746"/>
            <a:ext cx="11111363" cy="819368"/>
          </a:xfrm>
          <a:custGeom>
            <a:avLst/>
            <a:gdLst/>
            <a:ahLst/>
            <a:cxnLst/>
            <a:rect l="l" t="t" r="r" b="b"/>
            <a:pathLst>
              <a:path w="16088" h="2490" extrusionOk="0">
                <a:moveTo>
                  <a:pt x="15993" y="1780"/>
                </a:moveTo>
                <a:lnTo>
                  <a:pt x="16071" y="1560"/>
                </a:lnTo>
                <a:lnTo>
                  <a:pt x="16056" y="1355"/>
                </a:lnTo>
                <a:lnTo>
                  <a:pt x="15899" y="1150"/>
                </a:lnTo>
                <a:lnTo>
                  <a:pt x="16008" y="929"/>
                </a:lnTo>
                <a:lnTo>
                  <a:pt x="16008" y="725"/>
                </a:lnTo>
                <a:lnTo>
                  <a:pt x="15977" y="520"/>
                </a:lnTo>
                <a:lnTo>
                  <a:pt x="15930" y="316"/>
                </a:lnTo>
                <a:lnTo>
                  <a:pt x="15836" y="95"/>
                </a:lnTo>
                <a:lnTo>
                  <a:pt x="15867" y="0"/>
                </a:lnTo>
                <a:lnTo>
                  <a:pt x="1" y="0"/>
                </a:lnTo>
                <a:lnTo>
                  <a:pt x="1" y="2410"/>
                </a:lnTo>
                <a:lnTo>
                  <a:pt x="206" y="2442"/>
                </a:lnTo>
                <a:lnTo>
                  <a:pt x="599" y="2458"/>
                </a:lnTo>
                <a:lnTo>
                  <a:pt x="978" y="2427"/>
                </a:lnTo>
                <a:lnTo>
                  <a:pt x="1372" y="2332"/>
                </a:lnTo>
                <a:lnTo>
                  <a:pt x="1750" y="2410"/>
                </a:lnTo>
                <a:lnTo>
                  <a:pt x="2128" y="2332"/>
                </a:lnTo>
                <a:lnTo>
                  <a:pt x="2522" y="2379"/>
                </a:lnTo>
                <a:lnTo>
                  <a:pt x="2900" y="2347"/>
                </a:lnTo>
                <a:lnTo>
                  <a:pt x="3294" y="2364"/>
                </a:lnTo>
                <a:lnTo>
                  <a:pt x="3672" y="2442"/>
                </a:lnTo>
                <a:lnTo>
                  <a:pt x="4051" y="2473"/>
                </a:lnTo>
                <a:lnTo>
                  <a:pt x="4444" y="2410"/>
                </a:lnTo>
                <a:lnTo>
                  <a:pt x="4822" y="2458"/>
                </a:lnTo>
                <a:lnTo>
                  <a:pt x="5200" y="2442"/>
                </a:lnTo>
                <a:lnTo>
                  <a:pt x="5595" y="2473"/>
                </a:lnTo>
                <a:lnTo>
                  <a:pt x="5973" y="2316"/>
                </a:lnTo>
                <a:lnTo>
                  <a:pt x="6351" y="2395"/>
                </a:lnTo>
                <a:lnTo>
                  <a:pt x="6744" y="2379"/>
                </a:lnTo>
                <a:lnTo>
                  <a:pt x="7122" y="2347"/>
                </a:lnTo>
                <a:lnTo>
                  <a:pt x="7517" y="2364"/>
                </a:lnTo>
                <a:lnTo>
                  <a:pt x="7895" y="2427"/>
                </a:lnTo>
                <a:lnTo>
                  <a:pt x="8273" y="2347"/>
                </a:lnTo>
                <a:lnTo>
                  <a:pt x="8666" y="2332"/>
                </a:lnTo>
                <a:lnTo>
                  <a:pt x="9044" y="2458"/>
                </a:lnTo>
                <a:lnTo>
                  <a:pt x="9423" y="2379"/>
                </a:lnTo>
                <a:lnTo>
                  <a:pt x="9817" y="2490"/>
                </a:lnTo>
                <a:lnTo>
                  <a:pt x="10195" y="2410"/>
                </a:lnTo>
                <a:lnTo>
                  <a:pt x="10573" y="2442"/>
                </a:lnTo>
                <a:lnTo>
                  <a:pt x="10967" y="2364"/>
                </a:lnTo>
                <a:lnTo>
                  <a:pt x="11345" y="2473"/>
                </a:lnTo>
                <a:lnTo>
                  <a:pt x="11739" y="2332"/>
                </a:lnTo>
                <a:lnTo>
                  <a:pt x="12117" y="2410"/>
                </a:lnTo>
                <a:lnTo>
                  <a:pt x="12496" y="2490"/>
                </a:lnTo>
                <a:lnTo>
                  <a:pt x="12889" y="2395"/>
                </a:lnTo>
                <a:lnTo>
                  <a:pt x="13267" y="2458"/>
                </a:lnTo>
                <a:lnTo>
                  <a:pt x="13645" y="2364"/>
                </a:lnTo>
                <a:lnTo>
                  <a:pt x="14040" y="2316"/>
                </a:lnTo>
                <a:lnTo>
                  <a:pt x="14418" y="2364"/>
                </a:lnTo>
                <a:lnTo>
                  <a:pt x="14796" y="2458"/>
                </a:lnTo>
                <a:lnTo>
                  <a:pt x="15189" y="2427"/>
                </a:lnTo>
                <a:lnTo>
                  <a:pt x="15567" y="2332"/>
                </a:lnTo>
                <a:lnTo>
                  <a:pt x="16008" y="2442"/>
                </a:lnTo>
                <a:lnTo>
                  <a:pt x="15836" y="2190"/>
                </a:lnTo>
                <a:lnTo>
                  <a:pt x="16088" y="19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9" name="Google Shape;9269;p81"/>
          <p:cNvSpPr txBox="1">
            <a:spLocks noGrp="1"/>
          </p:cNvSpPr>
          <p:nvPr>
            <p:ph type="title"/>
          </p:nvPr>
        </p:nvSpPr>
        <p:spPr>
          <a:xfrm>
            <a:off x="631335" y="648241"/>
            <a:ext cx="10879163" cy="636800"/>
          </a:xfrm>
          <a:prstGeom prst="rect">
            <a:avLst/>
          </a:prstGeom>
        </p:spPr>
        <p:txBody>
          <a:bodyPr spcFirstLastPara="1" wrap="square" lIns="121900" tIns="0" rIns="121900" bIns="0" anchor="t" anchorCtr="0">
            <a:noAutofit/>
          </a:bodyPr>
          <a:lstStyle/>
          <a:p>
            <a:r>
              <a:rPr lang="pt-BR" b="1" dirty="0">
                <a:solidFill>
                  <a:srgbClr val="D666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pt-BR" b="1" dirty="0">
                <a:solidFill>
                  <a:srgbClr val="C87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xé dán tranh về hoạt động trong gia đình</a:t>
            </a:r>
            <a:endParaRPr b="1" dirty="0">
              <a:solidFill>
                <a:srgbClr val="C874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70" name="Google Shape;927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272068" y="-133610"/>
            <a:ext cx="2327335" cy="2709397"/>
          </a:xfrm>
          <a:prstGeom prst="rect">
            <a:avLst/>
          </a:prstGeom>
          <a:noFill/>
          <a:ln>
            <a:noFill/>
          </a:ln>
        </p:spPr>
      </p:pic>
      <p:sp>
        <p:nvSpPr>
          <p:cNvPr id="9271" name="Google Shape;9271;p81"/>
          <p:cNvSpPr/>
          <p:nvPr/>
        </p:nvSpPr>
        <p:spPr>
          <a:xfrm rot="-692933">
            <a:off x="9679607" y="-230535"/>
            <a:ext cx="1167604" cy="824033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chemeClr val="dk2">
              <a:alpha val="60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9272" name="Google Shape;927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17878" y="5850000"/>
            <a:ext cx="592620" cy="5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D5E94EC5-E03E-7000-D78A-59BB5CED1B0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646818" y="2977993"/>
            <a:ext cx="3499556" cy="900871"/>
          </a:xfrm>
        </p:spPr>
        <p:txBody>
          <a:bodyPr/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F5A2E1-AFE8-66A5-A5AE-AA8166734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5267" y="1156813"/>
            <a:ext cx="2942299" cy="19038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A61744-E86D-2AD2-44A4-FDAC9E125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0207" y="3978298"/>
            <a:ext cx="2937538" cy="1941529"/>
          </a:xfrm>
          <a:prstGeom prst="rect">
            <a:avLst/>
          </a:prstGeom>
        </p:spPr>
      </p:pic>
      <p:sp>
        <p:nvSpPr>
          <p:cNvPr id="26" name="Subtitle 4">
            <a:extLst>
              <a:ext uri="{FF2B5EF4-FFF2-40B4-BE49-F238E27FC236}">
                <a16:creationId xmlns:a16="http://schemas.microsoft.com/office/drawing/2014/main" id="{0316EA82-0B8B-2F6C-0EB8-1C64551B8FA7}"/>
              </a:ext>
            </a:extLst>
          </p:cNvPr>
          <p:cNvSpPr txBox="1">
            <a:spLocks/>
          </p:cNvSpPr>
          <p:nvPr/>
        </p:nvSpPr>
        <p:spPr>
          <a:xfrm>
            <a:off x="1207592" y="5872324"/>
            <a:ext cx="4378009" cy="90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algn="just" defTabSz="1219170">
              <a:buClr>
                <a:srgbClr val="383737"/>
              </a:buClr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827423-E39A-B8E3-C15F-00155B219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84" y="1116685"/>
            <a:ext cx="2924725" cy="1859943"/>
          </a:xfrm>
          <a:prstGeom prst="rect">
            <a:avLst/>
          </a:prstGeom>
        </p:spPr>
      </p:pic>
      <p:sp>
        <p:nvSpPr>
          <p:cNvPr id="27" name="Subtitle 4">
            <a:extLst>
              <a:ext uri="{FF2B5EF4-FFF2-40B4-BE49-F238E27FC236}">
                <a16:creationId xmlns:a16="http://schemas.microsoft.com/office/drawing/2014/main" id="{4920D858-B536-ED23-2E68-4A98C169F864}"/>
              </a:ext>
            </a:extLst>
          </p:cNvPr>
          <p:cNvSpPr txBox="1">
            <a:spLocks/>
          </p:cNvSpPr>
          <p:nvPr/>
        </p:nvSpPr>
        <p:spPr>
          <a:xfrm>
            <a:off x="6637866" y="2873436"/>
            <a:ext cx="5362222" cy="90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algn="just" defTabSz="1219170">
              <a:buClr>
                <a:srgbClr val="383737"/>
              </a:buClr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499D6A7-BB02-3D57-E8CB-C74BD1F299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1340" y="3934887"/>
            <a:ext cx="2992137" cy="2073458"/>
          </a:xfrm>
          <a:prstGeom prst="rect">
            <a:avLst/>
          </a:prstGeom>
        </p:spPr>
      </p:pic>
      <p:sp>
        <p:nvSpPr>
          <p:cNvPr id="28" name="Subtitle 4">
            <a:extLst>
              <a:ext uri="{FF2B5EF4-FFF2-40B4-BE49-F238E27FC236}">
                <a16:creationId xmlns:a16="http://schemas.microsoft.com/office/drawing/2014/main" id="{ED40EB96-7BCF-54EC-DAE1-9B0BF292373C}"/>
              </a:ext>
            </a:extLst>
          </p:cNvPr>
          <p:cNvSpPr txBox="1">
            <a:spLocks/>
          </p:cNvSpPr>
          <p:nvPr/>
        </p:nvSpPr>
        <p:spPr>
          <a:xfrm>
            <a:off x="7095993" y="5957129"/>
            <a:ext cx="4150104" cy="900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None/>
              <a:defRPr sz="16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algn="just" defTabSz="1219170">
              <a:buClr>
                <a:srgbClr val="383737"/>
              </a:buClr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86282" y="0"/>
            <a:ext cx="92094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Nhắc lại kiến thức ở tiết 1</a:t>
            </a:r>
            <a:endParaRPr lang="en-US" altLang="zh-C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98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9" grpId="0"/>
      <p:bldP spid="5" grpId="0" build="p"/>
      <p:bldP spid="26" grpId="0"/>
      <p:bldP spid="27" grpId="0"/>
      <p:bldP spid="28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4" name="Google Shape;8404;p77"/>
          <p:cNvSpPr/>
          <p:nvPr/>
        </p:nvSpPr>
        <p:spPr>
          <a:xfrm>
            <a:off x="843900" y="294959"/>
            <a:ext cx="10387968" cy="819368"/>
          </a:xfrm>
          <a:custGeom>
            <a:avLst/>
            <a:gdLst/>
            <a:ahLst/>
            <a:cxnLst/>
            <a:rect l="l" t="t" r="r" b="b"/>
            <a:pathLst>
              <a:path w="16088" h="2490" extrusionOk="0">
                <a:moveTo>
                  <a:pt x="15993" y="1780"/>
                </a:moveTo>
                <a:lnTo>
                  <a:pt x="16071" y="1560"/>
                </a:lnTo>
                <a:lnTo>
                  <a:pt x="16056" y="1355"/>
                </a:lnTo>
                <a:lnTo>
                  <a:pt x="15899" y="1150"/>
                </a:lnTo>
                <a:lnTo>
                  <a:pt x="16008" y="929"/>
                </a:lnTo>
                <a:lnTo>
                  <a:pt x="16008" y="725"/>
                </a:lnTo>
                <a:lnTo>
                  <a:pt x="15977" y="520"/>
                </a:lnTo>
                <a:lnTo>
                  <a:pt x="15930" y="316"/>
                </a:lnTo>
                <a:lnTo>
                  <a:pt x="15836" y="95"/>
                </a:lnTo>
                <a:lnTo>
                  <a:pt x="15867" y="0"/>
                </a:lnTo>
                <a:lnTo>
                  <a:pt x="1" y="0"/>
                </a:lnTo>
                <a:lnTo>
                  <a:pt x="1" y="2410"/>
                </a:lnTo>
                <a:lnTo>
                  <a:pt x="206" y="2442"/>
                </a:lnTo>
                <a:lnTo>
                  <a:pt x="599" y="2458"/>
                </a:lnTo>
                <a:lnTo>
                  <a:pt x="978" y="2427"/>
                </a:lnTo>
                <a:lnTo>
                  <a:pt x="1372" y="2332"/>
                </a:lnTo>
                <a:lnTo>
                  <a:pt x="1750" y="2410"/>
                </a:lnTo>
                <a:lnTo>
                  <a:pt x="2128" y="2332"/>
                </a:lnTo>
                <a:lnTo>
                  <a:pt x="2522" y="2379"/>
                </a:lnTo>
                <a:lnTo>
                  <a:pt x="2900" y="2347"/>
                </a:lnTo>
                <a:lnTo>
                  <a:pt x="3294" y="2364"/>
                </a:lnTo>
                <a:lnTo>
                  <a:pt x="3672" y="2442"/>
                </a:lnTo>
                <a:lnTo>
                  <a:pt x="4051" y="2473"/>
                </a:lnTo>
                <a:lnTo>
                  <a:pt x="4444" y="2410"/>
                </a:lnTo>
                <a:lnTo>
                  <a:pt x="4822" y="2458"/>
                </a:lnTo>
                <a:lnTo>
                  <a:pt x="5200" y="2442"/>
                </a:lnTo>
                <a:lnTo>
                  <a:pt x="5595" y="2473"/>
                </a:lnTo>
                <a:lnTo>
                  <a:pt x="5973" y="2316"/>
                </a:lnTo>
                <a:lnTo>
                  <a:pt x="6351" y="2395"/>
                </a:lnTo>
                <a:lnTo>
                  <a:pt x="6744" y="2379"/>
                </a:lnTo>
                <a:lnTo>
                  <a:pt x="7122" y="2347"/>
                </a:lnTo>
                <a:lnTo>
                  <a:pt x="7517" y="2364"/>
                </a:lnTo>
                <a:lnTo>
                  <a:pt x="7895" y="2427"/>
                </a:lnTo>
                <a:lnTo>
                  <a:pt x="8273" y="2347"/>
                </a:lnTo>
                <a:lnTo>
                  <a:pt x="8666" y="2332"/>
                </a:lnTo>
                <a:lnTo>
                  <a:pt x="9044" y="2458"/>
                </a:lnTo>
                <a:lnTo>
                  <a:pt x="9423" y="2379"/>
                </a:lnTo>
                <a:lnTo>
                  <a:pt x="9817" y="2490"/>
                </a:lnTo>
                <a:lnTo>
                  <a:pt x="10195" y="2410"/>
                </a:lnTo>
                <a:lnTo>
                  <a:pt x="10573" y="2442"/>
                </a:lnTo>
                <a:lnTo>
                  <a:pt x="10967" y="2364"/>
                </a:lnTo>
                <a:lnTo>
                  <a:pt x="11345" y="2473"/>
                </a:lnTo>
                <a:lnTo>
                  <a:pt x="11739" y="2332"/>
                </a:lnTo>
                <a:lnTo>
                  <a:pt x="12117" y="2410"/>
                </a:lnTo>
                <a:lnTo>
                  <a:pt x="12496" y="2490"/>
                </a:lnTo>
                <a:lnTo>
                  <a:pt x="12889" y="2395"/>
                </a:lnTo>
                <a:lnTo>
                  <a:pt x="13267" y="2458"/>
                </a:lnTo>
                <a:lnTo>
                  <a:pt x="13645" y="2364"/>
                </a:lnTo>
                <a:lnTo>
                  <a:pt x="14040" y="2316"/>
                </a:lnTo>
                <a:lnTo>
                  <a:pt x="14418" y="2364"/>
                </a:lnTo>
                <a:lnTo>
                  <a:pt x="14796" y="2458"/>
                </a:lnTo>
                <a:lnTo>
                  <a:pt x="15189" y="2427"/>
                </a:lnTo>
                <a:lnTo>
                  <a:pt x="15567" y="2332"/>
                </a:lnTo>
                <a:lnTo>
                  <a:pt x="16008" y="2442"/>
                </a:lnTo>
                <a:lnTo>
                  <a:pt x="15836" y="2190"/>
                </a:lnTo>
                <a:lnTo>
                  <a:pt x="16088" y="19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5" name="Google Shape;8405;p77"/>
          <p:cNvSpPr txBox="1">
            <a:spLocks noGrp="1"/>
          </p:cNvSpPr>
          <p:nvPr>
            <p:ph type="title"/>
          </p:nvPr>
        </p:nvSpPr>
        <p:spPr>
          <a:xfrm>
            <a:off x="1076100" y="386448"/>
            <a:ext cx="10272000" cy="636800"/>
          </a:xfrm>
          <a:prstGeom prst="rect">
            <a:avLst/>
          </a:prstGeom>
        </p:spPr>
        <p:txBody>
          <a:bodyPr spcFirstLastPara="1" wrap="square" lIns="121900" tIns="0" rIns="121900" bIns="0" anchor="t" anchorCtr="0">
            <a:noAutofit/>
          </a:bodyPr>
          <a:lstStyle/>
          <a:p>
            <a:r>
              <a:rPr lang="pt-BR" b="1" dirty="0">
                <a:solidFill>
                  <a:srgbClr val="B16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xé dán của học sinh</a:t>
            </a:r>
            <a:endParaRPr b="1" dirty="0">
              <a:solidFill>
                <a:srgbClr val="B16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20" name="Google Shape;842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21458" flipH="1">
            <a:off x="2470" y="180181"/>
            <a:ext cx="1915069" cy="2338324"/>
          </a:xfrm>
          <a:prstGeom prst="rect">
            <a:avLst/>
          </a:prstGeom>
          <a:noFill/>
          <a:ln>
            <a:noFill/>
          </a:ln>
        </p:spPr>
      </p:pic>
      <p:sp>
        <p:nvSpPr>
          <p:cNvPr id="8421" name="Google Shape;8421;p77"/>
          <p:cNvSpPr/>
          <p:nvPr/>
        </p:nvSpPr>
        <p:spPr>
          <a:xfrm rot="-2881367">
            <a:off x="673825" y="2065273"/>
            <a:ext cx="935625" cy="660323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chemeClr val="dk2">
              <a:alpha val="602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5873D-F41A-02B5-9294-3A11133FA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550" y="3733801"/>
            <a:ext cx="2663897" cy="2638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1BCD0-7F87-47FB-1C7A-F9F6024889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92" r="-330" b="1"/>
          <a:stretch/>
        </p:blipFill>
        <p:spPr>
          <a:xfrm>
            <a:off x="582554" y="3676543"/>
            <a:ext cx="3822577" cy="2655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126BE-4BF2-564E-9336-D5ACAD72B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379" y="3676543"/>
            <a:ext cx="3655923" cy="2699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DEF392-7F53-D074-B58C-3E620497A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4221" y="1176947"/>
            <a:ext cx="3493145" cy="2403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5FDBA-2E57-CA1B-EF24-F81538BD58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973" y="1199290"/>
            <a:ext cx="3290656" cy="2380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767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6532467" y="-2127418"/>
            <a:ext cx="18995468" cy="9284035"/>
          </a:xfrm>
          <a:custGeom>
            <a:avLst/>
            <a:gdLst/>
            <a:ahLst/>
            <a:cxnLst/>
            <a:rect l="l" t="t" r="r" b="b"/>
            <a:pathLst>
              <a:path w="18995468" h="9284035">
                <a:moveTo>
                  <a:pt x="0" y="0"/>
                </a:moveTo>
                <a:lnTo>
                  <a:pt x="18995468" y="0"/>
                </a:lnTo>
                <a:lnTo>
                  <a:pt x="18995468" y="9284035"/>
                </a:lnTo>
                <a:lnTo>
                  <a:pt x="0" y="928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组合 2"/>
          <p:cNvGrpSpPr/>
          <p:nvPr/>
        </p:nvGrpSpPr>
        <p:grpSpPr>
          <a:xfrm flipH="1">
            <a:off x="1821014" y="1011115"/>
            <a:ext cx="8477458" cy="436472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384" y="0"/>
            <a:ext cx="2048828" cy="2406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54737" y="224659"/>
            <a:ext cx="5213111" cy="1608974"/>
            <a:chOff x="2129532" y="2569727"/>
            <a:chExt cx="5213111" cy="1608974"/>
          </a:xfrm>
        </p:grpSpPr>
        <p:grpSp>
          <p:nvGrpSpPr>
            <p:cNvPr id="10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</a:t>
              </a:r>
              <a:r>
                <a:rPr lang="vi-VN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ĐỘNG 3 </a:t>
              </a:r>
            </a:p>
          </p:txBody>
        </p:sp>
      </p:grpSp>
      <p:sp>
        <p:nvSpPr>
          <p:cNvPr id="18" name="Freeform 45"/>
          <p:cNvSpPr/>
          <p:nvPr/>
        </p:nvSpPr>
        <p:spPr>
          <a:xfrm>
            <a:off x="1656042" y="4281965"/>
            <a:ext cx="10062701" cy="2834415"/>
          </a:xfrm>
          <a:custGeom>
            <a:avLst/>
            <a:gdLst/>
            <a:ahLst/>
            <a:cxnLst/>
            <a:rect l="l" t="t" r="r" b="b"/>
            <a:pathLst>
              <a:path w="12607781" h="4764691">
                <a:moveTo>
                  <a:pt x="0" y="0"/>
                </a:moveTo>
                <a:lnTo>
                  <a:pt x="12607781" y="0"/>
                </a:lnTo>
                <a:lnTo>
                  <a:pt x="12607781" y="4764691"/>
                </a:lnTo>
                <a:lnTo>
                  <a:pt x="0" y="4764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3903785" y="2074986"/>
            <a:ext cx="42914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 VÀ SÁNG TẠO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59722" y="2744087"/>
            <a:ext cx="60842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reeform 49"/>
          <p:cNvSpPr/>
          <p:nvPr/>
        </p:nvSpPr>
        <p:spPr>
          <a:xfrm>
            <a:off x="15348" y="2063477"/>
            <a:ext cx="3735309" cy="4446484"/>
          </a:xfrm>
          <a:custGeom>
            <a:avLst/>
            <a:gdLst/>
            <a:ahLst/>
            <a:cxnLst/>
            <a:rect l="l" t="t" r="r" b="b"/>
            <a:pathLst>
              <a:path w="3735309" h="3542258">
                <a:moveTo>
                  <a:pt x="0" y="0"/>
                </a:moveTo>
                <a:lnTo>
                  <a:pt x="3735309" y="0"/>
                </a:lnTo>
                <a:lnTo>
                  <a:pt x="3735309" y="3542258"/>
                </a:lnTo>
                <a:lnTo>
                  <a:pt x="0" y="35422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9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80" y="4737563"/>
            <a:ext cx="6391656" cy="229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8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6532467" y="-2127418"/>
            <a:ext cx="18995468" cy="9284035"/>
          </a:xfrm>
          <a:custGeom>
            <a:avLst/>
            <a:gdLst/>
            <a:ahLst/>
            <a:cxnLst/>
            <a:rect l="l" t="t" r="r" b="b"/>
            <a:pathLst>
              <a:path w="18995468" h="9284035">
                <a:moveTo>
                  <a:pt x="0" y="0"/>
                </a:moveTo>
                <a:lnTo>
                  <a:pt x="18995468" y="0"/>
                </a:lnTo>
                <a:lnTo>
                  <a:pt x="18995468" y="9284035"/>
                </a:lnTo>
                <a:lnTo>
                  <a:pt x="0" y="928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solidFill>
                <a:srgbClr val="00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 flipH="1">
            <a:off x="1821014" y="1011115"/>
            <a:ext cx="8477458" cy="436472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384" y="0"/>
            <a:ext cx="2048828" cy="2406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54737" y="224659"/>
            <a:ext cx="5213111" cy="1608974"/>
            <a:chOff x="2129532" y="2569727"/>
            <a:chExt cx="5213111" cy="1608974"/>
          </a:xfrm>
        </p:grpSpPr>
        <p:grpSp>
          <p:nvGrpSpPr>
            <p:cNvPr id="10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</a:t>
              </a:r>
              <a:r>
                <a:rPr lang="vi-VN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ĐỘNG </a:t>
              </a:r>
              <a:r>
                <a:rPr lang="en-US" altLang="zh-CN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5</a:t>
              </a:r>
              <a:r>
                <a:rPr lang="vi-VN" altLang="zh-CN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endParaRPr lang="vi-VN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18" name="Freeform 45"/>
          <p:cNvSpPr/>
          <p:nvPr/>
        </p:nvSpPr>
        <p:spPr>
          <a:xfrm>
            <a:off x="1656042" y="4281965"/>
            <a:ext cx="10062701" cy="2834415"/>
          </a:xfrm>
          <a:custGeom>
            <a:avLst/>
            <a:gdLst/>
            <a:ahLst/>
            <a:cxnLst/>
            <a:rect l="l" t="t" r="r" b="b"/>
            <a:pathLst>
              <a:path w="12607781" h="4764691">
                <a:moveTo>
                  <a:pt x="0" y="0"/>
                </a:moveTo>
                <a:lnTo>
                  <a:pt x="12607781" y="0"/>
                </a:lnTo>
                <a:lnTo>
                  <a:pt x="12607781" y="4764691"/>
                </a:lnTo>
                <a:lnTo>
                  <a:pt x="0" y="4764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17" name="Freeform 49"/>
          <p:cNvSpPr/>
          <p:nvPr/>
        </p:nvSpPr>
        <p:spPr>
          <a:xfrm>
            <a:off x="15348" y="2063477"/>
            <a:ext cx="3735309" cy="4446484"/>
          </a:xfrm>
          <a:custGeom>
            <a:avLst/>
            <a:gdLst/>
            <a:ahLst/>
            <a:cxnLst/>
            <a:rect l="l" t="t" r="r" b="b"/>
            <a:pathLst>
              <a:path w="3735309" h="3542258">
                <a:moveTo>
                  <a:pt x="0" y="0"/>
                </a:moveTo>
                <a:lnTo>
                  <a:pt x="3735309" y="0"/>
                </a:lnTo>
                <a:lnTo>
                  <a:pt x="3735309" y="3542258"/>
                </a:lnTo>
                <a:lnTo>
                  <a:pt x="0" y="35422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19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80" y="4737563"/>
            <a:ext cx="6391656" cy="229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3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  <p:tag name="INKNOELEADERBOARD" val="-1101228234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Brazilian Valentine's Day by Slidesgo">
  <a:themeElements>
    <a:clrScheme name="Simple Light">
      <a:dk1>
        <a:srgbClr val="383737"/>
      </a:dk1>
      <a:lt1>
        <a:srgbClr val="E8E5DF"/>
      </a:lt1>
      <a:dk2>
        <a:srgbClr val="D8BAA3"/>
      </a:dk2>
      <a:lt2>
        <a:srgbClr val="F2E5CD"/>
      </a:lt2>
      <a:accent1>
        <a:srgbClr val="F89C7A"/>
      </a:accent1>
      <a:accent2>
        <a:srgbClr val="AF8DCC"/>
      </a:accent2>
      <a:accent3>
        <a:srgbClr val="A9BDBA"/>
      </a:accent3>
      <a:accent4>
        <a:srgbClr val="B8D3C3"/>
      </a:accent4>
      <a:accent5>
        <a:srgbClr val="5B6463"/>
      </a:accent5>
      <a:accent6>
        <a:srgbClr val="FFFFFF"/>
      </a:accent6>
      <a:hlink>
        <a:srgbClr val="3837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razilian Valentine's Day by Slidesgo">
  <a:themeElements>
    <a:clrScheme name="Simple Light">
      <a:dk1>
        <a:srgbClr val="383737"/>
      </a:dk1>
      <a:lt1>
        <a:srgbClr val="E8E5DF"/>
      </a:lt1>
      <a:dk2>
        <a:srgbClr val="D8BAA3"/>
      </a:dk2>
      <a:lt2>
        <a:srgbClr val="F2E5CD"/>
      </a:lt2>
      <a:accent1>
        <a:srgbClr val="F89C7A"/>
      </a:accent1>
      <a:accent2>
        <a:srgbClr val="AF8DCC"/>
      </a:accent2>
      <a:accent3>
        <a:srgbClr val="A9BDBA"/>
      </a:accent3>
      <a:accent4>
        <a:srgbClr val="B8D3C3"/>
      </a:accent4>
      <a:accent5>
        <a:srgbClr val="5B6463"/>
      </a:accent5>
      <a:accent6>
        <a:srgbClr val="FFFFFF"/>
      </a:accent6>
      <a:hlink>
        <a:srgbClr val="3837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razilian Valentine's Day by Slidesgo">
  <a:themeElements>
    <a:clrScheme name="Simple Light">
      <a:dk1>
        <a:srgbClr val="383737"/>
      </a:dk1>
      <a:lt1>
        <a:srgbClr val="E8E5DF"/>
      </a:lt1>
      <a:dk2>
        <a:srgbClr val="D8BAA3"/>
      </a:dk2>
      <a:lt2>
        <a:srgbClr val="F2E5CD"/>
      </a:lt2>
      <a:accent1>
        <a:srgbClr val="F89C7A"/>
      </a:accent1>
      <a:accent2>
        <a:srgbClr val="AF8DCC"/>
      </a:accent2>
      <a:accent3>
        <a:srgbClr val="A9BDBA"/>
      </a:accent3>
      <a:accent4>
        <a:srgbClr val="B8D3C3"/>
      </a:accent4>
      <a:accent5>
        <a:srgbClr val="5B6463"/>
      </a:accent5>
      <a:accent6>
        <a:srgbClr val="FFFFFF"/>
      </a:accent6>
      <a:hlink>
        <a:srgbClr val="3837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Brazilian Valentine's Day by Slidesgo">
  <a:themeElements>
    <a:clrScheme name="Simple Light">
      <a:dk1>
        <a:srgbClr val="383737"/>
      </a:dk1>
      <a:lt1>
        <a:srgbClr val="E8E5DF"/>
      </a:lt1>
      <a:dk2>
        <a:srgbClr val="D8BAA3"/>
      </a:dk2>
      <a:lt2>
        <a:srgbClr val="F2E5CD"/>
      </a:lt2>
      <a:accent1>
        <a:srgbClr val="F89C7A"/>
      </a:accent1>
      <a:accent2>
        <a:srgbClr val="AF8DCC"/>
      </a:accent2>
      <a:accent3>
        <a:srgbClr val="A9BDBA"/>
      </a:accent3>
      <a:accent4>
        <a:srgbClr val="B8D3C3"/>
      </a:accent4>
      <a:accent5>
        <a:srgbClr val="5B6463"/>
      </a:accent5>
      <a:accent6>
        <a:srgbClr val="FFFFFF"/>
      </a:accent6>
      <a:hlink>
        <a:srgbClr val="3837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Brazilian Valentine's Day by Slidesgo">
  <a:themeElements>
    <a:clrScheme name="Simple Light">
      <a:dk1>
        <a:srgbClr val="383737"/>
      </a:dk1>
      <a:lt1>
        <a:srgbClr val="E8E5DF"/>
      </a:lt1>
      <a:dk2>
        <a:srgbClr val="D8BAA3"/>
      </a:dk2>
      <a:lt2>
        <a:srgbClr val="F2E5CD"/>
      </a:lt2>
      <a:accent1>
        <a:srgbClr val="F89C7A"/>
      </a:accent1>
      <a:accent2>
        <a:srgbClr val="AF8DCC"/>
      </a:accent2>
      <a:accent3>
        <a:srgbClr val="A9BDBA"/>
      </a:accent3>
      <a:accent4>
        <a:srgbClr val="B8D3C3"/>
      </a:accent4>
      <a:accent5>
        <a:srgbClr val="5B6463"/>
      </a:accent5>
      <a:accent6>
        <a:srgbClr val="FFFFFF"/>
      </a:accent6>
      <a:hlink>
        <a:srgbClr val="3837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779</TotalTime>
  <Words>233</Words>
  <Application>Microsoft Office PowerPoint</Application>
  <PresentationFormat>Widescreen</PresentationFormat>
  <Paragraphs>38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微软雅黑</vt:lpstr>
      <vt:lpstr>#9Slide03 Neutra</vt:lpstr>
      <vt:lpstr>Aleo</vt:lpstr>
      <vt:lpstr>Algerian</vt:lpstr>
      <vt:lpstr>Arial</vt:lpstr>
      <vt:lpstr>Broadway</vt:lpstr>
      <vt:lpstr>等线</vt:lpstr>
      <vt:lpstr>inpin heiti</vt:lpstr>
      <vt:lpstr>Questrial</vt:lpstr>
      <vt:lpstr>Source Sans Pro Black</vt:lpstr>
      <vt:lpstr>Times New Roman</vt:lpstr>
      <vt:lpstr>包图主题2</vt:lpstr>
      <vt:lpstr>Brazilian Valentine's Day by Slidesgo</vt:lpstr>
      <vt:lpstr>2_Brazilian Valentine's Day by Slidesgo</vt:lpstr>
      <vt:lpstr>3_Brazilian Valentine's Day by Slidesgo</vt:lpstr>
      <vt:lpstr>5_Brazilian Valentine's Day by Slidesgo</vt:lpstr>
      <vt:lpstr>7_Brazilian Valentine's Day by Slidesgo</vt:lpstr>
      <vt:lpstr>Chào mừng các em học sinh</vt:lpstr>
      <vt:lpstr>PowerPoint Presentation</vt:lpstr>
      <vt:lpstr>PowerPoint Presentation</vt:lpstr>
      <vt:lpstr>Hãy chia sẻ hoạt động các bạn tham gia cùng gia đình trong tuần qua</vt:lpstr>
      <vt:lpstr>PowerPoint Presentation</vt:lpstr>
      <vt:lpstr>Các bước xé dán tranh về hoạt động trong gia đình</vt:lpstr>
      <vt:lpstr>Bài xé dán của học sinh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Techsi.vn</cp:lastModifiedBy>
  <cp:revision>115</cp:revision>
  <dcterms:created xsi:type="dcterms:W3CDTF">2017-08-18T03:02:00Z</dcterms:created>
  <dcterms:modified xsi:type="dcterms:W3CDTF">2024-09-20T03:39:09Z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