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3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4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6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7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8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9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10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11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1" r:id="rId1"/>
    <p:sldMasterId id="2147483973" r:id="rId2"/>
    <p:sldMasterId id="2147484009" r:id="rId3"/>
    <p:sldMasterId id="2147484045" r:id="rId4"/>
    <p:sldMasterId id="2147484081" r:id="rId5"/>
    <p:sldMasterId id="2147484117" r:id="rId6"/>
    <p:sldMasterId id="2147484153" r:id="rId7"/>
    <p:sldMasterId id="2147484165" r:id="rId8"/>
    <p:sldMasterId id="2147484214" r:id="rId9"/>
    <p:sldMasterId id="2147484251" r:id="rId10"/>
    <p:sldMasterId id="2147484300" r:id="rId11"/>
    <p:sldMasterId id="2147484341" r:id="rId12"/>
  </p:sldMasterIdLst>
  <p:notesMasterIdLst>
    <p:notesMasterId r:id="rId39"/>
  </p:notesMasterIdLst>
  <p:sldIdLst>
    <p:sldId id="256" r:id="rId13"/>
    <p:sldId id="344" r:id="rId14"/>
    <p:sldId id="346" r:id="rId15"/>
    <p:sldId id="347" r:id="rId16"/>
    <p:sldId id="348" r:id="rId17"/>
    <p:sldId id="349" r:id="rId18"/>
    <p:sldId id="350" r:id="rId19"/>
    <p:sldId id="353" r:id="rId20"/>
    <p:sldId id="359" r:id="rId21"/>
    <p:sldId id="333" r:id="rId22"/>
    <p:sldId id="334" r:id="rId23"/>
    <p:sldId id="335" r:id="rId24"/>
    <p:sldId id="336" r:id="rId25"/>
    <p:sldId id="337" r:id="rId26"/>
    <p:sldId id="338" r:id="rId27"/>
    <p:sldId id="358" r:id="rId28"/>
    <p:sldId id="327" r:id="rId29"/>
    <p:sldId id="328" r:id="rId30"/>
    <p:sldId id="329" r:id="rId31"/>
    <p:sldId id="330" r:id="rId32"/>
    <p:sldId id="331" r:id="rId33"/>
    <p:sldId id="352" r:id="rId34"/>
    <p:sldId id="357" r:id="rId35"/>
    <p:sldId id="341" r:id="rId36"/>
    <p:sldId id="319" r:id="rId37"/>
    <p:sldId id="355" r:id="rId38"/>
  </p:sldIdLst>
  <p:sldSz cx="9147175" cy="5145088"/>
  <p:notesSz cx="6858000" cy="9144000"/>
  <p:embeddedFontLst>
    <p:embeddedFont>
      <p:font typeface="맑은 고딕" panose="020B0503020000020004" pitchFamily="34" charset="-127"/>
      <p:regular r:id="rId40"/>
      <p:bold r:id="rId41"/>
    </p:embeddedFont>
    <p:embeddedFont>
      <p:font typeface="Lato" panose="020B060402020202020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Roboto Condensed Light" panose="020B0604020202020204" charset="0"/>
      <p:regular r:id="rId50"/>
      <p:italic r:id="rId51"/>
    </p:embeddedFont>
    <p:embeddedFont>
      <p:font typeface="Aharoni" panose="020B0604020202020204" charset="-79"/>
      <p:bold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宋体" panose="02010600030101010101" pitchFamily="2" charset="-122"/>
      <p:regular r:id="rId55"/>
    </p:embeddedFont>
    <p:embeddedFont>
      <p:font typeface="Patrick Hand" panose="020B0604020202020204" charset="0"/>
      <p:regular r:id="rId56"/>
    </p:embeddedFont>
    <p:embeddedFont>
      <p:font typeface="MS Reference Sans Serif" panose="020B0604030504040204" pitchFamily="34" charset="0"/>
      <p:regular r:id="rId57"/>
    </p:embeddedFont>
  </p:embeddedFontLst>
  <p:defaultTextStyle>
    <a:defPPr>
      <a:defRPr lang="en-US"/>
    </a:defPPr>
    <a:lvl1pPr marL="0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8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2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6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AFB"/>
    <a:srgbClr val="FFFFFF"/>
    <a:srgbClr val="DCDCDD"/>
    <a:srgbClr val="F9C0BF"/>
    <a:srgbClr val="FFE3A5"/>
    <a:srgbClr val="F9A981"/>
    <a:srgbClr val="FFD864"/>
    <a:srgbClr val="9DD29B"/>
    <a:srgbClr val="9BD19C"/>
    <a:srgbClr val="C7EA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3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02" y="678"/>
      </p:cViewPr>
      <p:guideLst>
        <p:guide orient="horz" pos="1621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7.fntdata"/><Relationship Id="rId59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55C4C-32B4-4314-B313-6C1DCA225242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D9E18-126E-488E-8778-FD4F01CA9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84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8" algn="l" defTabSz="9143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2" algn="l" defTabSz="9143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6" algn="l" defTabSz="9143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318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77cf0412c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77cf0412c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401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77cf0412c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77cf0412c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311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6165-A3A9-4625-8E6F-388580144D1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4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6165-A3A9-4625-8E6F-388580144D1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4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77cf0412cd_0_19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77cf0412cd_0_19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3291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77cf0412cd_0_1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77cf0412cd_0_1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6539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77cf0412cd_0_1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77cf0412cd_0_1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8923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77cf0412cd_0_1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77cf0412cd_0_1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972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77cf0412cd_0_3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77cf0412cd_0_3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g77cf0412cd_0_1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1" name="Google Shape;2421;g77cf0412cd_0_1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83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5143" y="443712"/>
            <a:ext cx="5307342" cy="53071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30651" y="3894128"/>
            <a:ext cx="2086024" cy="489451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60662" y="848184"/>
            <a:ext cx="3036754" cy="184106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6603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1446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08949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1590902" y="1874328"/>
            <a:ext cx="5965471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16974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3231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1">
  <p:cSld name="Title and Body 1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5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93" name="Google Shape;193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35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97" name="Google Shape;197;p35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4741195" y="1893860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41195" y="2633263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41195" y="3372666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713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1590902" y="1874329"/>
            <a:ext cx="5965471" cy="53836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9000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321612" y="1620375"/>
            <a:ext cx="4981729" cy="49815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5016341" y="3470197"/>
            <a:ext cx="2989638" cy="48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ctr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2521213" y="698967"/>
            <a:ext cx="4100623" cy="560273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5200666" y="3926362"/>
            <a:ext cx="2606105" cy="31149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2550485" y="1799077"/>
            <a:ext cx="4070613" cy="89307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2807776" y="917808"/>
            <a:ext cx="565484" cy="451359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37"/>
          <p:cNvSpPr/>
          <p:nvPr/>
        </p:nvSpPr>
        <p:spPr>
          <a:xfrm>
            <a:off x="472714" y="539668"/>
            <a:ext cx="1317409" cy="76509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78407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5143" y="443712"/>
            <a:ext cx="5307342" cy="53071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30651" y="3894128"/>
            <a:ext cx="2086024" cy="489451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60662" y="848184"/>
            <a:ext cx="3036754" cy="184106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7757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1150" y="1295832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07344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732989" y="2578946"/>
            <a:ext cx="3571540" cy="176784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marR="50810" lvl="0" indent="-317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582" lvl="1" indent="-3048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873" lvl="2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9166" lvl="3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457" lvl="4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748" lvl="5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1039" lvl="6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8331" lvl="7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5622" lvl="8" indent="-304860">
              <a:spcBef>
                <a:spcPts val="1599"/>
              </a:spcBef>
              <a:spcAft>
                <a:spcPts val="1599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304529" y="2578946"/>
            <a:ext cx="3243226" cy="176784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marR="50810" lvl="0" indent="-317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582" lvl="1" indent="-3048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873" lvl="2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9166" lvl="3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457" lvl="4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748" lvl="5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1039" lvl="6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8331" lvl="7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5622" lvl="8" indent="-304860">
              <a:spcBef>
                <a:spcPts val="1599"/>
              </a:spcBef>
              <a:spcAft>
                <a:spcPts val="1599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7346623" y="814125"/>
            <a:ext cx="508151" cy="40547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7920662" y="363115"/>
            <a:ext cx="1551956" cy="90130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405092" y="663405"/>
            <a:ext cx="1111799" cy="6456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1377156" y="363111"/>
            <a:ext cx="478947" cy="3821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10800000">
            <a:off x="7703200" y="1452410"/>
            <a:ext cx="1028207" cy="59722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78683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766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7140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449478" y="1874328"/>
            <a:ext cx="6248469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8548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582" y="1184215"/>
            <a:ext cx="6370011" cy="262431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7013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3587" y="-125"/>
            <a:ext cx="4573588" cy="5145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2131" y="1233556"/>
            <a:ext cx="3278938" cy="1482758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2131" y="2803942"/>
            <a:ext cx="3278938" cy="1235481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41215" y="724298"/>
            <a:ext cx="3838332" cy="3696241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marL="457291" lvl="0" indent="-355672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582" lvl="1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2pPr>
            <a:lvl3pPr marL="1371873" lvl="2" indent="-355672">
              <a:spcBef>
                <a:spcPts val="1599"/>
              </a:spcBef>
              <a:spcAft>
                <a:spcPts val="0"/>
              </a:spcAft>
              <a:buSzPts val="2000"/>
              <a:buChar char="■"/>
              <a:defRPr/>
            </a:lvl3pPr>
            <a:lvl4pPr marL="1829166" lvl="3" indent="-355672">
              <a:spcBef>
                <a:spcPts val="1599"/>
              </a:spcBef>
              <a:spcAft>
                <a:spcPts val="0"/>
              </a:spcAft>
              <a:buSzPts val="2000"/>
              <a:buChar char="●"/>
              <a:defRPr/>
            </a:lvl4pPr>
            <a:lvl5pPr marL="2286457" lvl="4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5pPr>
            <a:lvl6pPr marL="2743748" lvl="5" indent="-355672">
              <a:spcBef>
                <a:spcPts val="1599"/>
              </a:spcBef>
              <a:spcAft>
                <a:spcPts val="0"/>
              </a:spcAft>
              <a:buSzPts val="2000"/>
              <a:buChar char="■"/>
              <a:defRPr/>
            </a:lvl6pPr>
            <a:lvl7pPr marL="3201039" lvl="6" indent="-355672">
              <a:spcBef>
                <a:spcPts val="1599"/>
              </a:spcBef>
              <a:spcAft>
                <a:spcPts val="0"/>
              </a:spcAft>
              <a:buSzPts val="2000"/>
              <a:buChar char="●"/>
              <a:defRPr/>
            </a:lvl7pPr>
            <a:lvl8pPr marL="3658331" lvl="7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8pPr>
            <a:lvl9pPr marL="4115622" lvl="8" indent="-355672">
              <a:spcBef>
                <a:spcPts val="1599"/>
              </a:spcBef>
              <a:spcAft>
                <a:spcPts val="1599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62230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289" y="4030784"/>
            <a:ext cx="6537469" cy="605287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marL="457291" lvl="0" indent="-22864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36079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429618" y="1959455"/>
            <a:ext cx="4287888" cy="1964106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79015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6572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8807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7052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7693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535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7272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67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721150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716118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11085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706054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599755" y="4009537"/>
            <a:ext cx="5958868" cy="52696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8708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611237" y="2336471"/>
            <a:ext cx="2610306" cy="1203972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41195" y="1893860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41195" y="2633263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4741195" y="3372666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869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535385" y="2101950"/>
            <a:ext cx="4599697" cy="175974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lvl="0" indent="-3556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582" lvl="1" indent="-34296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873" lvl="2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9166" lvl="3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457" lvl="4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748" lvl="5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1039" lvl="6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8331" lvl="7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5622" lvl="8" indent="-342969" algn="ctr" rtl="0">
              <a:spcBef>
                <a:spcPts val="1599"/>
              </a:spcBef>
              <a:spcAft>
                <a:spcPts val="1599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30981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8" name="Google Shape;98;p21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4349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721150" y="1295732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1073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31144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1590902" y="2223397"/>
            <a:ext cx="5965471" cy="69831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09506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0627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721150" y="1300744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435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6351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77156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1077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1590902" y="1874328"/>
            <a:ext cx="5965471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3152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1590902" y="1874329"/>
            <a:ext cx="5965471" cy="53836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8573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721150" y="1310935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53034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8227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1590902" y="1874328"/>
            <a:ext cx="5965471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43622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308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1">
  <p:cSld name="Title and Body 1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5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93" name="Google Shape;193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35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97" name="Google Shape;197;p35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4741195" y="1893860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41195" y="2633263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41195" y="3372666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6112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1590902" y="1874329"/>
            <a:ext cx="5965471" cy="53836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82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3524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321612" y="1620375"/>
            <a:ext cx="4981729" cy="49815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5016341" y="3470197"/>
            <a:ext cx="2989638" cy="48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ctr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2521213" y="698967"/>
            <a:ext cx="4100623" cy="560273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5200666" y="3926362"/>
            <a:ext cx="2606105" cy="31149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2550485" y="1799077"/>
            <a:ext cx="4070613" cy="89307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2807776" y="917808"/>
            <a:ext cx="565484" cy="451359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37"/>
          <p:cNvSpPr/>
          <p:nvPr/>
        </p:nvSpPr>
        <p:spPr>
          <a:xfrm>
            <a:off x="472714" y="539668"/>
            <a:ext cx="1317409" cy="76509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71848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5143" y="443712"/>
            <a:ext cx="5307342" cy="53071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30651" y="3894128"/>
            <a:ext cx="2086024" cy="489451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60662" y="848184"/>
            <a:ext cx="3036754" cy="184106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388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1150" y="1295832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692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732989" y="2578946"/>
            <a:ext cx="3571540" cy="176784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marR="50810" lvl="0" indent="-317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582" lvl="1" indent="-3048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873" lvl="2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9166" lvl="3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457" lvl="4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748" lvl="5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1039" lvl="6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8331" lvl="7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5622" lvl="8" indent="-304860">
              <a:spcBef>
                <a:spcPts val="1599"/>
              </a:spcBef>
              <a:spcAft>
                <a:spcPts val="1599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304529" y="2578946"/>
            <a:ext cx="3243226" cy="176784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marR="50810" lvl="0" indent="-317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582" lvl="1" indent="-3048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873" lvl="2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9166" lvl="3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457" lvl="4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748" lvl="5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1039" lvl="6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8331" lvl="7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5622" lvl="8" indent="-304860">
              <a:spcBef>
                <a:spcPts val="1599"/>
              </a:spcBef>
              <a:spcAft>
                <a:spcPts val="1599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7346623" y="814125"/>
            <a:ext cx="508151" cy="40547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7920662" y="363115"/>
            <a:ext cx="1551956" cy="90130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405092" y="663405"/>
            <a:ext cx="1111799" cy="6456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1377156" y="363111"/>
            <a:ext cx="478947" cy="3821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10800000">
            <a:off x="7703200" y="1452410"/>
            <a:ext cx="1028207" cy="59722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7079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9428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449478" y="1874328"/>
            <a:ext cx="6248469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606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582" y="1184215"/>
            <a:ext cx="6370011" cy="262431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298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3587" y="-125"/>
            <a:ext cx="4573588" cy="5145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2131" y="1233556"/>
            <a:ext cx="3278938" cy="1482758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2131" y="2803942"/>
            <a:ext cx="3278938" cy="1235481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41215" y="724298"/>
            <a:ext cx="3838332" cy="3696241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marL="457291" lvl="0" indent="-355672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582" lvl="1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2pPr>
            <a:lvl3pPr marL="1371873" lvl="2" indent="-355672">
              <a:spcBef>
                <a:spcPts val="1599"/>
              </a:spcBef>
              <a:spcAft>
                <a:spcPts val="0"/>
              </a:spcAft>
              <a:buSzPts val="2000"/>
              <a:buChar char="■"/>
              <a:defRPr/>
            </a:lvl3pPr>
            <a:lvl4pPr marL="1829166" lvl="3" indent="-355672">
              <a:spcBef>
                <a:spcPts val="1599"/>
              </a:spcBef>
              <a:spcAft>
                <a:spcPts val="0"/>
              </a:spcAft>
              <a:buSzPts val="2000"/>
              <a:buChar char="●"/>
              <a:defRPr/>
            </a:lvl4pPr>
            <a:lvl5pPr marL="2286457" lvl="4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5pPr>
            <a:lvl6pPr marL="2743748" lvl="5" indent="-355672">
              <a:spcBef>
                <a:spcPts val="1599"/>
              </a:spcBef>
              <a:spcAft>
                <a:spcPts val="0"/>
              </a:spcAft>
              <a:buSzPts val="2000"/>
              <a:buChar char="■"/>
              <a:defRPr/>
            </a:lvl6pPr>
            <a:lvl7pPr marL="3201039" lvl="6" indent="-355672">
              <a:spcBef>
                <a:spcPts val="1599"/>
              </a:spcBef>
              <a:spcAft>
                <a:spcPts val="0"/>
              </a:spcAft>
              <a:buSzPts val="2000"/>
              <a:buChar char="●"/>
              <a:defRPr/>
            </a:lvl7pPr>
            <a:lvl8pPr marL="3658331" lvl="7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8pPr>
            <a:lvl9pPr marL="4115622" lvl="8" indent="-355672">
              <a:spcBef>
                <a:spcPts val="1599"/>
              </a:spcBef>
              <a:spcAft>
                <a:spcPts val="1599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69497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289" y="4030784"/>
            <a:ext cx="6537469" cy="605287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marL="457291" lvl="0" indent="-22864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5281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429618" y="1959455"/>
            <a:ext cx="4287888" cy="1964106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706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0899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2187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4014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3349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6083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31690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914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721150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716118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11085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706054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599755" y="4009537"/>
            <a:ext cx="5958868" cy="52696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03277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611237" y="2336471"/>
            <a:ext cx="2610306" cy="1203972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41195" y="1893860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41195" y="2633263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4741195" y="3372666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76691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535385" y="2101950"/>
            <a:ext cx="4599697" cy="175974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lvl="0" indent="-3556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582" lvl="1" indent="-34296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873" lvl="2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9166" lvl="3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457" lvl="4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748" lvl="5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1039" lvl="6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8331" lvl="7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5622" lvl="8" indent="-342969" algn="ctr" rtl="0">
              <a:spcBef>
                <a:spcPts val="1599"/>
              </a:spcBef>
              <a:spcAft>
                <a:spcPts val="1599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857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8" name="Google Shape;98;p21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3645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721150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716118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11085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706054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599755" y="4009537"/>
            <a:ext cx="5958868" cy="52696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632499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721150" y="1295732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243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6380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1590902" y="2223397"/>
            <a:ext cx="5965471" cy="69831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23116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214408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721150" y="1300744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5298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9593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3383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1590902" y="1874328"/>
            <a:ext cx="5965471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56093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1590902" y="1874329"/>
            <a:ext cx="5965471" cy="53836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30683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721150" y="1310935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1020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611237" y="2336471"/>
            <a:ext cx="2610306" cy="1203972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41195" y="1893860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41195" y="2633263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4741195" y="3372666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53494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781067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1590902" y="1874328"/>
            <a:ext cx="5965471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88676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9311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1">
  <p:cSld name="Title and Body 1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5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93" name="Google Shape;193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35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97" name="Google Shape;197;p35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4741195" y="1893860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41195" y="2633263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41195" y="3372666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8631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1590902" y="1874329"/>
            <a:ext cx="5965471" cy="53836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80686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321612" y="1620375"/>
            <a:ext cx="4981729" cy="49815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5016341" y="3470197"/>
            <a:ext cx="2989638" cy="48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ctr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2521213" y="698967"/>
            <a:ext cx="4100623" cy="560273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5200666" y="3926362"/>
            <a:ext cx="2606105" cy="31149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2550485" y="1799077"/>
            <a:ext cx="4070613" cy="89307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2807776" y="917808"/>
            <a:ext cx="565484" cy="451359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37"/>
          <p:cNvSpPr/>
          <p:nvPr/>
        </p:nvSpPr>
        <p:spPr>
          <a:xfrm>
            <a:off x="472714" y="539668"/>
            <a:ext cx="1317409" cy="76509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892966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5143" y="443712"/>
            <a:ext cx="5307342" cy="53071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30651" y="3894128"/>
            <a:ext cx="2086024" cy="489451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60662" y="848184"/>
            <a:ext cx="3036754" cy="184106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52922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1150" y="1295832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11668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732989" y="2578946"/>
            <a:ext cx="3571540" cy="176784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marR="50810" lvl="0" indent="-317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582" lvl="1" indent="-3048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873" lvl="2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9166" lvl="3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457" lvl="4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748" lvl="5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1039" lvl="6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8331" lvl="7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5622" lvl="8" indent="-304860">
              <a:spcBef>
                <a:spcPts val="1599"/>
              </a:spcBef>
              <a:spcAft>
                <a:spcPts val="1599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304529" y="2578946"/>
            <a:ext cx="3243226" cy="176784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marR="50810" lvl="0" indent="-317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582" lvl="1" indent="-3048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873" lvl="2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9166" lvl="3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457" lvl="4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748" lvl="5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1039" lvl="6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8331" lvl="7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5622" lvl="8" indent="-304860">
              <a:spcBef>
                <a:spcPts val="1599"/>
              </a:spcBef>
              <a:spcAft>
                <a:spcPts val="1599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7346623" y="814125"/>
            <a:ext cx="508151" cy="40547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7920662" y="363115"/>
            <a:ext cx="1551956" cy="90130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405092" y="663405"/>
            <a:ext cx="1111799" cy="6456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1377156" y="363111"/>
            <a:ext cx="478947" cy="3821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10800000">
            <a:off x="7703200" y="1452410"/>
            <a:ext cx="1028207" cy="59722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914077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37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535385" y="2101950"/>
            <a:ext cx="4599697" cy="175974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lvl="0" indent="-3556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582" lvl="1" indent="-34296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873" lvl="2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9166" lvl="3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457" lvl="4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748" lvl="5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1039" lvl="6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8331" lvl="7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5622" lvl="8" indent="-342969" algn="ctr" rtl="0">
              <a:spcBef>
                <a:spcPts val="1599"/>
              </a:spcBef>
              <a:spcAft>
                <a:spcPts val="1599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1956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449478" y="1874328"/>
            <a:ext cx="6248469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619288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582" y="1184215"/>
            <a:ext cx="6370011" cy="262431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25727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3587" y="-125"/>
            <a:ext cx="4573588" cy="5145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2131" y="1233556"/>
            <a:ext cx="3278938" cy="1482758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2131" y="2803942"/>
            <a:ext cx="3278938" cy="1235481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41215" y="724298"/>
            <a:ext cx="3838332" cy="3696241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marL="457291" lvl="0" indent="-355672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582" lvl="1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2pPr>
            <a:lvl3pPr marL="1371873" lvl="2" indent="-355672">
              <a:spcBef>
                <a:spcPts val="1599"/>
              </a:spcBef>
              <a:spcAft>
                <a:spcPts val="0"/>
              </a:spcAft>
              <a:buSzPts val="2000"/>
              <a:buChar char="■"/>
              <a:defRPr/>
            </a:lvl3pPr>
            <a:lvl4pPr marL="1829166" lvl="3" indent="-355672">
              <a:spcBef>
                <a:spcPts val="1599"/>
              </a:spcBef>
              <a:spcAft>
                <a:spcPts val="0"/>
              </a:spcAft>
              <a:buSzPts val="2000"/>
              <a:buChar char="●"/>
              <a:defRPr/>
            </a:lvl4pPr>
            <a:lvl5pPr marL="2286457" lvl="4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5pPr>
            <a:lvl6pPr marL="2743748" lvl="5" indent="-355672">
              <a:spcBef>
                <a:spcPts val="1599"/>
              </a:spcBef>
              <a:spcAft>
                <a:spcPts val="0"/>
              </a:spcAft>
              <a:buSzPts val="2000"/>
              <a:buChar char="■"/>
              <a:defRPr/>
            </a:lvl6pPr>
            <a:lvl7pPr marL="3201039" lvl="6" indent="-355672">
              <a:spcBef>
                <a:spcPts val="1599"/>
              </a:spcBef>
              <a:spcAft>
                <a:spcPts val="0"/>
              </a:spcAft>
              <a:buSzPts val="2000"/>
              <a:buChar char="●"/>
              <a:defRPr/>
            </a:lvl7pPr>
            <a:lvl8pPr marL="3658331" lvl="7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8pPr>
            <a:lvl9pPr marL="4115622" lvl="8" indent="-355672">
              <a:spcBef>
                <a:spcPts val="1599"/>
              </a:spcBef>
              <a:spcAft>
                <a:spcPts val="1599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44345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289" y="4030784"/>
            <a:ext cx="6537469" cy="605287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marL="457291" lvl="0" indent="-22864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31439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429618" y="1959455"/>
            <a:ext cx="4287888" cy="1964106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579934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97826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8893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2636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03223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954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8" name="Google Shape;98;p21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22016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51988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721150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716118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11085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706054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599755" y="4009537"/>
            <a:ext cx="5958868" cy="52696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903492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611237" y="2336471"/>
            <a:ext cx="2610306" cy="1203972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41195" y="1893860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41195" y="2633263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4741195" y="3372666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1065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535385" y="2101950"/>
            <a:ext cx="4599697" cy="175974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lvl="0" indent="-3556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582" lvl="1" indent="-34296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873" lvl="2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9166" lvl="3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457" lvl="4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748" lvl="5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1039" lvl="6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8331" lvl="7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5622" lvl="8" indent="-342969" algn="ctr" rtl="0">
              <a:spcBef>
                <a:spcPts val="1599"/>
              </a:spcBef>
              <a:spcAft>
                <a:spcPts val="1599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31372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8" name="Google Shape;98;p21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9020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721150" y="1295732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88718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768970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1590902" y="2223397"/>
            <a:ext cx="5965471" cy="69831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81993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099376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721150" y="1300744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44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1150" y="1295832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1055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721150" y="1295732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570030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144734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09132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1590902" y="1874328"/>
            <a:ext cx="5965471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29039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1590902" y="1874329"/>
            <a:ext cx="5965471" cy="53836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07701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721150" y="1310935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319793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62606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1590902" y="1874328"/>
            <a:ext cx="5965471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295311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63219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1">
  <p:cSld name="Title and Body 1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5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93" name="Google Shape;193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35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97" name="Google Shape;197;p35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4741195" y="1893860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41195" y="2633263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41195" y="3372666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65712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1590902" y="1874329"/>
            <a:ext cx="5965471" cy="53836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978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31730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321612" y="1620375"/>
            <a:ext cx="4981729" cy="49815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5016341" y="3470197"/>
            <a:ext cx="2989638" cy="48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ctr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2521213" y="698967"/>
            <a:ext cx="4100623" cy="560273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5200666" y="3926362"/>
            <a:ext cx="2606105" cy="31149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2550485" y="1799077"/>
            <a:ext cx="4070613" cy="89307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2807776" y="917808"/>
            <a:ext cx="565484" cy="451359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37"/>
          <p:cNvSpPr/>
          <p:nvPr/>
        </p:nvSpPr>
        <p:spPr>
          <a:xfrm>
            <a:off x="472714" y="539668"/>
            <a:ext cx="1317409" cy="76509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22086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3"/>
            <a:ext cx="6860381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57" indent="0" algn="ctr">
              <a:buNone/>
              <a:defRPr sz="1500"/>
            </a:lvl2pPr>
            <a:lvl3pPr marL="685915" indent="0" algn="ctr">
              <a:buNone/>
              <a:defRPr sz="1300"/>
            </a:lvl3pPr>
            <a:lvl4pPr marL="1028871" indent="0" algn="ctr">
              <a:buNone/>
              <a:defRPr sz="1200"/>
            </a:lvl4pPr>
            <a:lvl5pPr marL="1371828" indent="0" algn="ctr">
              <a:buNone/>
              <a:defRPr sz="1200"/>
            </a:lvl5pPr>
            <a:lvl6pPr marL="1714785" indent="0" algn="ctr">
              <a:buNone/>
              <a:defRPr sz="1200"/>
            </a:lvl6pPr>
            <a:lvl7pPr marL="2057743" indent="0" algn="ctr">
              <a:buNone/>
              <a:defRPr sz="1200"/>
            </a:lvl7pPr>
            <a:lvl8pPr marL="2400700" indent="0" algn="ctr">
              <a:buNone/>
              <a:defRPr sz="1200"/>
            </a:lvl8pPr>
            <a:lvl9pPr marL="27436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0360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1316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1"/>
            <a:ext cx="7889438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8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8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7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7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6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6280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3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9" y="1369643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8076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30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1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57" indent="0">
              <a:buNone/>
              <a:defRPr sz="1500" b="1"/>
            </a:lvl2pPr>
            <a:lvl3pPr marL="685915" indent="0">
              <a:buNone/>
              <a:defRPr sz="1300" b="1"/>
            </a:lvl3pPr>
            <a:lvl4pPr marL="1028871" indent="0">
              <a:buNone/>
              <a:defRPr sz="1200" b="1"/>
            </a:lvl4pPr>
            <a:lvl5pPr marL="1371828" indent="0">
              <a:buNone/>
              <a:defRPr sz="1200" b="1"/>
            </a:lvl5pPr>
            <a:lvl6pPr marL="1714785" indent="0">
              <a:buNone/>
              <a:defRPr sz="1200" b="1"/>
            </a:lvl6pPr>
            <a:lvl7pPr marL="2057743" indent="0">
              <a:buNone/>
              <a:defRPr sz="1200" b="1"/>
            </a:lvl7pPr>
            <a:lvl8pPr marL="2400700" indent="0">
              <a:buNone/>
              <a:defRPr sz="1200" b="1"/>
            </a:lvl8pPr>
            <a:lvl9pPr marL="27436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1" y="1879387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8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57" indent="0">
              <a:buNone/>
              <a:defRPr sz="1500" b="1"/>
            </a:lvl2pPr>
            <a:lvl3pPr marL="685915" indent="0">
              <a:buNone/>
              <a:defRPr sz="1300" b="1"/>
            </a:lvl3pPr>
            <a:lvl4pPr marL="1028871" indent="0">
              <a:buNone/>
              <a:defRPr sz="1200" b="1"/>
            </a:lvl4pPr>
            <a:lvl5pPr marL="1371828" indent="0">
              <a:buNone/>
              <a:defRPr sz="1200" b="1"/>
            </a:lvl5pPr>
            <a:lvl6pPr marL="1714785" indent="0">
              <a:buNone/>
              <a:defRPr sz="1200" b="1"/>
            </a:lvl6pPr>
            <a:lvl7pPr marL="2057743" indent="0">
              <a:buNone/>
              <a:defRPr sz="1200" b="1"/>
            </a:lvl7pPr>
            <a:lvl8pPr marL="2400700" indent="0">
              <a:buNone/>
              <a:defRPr sz="1200" b="1"/>
            </a:lvl8pPr>
            <a:lvl9pPr marL="27436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8" y="1879387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8701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4928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9083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7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2" y="740798"/>
            <a:ext cx="4630757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7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57" indent="0">
              <a:buNone/>
              <a:defRPr sz="1000"/>
            </a:lvl2pPr>
            <a:lvl3pPr marL="685915" indent="0">
              <a:buNone/>
              <a:defRPr sz="900"/>
            </a:lvl3pPr>
            <a:lvl4pPr marL="1028871" indent="0">
              <a:buNone/>
              <a:defRPr sz="700"/>
            </a:lvl4pPr>
            <a:lvl5pPr marL="1371828" indent="0">
              <a:buNone/>
              <a:defRPr sz="700"/>
            </a:lvl5pPr>
            <a:lvl6pPr marL="1714785" indent="0">
              <a:buNone/>
              <a:defRPr sz="700"/>
            </a:lvl6pPr>
            <a:lvl7pPr marL="2057743" indent="0">
              <a:buNone/>
              <a:defRPr sz="700"/>
            </a:lvl7pPr>
            <a:lvl8pPr marL="2400700" indent="0">
              <a:buNone/>
              <a:defRPr sz="700"/>
            </a:lvl8pPr>
            <a:lvl9pPr marL="274365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0808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7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2" y="740798"/>
            <a:ext cx="4630757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57" indent="0">
              <a:buNone/>
              <a:defRPr sz="2100"/>
            </a:lvl2pPr>
            <a:lvl3pPr marL="685915" indent="0">
              <a:buNone/>
              <a:defRPr sz="1800"/>
            </a:lvl3pPr>
            <a:lvl4pPr marL="1028871" indent="0">
              <a:buNone/>
              <a:defRPr sz="1500"/>
            </a:lvl4pPr>
            <a:lvl5pPr marL="1371828" indent="0">
              <a:buNone/>
              <a:defRPr sz="1500"/>
            </a:lvl5pPr>
            <a:lvl6pPr marL="1714785" indent="0">
              <a:buNone/>
              <a:defRPr sz="1500"/>
            </a:lvl6pPr>
            <a:lvl7pPr marL="2057743" indent="0">
              <a:buNone/>
              <a:defRPr sz="1500"/>
            </a:lvl7pPr>
            <a:lvl8pPr marL="2400700" indent="0">
              <a:buNone/>
              <a:defRPr sz="1500"/>
            </a:lvl8pPr>
            <a:lvl9pPr marL="27436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7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57" indent="0">
              <a:buNone/>
              <a:defRPr sz="1000"/>
            </a:lvl2pPr>
            <a:lvl3pPr marL="685915" indent="0">
              <a:buNone/>
              <a:defRPr sz="900"/>
            </a:lvl3pPr>
            <a:lvl4pPr marL="1028871" indent="0">
              <a:buNone/>
              <a:defRPr sz="700"/>
            </a:lvl4pPr>
            <a:lvl5pPr marL="1371828" indent="0">
              <a:buNone/>
              <a:defRPr sz="700"/>
            </a:lvl5pPr>
            <a:lvl6pPr marL="1714785" indent="0">
              <a:buNone/>
              <a:defRPr sz="700"/>
            </a:lvl6pPr>
            <a:lvl7pPr marL="2057743" indent="0">
              <a:buNone/>
              <a:defRPr sz="700"/>
            </a:lvl7pPr>
            <a:lvl8pPr marL="2400700" indent="0">
              <a:buNone/>
              <a:defRPr sz="700"/>
            </a:lvl8pPr>
            <a:lvl9pPr marL="274365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46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1590902" y="2223397"/>
            <a:ext cx="5965471" cy="69831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086807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6625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9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080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721150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716118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11085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706054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599755" y="4009537"/>
            <a:ext cx="5958868" cy="52696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19887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5DEC22-0567-4AE9-9FFC-FD2CDA01C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398" y="842038"/>
            <a:ext cx="6860381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A710B5A-8885-468C-9F0A-0C7A028E0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398" y="2702366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79" indent="0" algn="ctr">
              <a:buNone/>
              <a:defRPr sz="1300"/>
            </a:lvl3pPr>
            <a:lvl4pPr marL="1028517" indent="0" algn="ctr">
              <a:buNone/>
              <a:defRPr sz="1100"/>
            </a:lvl4pPr>
            <a:lvl5pPr marL="1371355" indent="0" algn="ctr">
              <a:buNone/>
              <a:defRPr sz="1100"/>
            </a:lvl5pPr>
            <a:lvl6pPr marL="1714194" indent="0" algn="ctr">
              <a:buNone/>
              <a:defRPr sz="1100"/>
            </a:lvl6pPr>
            <a:lvl7pPr marL="2057033" indent="0" algn="ctr">
              <a:buNone/>
              <a:defRPr sz="1100"/>
            </a:lvl7pPr>
            <a:lvl8pPr marL="2399873" indent="0" algn="ctr">
              <a:buNone/>
              <a:defRPr sz="1100"/>
            </a:lvl8pPr>
            <a:lvl9pPr marL="2742712" indent="0" algn="ctr">
              <a:buNone/>
              <a:defRPr sz="1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EAC88B-2590-4AD3-8FD1-12A6BEE6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C0E82-3579-48AE-8B3A-007CA892FFE2}" type="datetimeFigureOut">
              <a:rPr lang="en-US" smtClean="0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149C8A-5601-4B11-B317-43DE6DC4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9920CC-F149-42F2-A5FA-F7B45709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A850D-1E52-4E03-A9DC-557A2B0E80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5829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178DA3-E79F-4B9C-8CF8-B9865FAB0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41F7F8-92C9-4631-AD57-DC07C5183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EAC88B-2590-4AD3-8FD1-12A6BEE6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A60F2-C299-46ED-BB86-D70E6587CC48}" type="datetimeFigureOut">
              <a:rPr lang="en-US" smtClean="0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149C8A-5601-4B11-B317-43DE6DC4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9920CC-F149-42F2-A5FA-F7B45709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B68AA-A8D2-48D9-B53A-FCCA88F177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8875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C281FF-3941-4485-B958-6F9838ED4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07" y="1282701"/>
            <a:ext cx="7889438" cy="214021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4040CB-38CF-4308-83DD-4D8160DFE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107" y="3443162"/>
            <a:ext cx="7889438" cy="11254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7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51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5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9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03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7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EAC88B-2590-4AD3-8FD1-12A6BEE6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9AF99-F3A8-47B4-8611-1C2D3902DEF7}" type="datetimeFigureOut">
              <a:rPr lang="en-US" smtClean="0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149C8A-5601-4B11-B317-43DE6DC4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9920CC-F149-42F2-A5FA-F7B45709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4372C-ED27-4C94-8CBC-41ECA3238E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8780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97C9A3-FE3A-49A8-A61A-048B2B2A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A2EBF1-E9F8-46EE-832C-520B90681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70" y="1369646"/>
            <a:ext cx="3887550" cy="3264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9BC4AF-7D9D-4423-88A4-6633F82FA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0757" y="1369646"/>
            <a:ext cx="3887550" cy="3264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4EAC88B-2590-4AD3-8FD1-12A6BEE6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E1391-46ED-4A0D-BEE5-280429752ED7}" type="datetimeFigureOut">
              <a:rPr lang="en-US" smtClean="0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9149C8A-5601-4B11-B317-43DE6DC4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49920CC-F149-42F2-A5FA-F7B45709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5C48D-1FF4-4ED1-9F25-DBF45B3646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9427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BA705B-45CF-44A8-BE4F-A0D1E0AEA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62" y="273931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615A04-BD74-4C44-B569-48FECDC0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064" y="1261262"/>
            <a:ext cx="3869684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79" indent="0">
              <a:buNone/>
              <a:defRPr sz="1300" b="1"/>
            </a:lvl3pPr>
            <a:lvl4pPr marL="1028517" indent="0">
              <a:buNone/>
              <a:defRPr sz="1100" b="1"/>
            </a:lvl4pPr>
            <a:lvl5pPr marL="1371355" indent="0">
              <a:buNone/>
              <a:defRPr sz="1100" b="1"/>
            </a:lvl5pPr>
            <a:lvl6pPr marL="1714194" indent="0">
              <a:buNone/>
              <a:defRPr sz="1100" b="1"/>
            </a:lvl6pPr>
            <a:lvl7pPr marL="2057033" indent="0">
              <a:buNone/>
              <a:defRPr sz="1100" b="1"/>
            </a:lvl7pPr>
            <a:lvl8pPr marL="2399873" indent="0">
              <a:buNone/>
              <a:defRPr sz="1100" b="1"/>
            </a:lvl8pPr>
            <a:lvl9pPr marL="274271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58D41B-FC0B-4608-80F5-075DD03F0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64" y="1879388"/>
            <a:ext cx="3869684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E05D5E1-2BA4-47D1-BCE9-955FC27B8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30763" y="1261262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79" indent="0">
              <a:buNone/>
              <a:defRPr sz="1300" b="1"/>
            </a:lvl3pPr>
            <a:lvl4pPr marL="1028517" indent="0">
              <a:buNone/>
              <a:defRPr sz="1100" b="1"/>
            </a:lvl4pPr>
            <a:lvl5pPr marL="1371355" indent="0">
              <a:buNone/>
              <a:defRPr sz="1100" b="1"/>
            </a:lvl5pPr>
            <a:lvl6pPr marL="1714194" indent="0">
              <a:buNone/>
              <a:defRPr sz="1100" b="1"/>
            </a:lvl6pPr>
            <a:lvl7pPr marL="2057033" indent="0">
              <a:buNone/>
              <a:defRPr sz="1100" b="1"/>
            </a:lvl7pPr>
            <a:lvl8pPr marL="2399873" indent="0">
              <a:buNone/>
              <a:defRPr sz="1100" b="1"/>
            </a:lvl8pPr>
            <a:lvl9pPr marL="274271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DAE92DE-6E14-494C-BDEA-AE6961ECF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30763" y="1879388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24EAC88B-2590-4AD3-8FD1-12A6BEE6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90372-6C52-4886-80A9-DF8A128C90CB}" type="datetimeFigureOut">
              <a:rPr lang="en-US" smtClean="0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89149C8A-5601-4B11-B317-43DE6DC4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E49920CC-F149-42F2-A5FA-F7B45709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D2925-77C6-4B6F-9E5B-01804F4D91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7269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07152-04EF-4C63-9C80-8B38F784E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24EAC88B-2590-4AD3-8FD1-12A6BEE6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DAA85-4D5A-466F-B8D4-2C10397F1362}" type="datetimeFigureOut">
              <a:rPr lang="en-US" smtClean="0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89149C8A-5601-4B11-B317-43DE6DC4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49920CC-F149-42F2-A5FA-F7B45709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2B4E5-B92E-4602-B758-2F30FC9B30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2491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24EAC88B-2590-4AD3-8FD1-12A6BEE6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A9434-977C-4BBD-A618-4C0C0A9F6B0C}" type="datetimeFigureOut">
              <a:rPr lang="en-US" smtClean="0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89149C8A-5601-4B11-B317-43DE6DC4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E49920CC-F149-42F2-A5FA-F7B45709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1D830-8195-4785-9523-917E9D8BD4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33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76743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2575DE-0DC7-4456-B937-6CDF81FEA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64" y="343011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FBF800-3958-46EF-8A35-50CA7E809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741" y="740802"/>
            <a:ext cx="4630758" cy="365634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9446FD-1989-41EB-9743-19BA50CB7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064" y="1543529"/>
            <a:ext cx="2950202" cy="2859574"/>
          </a:xfrm>
        </p:spPr>
        <p:txBody>
          <a:bodyPr/>
          <a:lstStyle>
            <a:lvl1pPr marL="0" indent="0">
              <a:buNone/>
              <a:defRPr sz="1100"/>
            </a:lvl1pPr>
            <a:lvl2pPr marL="342839" indent="0">
              <a:buNone/>
              <a:defRPr sz="1000"/>
            </a:lvl2pPr>
            <a:lvl3pPr marL="685679" indent="0">
              <a:buNone/>
              <a:defRPr sz="900"/>
            </a:lvl3pPr>
            <a:lvl4pPr marL="1028517" indent="0">
              <a:buNone/>
              <a:defRPr sz="700"/>
            </a:lvl4pPr>
            <a:lvl5pPr marL="1371355" indent="0">
              <a:buNone/>
              <a:defRPr sz="700"/>
            </a:lvl5pPr>
            <a:lvl6pPr marL="1714194" indent="0">
              <a:buNone/>
              <a:defRPr sz="700"/>
            </a:lvl6pPr>
            <a:lvl7pPr marL="2057033" indent="0">
              <a:buNone/>
              <a:defRPr sz="700"/>
            </a:lvl7pPr>
            <a:lvl8pPr marL="2399873" indent="0">
              <a:buNone/>
              <a:defRPr sz="700"/>
            </a:lvl8pPr>
            <a:lvl9pPr marL="274271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4EAC88B-2590-4AD3-8FD1-12A6BEE6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09863-452D-4ADD-B95C-F9CA8F6AEBE1}" type="datetimeFigureOut">
              <a:rPr lang="en-US" smtClean="0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9149C8A-5601-4B11-B317-43DE6DC4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49920CC-F149-42F2-A5FA-F7B45709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FF80A-DC13-4474-B0E5-8A63A1E4B6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2362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E889AA-EFDC-4AF4-92C5-F6092A55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64" y="343011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34312A1-7482-4205-8477-20C2CA657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8741" y="740802"/>
            <a:ext cx="4630758" cy="365634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39" indent="0">
              <a:buNone/>
              <a:defRPr sz="2200"/>
            </a:lvl2pPr>
            <a:lvl3pPr marL="685679" indent="0">
              <a:buNone/>
              <a:defRPr sz="1800"/>
            </a:lvl3pPr>
            <a:lvl4pPr marL="1028517" indent="0">
              <a:buNone/>
              <a:defRPr sz="1500"/>
            </a:lvl4pPr>
            <a:lvl5pPr marL="1371355" indent="0">
              <a:buNone/>
              <a:defRPr sz="1500"/>
            </a:lvl5pPr>
            <a:lvl6pPr marL="1714194" indent="0">
              <a:buNone/>
              <a:defRPr sz="1500"/>
            </a:lvl6pPr>
            <a:lvl7pPr marL="2057033" indent="0">
              <a:buNone/>
              <a:defRPr sz="1500"/>
            </a:lvl7pPr>
            <a:lvl8pPr marL="2399873" indent="0">
              <a:buNone/>
              <a:defRPr sz="1500"/>
            </a:lvl8pPr>
            <a:lvl9pPr marL="274271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0E9658-A9B1-4A71-8B94-1F99D3832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064" y="1543529"/>
            <a:ext cx="2950202" cy="2859574"/>
          </a:xfrm>
        </p:spPr>
        <p:txBody>
          <a:bodyPr/>
          <a:lstStyle>
            <a:lvl1pPr marL="0" indent="0">
              <a:buNone/>
              <a:defRPr sz="1100"/>
            </a:lvl1pPr>
            <a:lvl2pPr marL="342839" indent="0">
              <a:buNone/>
              <a:defRPr sz="1000"/>
            </a:lvl2pPr>
            <a:lvl3pPr marL="685679" indent="0">
              <a:buNone/>
              <a:defRPr sz="900"/>
            </a:lvl3pPr>
            <a:lvl4pPr marL="1028517" indent="0">
              <a:buNone/>
              <a:defRPr sz="700"/>
            </a:lvl4pPr>
            <a:lvl5pPr marL="1371355" indent="0">
              <a:buNone/>
              <a:defRPr sz="700"/>
            </a:lvl5pPr>
            <a:lvl6pPr marL="1714194" indent="0">
              <a:buNone/>
              <a:defRPr sz="700"/>
            </a:lvl6pPr>
            <a:lvl7pPr marL="2057033" indent="0">
              <a:buNone/>
              <a:defRPr sz="700"/>
            </a:lvl7pPr>
            <a:lvl8pPr marL="2399873" indent="0">
              <a:buNone/>
              <a:defRPr sz="700"/>
            </a:lvl8pPr>
            <a:lvl9pPr marL="274271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4EAC88B-2590-4AD3-8FD1-12A6BEE6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07E95-FA56-4DEA-A2F6-BAF693DA0587}" type="datetimeFigureOut">
              <a:rPr lang="en-US" smtClean="0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9149C8A-5601-4B11-B317-43DE6DC4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49920CC-F149-42F2-A5FA-F7B45709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E1C0A-FB64-4E67-81CF-F92A30C6EB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231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6B612-224D-48A6-83B7-E2E4BA04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1C8EAF-DBE2-4D08-8AFF-47AE89699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EAC88B-2590-4AD3-8FD1-12A6BEE6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224E9-BA71-47BC-A002-D98861DD7496}" type="datetimeFigureOut">
              <a:rPr lang="en-US" smtClean="0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149C8A-5601-4B11-B317-43DE6DC4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9920CC-F149-42F2-A5FA-F7B45709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02893-6C6D-432A-949A-7E7F1A07D7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8569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F8B3524-A648-43A4-9687-DA4C8C21A0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5948" y="273935"/>
            <a:ext cx="1972360" cy="4360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A58EB3-FBA2-4D10-82FE-D9466F09A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872" y="273935"/>
            <a:ext cx="5802739" cy="4360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EAC88B-2590-4AD3-8FD1-12A6BEE6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487BA-85F2-4E39-BE4E-33D0084415FC}" type="datetimeFigureOut">
              <a:rPr lang="en-US" smtClean="0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149C8A-5601-4B11-B317-43DE6DC4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9920CC-F149-42F2-A5FA-F7B45709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FB935-1404-435C-A51C-78737997C3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882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7023" y="164692"/>
            <a:ext cx="8712950" cy="4681543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2152" y="4235755"/>
            <a:ext cx="461552" cy="40177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6016" y="320863"/>
            <a:ext cx="302706" cy="28367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5920" y="782773"/>
            <a:ext cx="173157" cy="16995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1495" y="4699964"/>
            <a:ext cx="123758" cy="818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9506" y="4637532"/>
            <a:ext cx="90383" cy="6243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233" y="3895452"/>
            <a:ext cx="173157" cy="16995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391" y="661837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54" y="680331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122" y="74229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812" y="710861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247" y="688672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499" y="1122389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60" y="1140883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228" y="1202848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918" y="117141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55" y="1149223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604" y="1582939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66" y="1601434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335" y="166340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2025" y="1631964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61" y="1609774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711" y="2043490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74" y="2061986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441" y="2123951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1131" y="2092515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67" y="2070326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818" y="2504042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79" y="2522537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548" y="2584502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237" y="255306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73" y="2530877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925" y="2964594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86" y="2983088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654" y="304505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344" y="3013617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80" y="2991429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4030" y="3425146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93" y="3443640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61" y="3505604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450" y="347417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86" y="3451980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137" y="3885697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100" y="3904191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67" y="396615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557" y="3934721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92" y="3912531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244" y="4346248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205" y="4364743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74" y="4426708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663" y="439527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100" y="4373083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253" y="1119051"/>
            <a:ext cx="7403184" cy="3580913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6131" y="3036660"/>
            <a:ext cx="1726640" cy="1195694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9183" y="2707053"/>
            <a:ext cx="1653691" cy="1514189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1832" y="4814987"/>
            <a:ext cx="199290" cy="123525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143624" y="4221408"/>
            <a:ext cx="6992606" cy="923681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500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5143" y="443712"/>
            <a:ext cx="5307342" cy="53071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30651" y="3894128"/>
            <a:ext cx="2086024" cy="489451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60662" y="848184"/>
            <a:ext cx="3036754" cy="184106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097936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242526" y="313448"/>
            <a:ext cx="9548133" cy="874883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13264" y="1324285"/>
            <a:ext cx="7932053" cy="2873687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lvl="0" indent="-30486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582" lvl="1" indent="-304860" rtl="0">
              <a:spcBef>
                <a:spcPts val="1599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873" lvl="2" indent="-304860" rtl="0">
              <a:spcBef>
                <a:spcPts val="1599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9166" lvl="3" indent="-304860" rtl="0">
              <a:spcBef>
                <a:spcPts val="1599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457" lvl="4" indent="-304860" rtl="0">
              <a:spcBef>
                <a:spcPts val="1599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748" lvl="5" indent="-304860" rtl="0">
              <a:spcBef>
                <a:spcPts val="1599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1039" lvl="6" indent="-304860" rtl="0">
              <a:spcBef>
                <a:spcPts val="1599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8331" lvl="7" indent="-304860" rtl="0">
              <a:spcBef>
                <a:spcPts val="1599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5622" lvl="8" indent="-304860" rtl="0">
              <a:spcBef>
                <a:spcPts val="1599"/>
              </a:spcBef>
              <a:spcAft>
                <a:spcPts val="1599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1532" y="4562290"/>
            <a:ext cx="9153879" cy="582834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" name="Google Shape;27;p4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75282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732989" y="2578946"/>
            <a:ext cx="3571540" cy="176784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marR="50810" lvl="0" indent="-317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582" lvl="1" indent="-3048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873" lvl="2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9166" lvl="3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457" lvl="4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748" lvl="5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1039" lvl="6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8331" lvl="7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5622" lvl="8" indent="-304860">
              <a:spcBef>
                <a:spcPts val="1599"/>
              </a:spcBef>
              <a:spcAft>
                <a:spcPts val="1599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304529" y="2578946"/>
            <a:ext cx="3243226" cy="176784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marR="50810" lvl="0" indent="-317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582" lvl="1" indent="-3048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873" lvl="2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9166" lvl="3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457" lvl="4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748" lvl="5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1039" lvl="6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8331" lvl="7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5622" lvl="8" indent="-304860">
              <a:spcBef>
                <a:spcPts val="1599"/>
              </a:spcBef>
              <a:spcAft>
                <a:spcPts val="1599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7346623" y="814125"/>
            <a:ext cx="508151" cy="40547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7920662" y="363115"/>
            <a:ext cx="1551956" cy="90130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405092" y="663405"/>
            <a:ext cx="1111799" cy="6456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1377156" y="363111"/>
            <a:ext cx="478947" cy="3821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10800000">
            <a:off x="7703200" y="1452410"/>
            <a:ext cx="1028207" cy="59722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14269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25855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449478" y="1874328"/>
            <a:ext cx="6248469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4496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721150" y="1300744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01918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582" y="1184215"/>
            <a:ext cx="6370011" cy="262431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044922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3587" y="-125"/>
            <a:ext cx="4573588" cy="5145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2131" y="1233556"/>
            <a:ext cx="3278938" cy="1482758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2131" y="2803942"/>
            <a:ext cx="3278938" cy="1235481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41215" y="724298"/>
            <a:ext cx="3838332" cy="3696241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marL="457291" lvl="0" indent="-355672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582" lvl="1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2pPr>
            <a:lvl3pPr marL="1371873" lvl="2" indent="-355672">
              <a:spcBef>
                <a:spcPts val="1599"/>
              </a:spcBef>
              <a:spcAft>
                <a:spcPts val="0"/>
              </a:spcAft>
              <a:buSzPts val="2000"/>
              <a:buChar char="■"/>
              <a:defRPr/>
            </a:lvl3pPr>
            <a:lvl4pPr marL="1829166" lvl="3" indent="-355672">
              <a:spcBef>
                <a:spcPts val="1599"/>
              </a:spcBef>
              <a:spcAft>
                <a:spcPts val="0"/>
              </a:spcAft>
              <a:buSzPts val="2000"/>
              <a:buChar char="●"/>
              <a:defRPr/>
            </a:lvl4pPr>
            <a:lvl5pPr marL="2286457" lvl="4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5pPr>
            <a:lvl6pPr marL="2743748" lvl="5" indent="-355672">
              <a:spcBef>
                <a:spcPts val="1599"/>
              </a:spcBef>
              <a:spcAft>
                <a:spcPts val="0"/>
              </a:spcAft>
              <a:buSzPts val="2000"/>
              <a:buChar char="■"/>
              <a:defRPr/>
            </a:lvl6pPr>
            <a:lvl7pPr marL="3201039" lvl="6" indent="-355672">
              <a:spcBef>
                <a:spcPts val="1599"/>
              </a:spcBef>
              <a:spcAft>
                <a:spcPts val="0"/>
              </a:spcAft>
              <a:buSzPts val="2000"/>
              <a:buChar char="●"/>
              <a:defRPr/>
            </a:lvl7pPr>
            <a:lvl8pPr marL="3658331" lvl="7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8pPr>
            <a:lvl9pPr marL="4115622" lvl="8" indent="-355672">
              <a:spcBef>
                <a:spcPts val="1599"/>
              </a:spcBef>
              <a:spcAft>
                <a:spcPts val="1599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16978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289" y="4030784"/>
            <a:ext cx="6537469" cy="605287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marL="457291" lvl="0" indent="-22864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369362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429618" y="1959455"/>
            <a:ext cx="4287888" cy="1964106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486947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72629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85413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9347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75777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45027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059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030169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721150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716118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11085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706054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599755" y="4009537"/>
            <a:ext cx="5958868" cy="52696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55609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611237" y="2336471"/>
            <a:ext cx="2610306" cy="1203972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41195" y="1893860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41195" y="2633263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4741195" y="3372666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31880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535385" y="2101950"/>
            <a:ext cx="4599697" cy="175974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lvl="0" indent="-3556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582" lvl="1" indent="-34296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873" lvl="2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9166" lvl="3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457" lvl="4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748" lvl="5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1039" lvl="6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8331" lvl="7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5622" lvl="8" indent="-342969" algn="ctr" rtl="0">
              <a:spcBef>
                <a:spcPts val="1599"/>
              </a:spcBef>
              <a:spcAft>
                <a:spcPts val="1599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67383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8" name="Google Shape;98;p21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681135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721150" y="1295732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16381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736610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1590902" y="2223397"/>
            <a:ext cx="5965471" cy="69831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137969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45886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721150" y="1300744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312949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1145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67957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86728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1590902" y="1874328"/>
            <a:ext cx="5965471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970563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1590902" y="1874329"/>
            <a:ext cx="5965471" cy="53836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24697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721150" y="1310935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96103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017483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1590902" y="1874328"/>
            <a:ext cx="5965471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18017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50821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1">
  <p:cSld name="Title and Body 1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5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93" name="Google Shape;193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35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97" name="Google Shape;197;p35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4741195" y="1893860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41195" y="2633263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41195" y="3372666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511721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1590902" y="1874329"/>
            <a:ext cx="5965471" cy="53836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276811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321612" y="1620375"/>
            <a:ext cx="4981729" cy="49815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5016341" y="3470197"/>
            <a:ext cx="2989638" cy="48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ctr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2521213" y="698967"/>
            <a:ext cx="4100623" cy="560273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5200666" y="3926362"/>
            <a:ext cx="2606105" cy="31149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2550485" y="1799077"/>
            <a:ext cx="4070613" cy="89307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2807776" y="917808"/>
            <a:ext cx="565484" cy="451359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37"/>
          <p:cNvSpPr/>
          <p:nvPr/>
        </p:nvSpPr>
        <p:spPr>
          <a:xfrm>
            <a:off x="472714" y="539668"/>
            <a:ext cx="1317409" cy="76509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1766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1590902" y="1874328"/>
            <a:ext cx="5965471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48106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3"/>
            <a:ext cx="6860381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57" indent="0" algn="ctr">
              <a:buNone/>
              <a:defRPr sz="1500"/>
            </a:lvl2pPr>
            <a:lvl3pPr marL="685915" indent="0" algn="ctr">
              <a:buNone/>
              <a:defRPr sz="1300"/>
            </a:lvl3pPr>
            <a:lvl4pPr marL="1028871" indent="0" algn="ctr">
              <a:buNone/>
              <a:defRPr sz="1200"/>
            </a:lvl4pPr>
            <a:lvl5pPr marL="1371828" indent="0" algn="ctr">
              <a:buNone/>
              <a:defRPr sz="1200"/>
            </a:lvl5pPr>
            <a:lvl6pPr marL="1714785" indent="0" algn="ctr">
              <a:buNone/>
              <a:defRPr sz="1200"/>
            </a:lvl6pPr>
            <a:lvl7pPr marL="2057743" indent="0" algn="ctr">
              <a:buNone/>
              <a:defRPr sz="1200"/>
            </a:lvl7pPr>
            <a:lvl8pPr marL="2400700" indent="0" algn="ctr">
              <a:buNone/>
              <a:defRPr sz="1200"/>
            </a:lvl8pPr>
            <a:lvl9pPr marL="27436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15"/>
            <a:fld id="{4CE3AED5-94F1-4DE4-B382-FB1CEF0CA0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15"/>
            <a:fld id="{CA7115E6-F9CF-4AD3-841D-539BB324C6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397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15"/>
            <a:fld id="{4CE3AED5-94F1-4DE4-B382-FB1CEF0CA0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15"/>
            <a:fld id="{CA7115E6-F9CF-4AD3-841D-539BB324C6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9560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1"/>
            <a:ext cx="7889438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8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8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7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7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6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15"/>
            <a:fld id="{4CE3AED5-94F1-4DE4-B382-FB1CEF0CA0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15"/>
            <a:fld id="{CA7115E6-F9CF-4AD3-841D-539BB324C6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468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3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9" y="1369643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15"/>
            <a:fld id="{4CE3AED5-94F1-4DE4-B382-FB1CEF0CA0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15"/>
            <a:fld id="{CA7115E6-F9CF-4AD3-841D-539BB324C6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1606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30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1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57" indent="0">
              <a:buNone/>
              <a:defRPr sz="1500" b="1"/>
            </a:lvl2pPr>
            <a:lvl3pPr marL="685915" indent="0">
              <a:buNone/>
              <a:defRPr sz="1300" b="1"/>
            </a:lvl3pPr>
            <a:lvl4pPr marL="1028871" indent="0">
              <a:buNone/>
              <a:defRPr sz="1200" b="1"/>
            </a:lvl4pPr>
            <a:lvl5pPr marL="1371828" indent="0">
              <a:buNone/>
              <a:defRPr sz="1200" b="1"/>
            </a:lvl5pPr>
            <a:lvl6pPr marL="1714785" indent="0">
              <a:buNone/>
              <a:defRPr sz="1200" b="1"/>
            </a:lvl6pPr>
            <a:lvl7pPr marL="2057743" indent="0">
              <a:buNone/>
              <a:defRPr sz="1200" b="1"/>
            </a:lvl7pPr>
            <a:lvl8pPr marL="2400700" indent="0">
              <a:buNone/>
              <a:defRPr sz="1200" b="1"/>
            </a:lvl8pPr>
            <a:lvl9pPr marL="27436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1" y="1879387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8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57" indent="0">
              <a:buNone/>
              <a:defRPr sz="1500" b="1"/>
            </a:lvl2pPr>
            <a:lvl3pPr marL="685915" indent="0">
              <a:buNone/>
              <a:defRPr sz="1300" b="1"/>
            </a:lvl3pPr>
            <a:lvl4pPr marL="1028871" indent="0">
              <a:buNone/>
              <a:defRPr sz="1200" b="1"/>
            </a:lvl4pPr>
            <a:lvl5pPr marL="1371828" indent="0">
              <a:buNone/>
              <a:defRPr sz="1200" b="1"/>
            </a:lvl5pPr>
            <a:lvl6pPr marL="1714785" indent="0">
              <a:buNone/>
              <a:defRPr sz="1200" b="1"/>
            </a:lvl6pPr>
            <a:lvl7pPr marL="2057743" indent="0">
              <a:buNone/>
              <a:defRPr sz="1200" b="1"/>
            </a:lvl7pPr>
            <a:lvl8pPr marL="2400700" indent="0">
              <a:buNone/>
              <a:defRPr sz="1200" b="1"/>
            </a:lvl8pPr>
            <a:lvl9pPr marL="27436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8" y="1879387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15"/>
            <a:fld id="{4CE3AED5-94F1-4DE4-B382-FB1CEF0CA0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15"/>
            <a:fld id="{CA7115E6-F9CF-4AD3-841D-539BB324C6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3376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15"/>
            <a:fld id="{4CE3AED5-94F1-4DE4-B382-FB1CEF0CA0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15"/>
            <a:fld id="{CA7115E6-F9CF-4AD3-841D-539BB324C6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5411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15"/>
            <a:fld id="{4CE3AED5-94F1-4DE4-B382-FB1CEF0CA0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15"/>
            <a:fld id="{CA7115E6-F9CF-4AD3-841D-539BB324C6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3606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7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2" y="740798"/>
            <a:ext cx="4630757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7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57" indent="0">
              <a:buNone/>
              <a:defRPr sz="1000"/>
            </a:lvl2pPr>
            <a:lvl3pPr marL="685915" indent="0">
              <a:buNone/>
              <a:defRPr sz="900"/>
            </a:lvl3pPr>
            <a:lvl4pPr marL="1028871" indent="0">
              <a:buNone/>
              <a:defRPr sz="700"/>
            </a:lvl4pPr>
            <a:lvl5pPr marL="1371828" indent="0">
              <a:buNone/>
              <a:defRPr sz="700"/>
            </a:lvl5pPr>
            <a:lvl6pPr marL="1714785" indent="0">
              <a:buNone/>
              <a:defRPr sz="700"/>
            </a:lvl6pPr>
            <a:lvl7pPr marL="2057743" indent="0">
              <a:buNone/>
              <a:defRPr sz="700"/>
            </a:lvl7pPr>
            <a:lvl8pPr marL="2400700" indent="0">
              <a:buNone/>
              <a:defRPr sz="700"/>
            </a:lvl8pPr>
            <a:lvl9pPr marL="274365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15"/>
            <a:fld id="{4CE3AED5-94F1-4DE4-B382-FB1CEF0CA0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15"/>
            <a:fld id="{CA7115E6-F9CF-4AD3-841D-539BB324C6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3870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7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8742" y="740798"/>
            <a:ext cx="4630757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57" indent="0">
              <a:buNone/>
              <a:defRPr sz="2100"/>
            </a:lvl2pPr>
            <a:lvl3pPr marL="685915" indent="0">
              <a:buNone/>
              <a:defRPr sz="1800"/>
            </a:lvl3pPr>
            <a:lvl4pPr marL="1028871" indent="0">
              <a:buNone/>
              <a:defRPr sz="1500"/>
            </a:lvl4pPr>
            <a:lvl5pPr marL="1371828" indent="0">
              <a:buNone/>
              <a:defRPr sz="1500"/>
            </a:lvl5pPr>
            <a:lvl6pPr marL="1714785" indent="0">
              <a:buNone/>
              <a:defRPr sz="1500"/>
            </a:lvl6pPr>
            <a:lvl7pPr marL="2057743" indent="0">
              <a:buNone/>
              <a:defRPr sz="1500"/>
            </a:lvl7pPr>
            <a:lvl8pPr marL="2400700" indent="0">
              <a:buNone/>
              <a:defRPr sz="1500"/>
            </a:lvl8pPr>
            <a:lvl9pPr marL="274365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7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57" indent="0">
              <a:buNone/>
              <a:defRPr sz="1000"/>
            </a:lvl2pPr>
            <a:lvl3pPr marL="685915" indent="0">
              <a:buNone/>
              <a:defRPr sz="900"/>
            </a:lvl3pPr>
            <a:lvl4pPr marL="1028871" indent="0">
              <a:buNone/>
              <a:defRPr sz="700"/>
            </a:lvl4pPr>
            <a:lvl5pPr marL="1371828" indent="0">
              <a:buNone/>
              <a:defRPr sz="700"/>
            </a:lvl5pPr>
            <a:lvl6pPr marL="1714785" indent="0">
              <a:buNone/>
              <a:defRPr sz="700"/>
            </a:lvl6pPr>
            <a:lvl7pPr marL="2057743" indent="0">
              <a:buNone/>
              <a:defRPr sz="700"/>
            </a:lvl7pPr>
            <a:lvl8pPr marL="2400700" indent="0">
              <a:buNone/>
              <a:defRPr sz="700"/>
            </a:lvl8pPr>
            <a:lvl9pPr marL="274365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15"/>
            <a:fld id="{4CE3AED5-94F1-4DE4-B382-FB1CEF0CA0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15"/>
            <a:fld id="{CA7115E6-F9CF-4AD3-841D-539BB324C6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8339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15"/>
            <a:fld id="{4CE3AED5-94F1-4DE4-B382-FB1CEF0CA0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15"/>
            <a:fld id="{CA7115E6-F9CF-4AD3-841D-539BB324C6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63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1590902" y="1874329"/>
            <a:ext cx="5965471" cy="53836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2459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9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15"/>
            <a:fld id="{4CE3AED5-94F1-4DE4-B382-FB1CEF0CA0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15"/>
            <a:fld id="{CA7115E6-F9CF-4AD3-841D-539BB324C6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043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7023" y="164692"/>
            <a:ext cx="8712950" cy="4681543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2152" y="4235755"/>
            <a:ext cx="461552" cy="40177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6016" y="320863"/>
            <a:ext cx="302706" cy="28367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5920" y="782773"/>
            <a:ext cx="173157" cy="16995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1495" y="4699964"/>
            <a:ext cx="123758" cy="818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9506" y="4637532"/>
            <a:ext cx="90383" cy="6243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233" y="3895452"/>
            <a:ext cx="173157" cy="16995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391" y="661837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54" y="680331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122" y="74229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812" y="710861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247" y="688672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499" y="1122389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60" y="1140883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228" y="1202848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918" y="117141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55" y="1149223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604" y="1582939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66" y="1601434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335" y="166340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2025" y="1631964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61" y="1609774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711" y="2043490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74" y="2061986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441" y="2123951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1131" y="2092515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67" y="2070326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818" y="2504042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79" y="2522537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548" y="2584502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237" y="255306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73" y="2530877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925" y="2964594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86" y="2983088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654" y="304505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344" y="3013617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80" y="2991429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4030" y="3425146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93" y="3443640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61" y="3505604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450" y="347417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86" y="3451980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137" y="3885697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100" y="3904191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67" y="396615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557" y="3934721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92" y="3912531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244" y="4346248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205" y="4364743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74" y="4426708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663" y="439527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100" y="4373083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253" y="1119051"/>
            <a:ext cx="7403184" cy="3580913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6131" y="3036660"/>
            <a:ext cx="1726640" cy="1195694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9183" y="2707053"/>
            <a:ext cx="1653691" cy="1514189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1832" y="4814987"/>
            <a:ext cx="199290" cy="123525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143624" y="4221408"/>
            <a:ext cx="6992606" cy="923681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9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5143" y="443712"/>
            <a:ext cx="5307342" cy="53071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30651" y="3894128"/>
            <a:ext cx="2086024" cy="489451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60662" y="848184"/>
            <a:ext cx="3036754" cy="184106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646581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1150" y="1295832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72255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242526" y="313448"/>
            <a:ext cx="9548133" cy="874883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13264" y="1324285"/>
            <a:ext cx="7932053" cy="2873687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lvl="0" indent="-30486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582" lvl="1" indent="-304860" rtl="0">
              <a:spcBef>
                <a:spcPts val="1599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873" lvl="2" indent="-304860" rtl="0">
              <a:spcBef>
                <a:spcPts val="1599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9166" lvl="3" indent="-304860" rtl="0">
              <a:spcBef>
                <a:spcPts val="1599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457" lvl="4" indent="-304860" rtl="0">
              <a:spcBef>
                <a:spcPts val="1599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748" lvl="5" indent="-304860" rtl="0">
              <a:spcBef>
                <a:spcPts val="1599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1039" lvl="6" indent="-304860" rtl="0">
              <a:spcBef>
                <a:spcPts val="1599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8331" lvl="7" indent="-304860" rtl="0">
              <a:spcBef>
                <a:spcPts val="1599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5622" lvl="8" indent="-304860" rtl="0">
              <a:spcBef>
                <a:spcPts val="1599"/>
              </a:spcBef>
              <a:spcAft>
                <a:spcPts val="1599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1532" y="4562290"/>
            <a:ext cx="9153879" cy="582834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" name="Google Shape;27;p4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70764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732989" y="2578946"/>
            <a:ext cx="3571540" cy="176784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marR="50810" lvl="0" indent="-317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582" lvl="1" indent="-3048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873" lvl="2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9166" lvl="3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457" lvl="4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748" lvl="5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1039" lvl="6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8331" lvl="7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5622" lvl="8" indent="-304860">
              <a:spcBef>
                <a:spcPts val="1599"/>
              </a:spcBef>
              <a:spcAft>
                <a:spcPts val="1599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304529" y="2578946"/>
            <a:ext cx="3243226" cy="176784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marR="50810" lvl="0" indent="-317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582" lvl="1" indent="-3048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873" lvl="2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9166" lvl="3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457" lvl="4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748" lvl="5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1039" lvl="6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8331" lvl="7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5622" lvl="8" indent="-304860">
              <a:spcBef>
                <a:spcPts val="1599"/>
              </a:spcBef>
              <a:spcAft>
                <a:spcPts val="1599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7346623" y="814125"/>
            <a:ext cx="508151" cy="40547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7920662" y="363115"/>
            <a:ext cx="1551956" cy="90130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405092" y="663405"/>
            <a:ext cx="1111799" cy="6456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1377156" y="363111"/>
            <a:ext cx="478947" cy="3821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10800000">
            <a:off x="7703200" y="1452410"/>
            <a:ext cx="1028207" cy="59722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57059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033946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449478" y="1874328"/>
            <a:ext cx="6248469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713370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582" y="1184215"/>
            <a:ext cx="6370011" cy="262431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81467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3587" y="-125"/>
            <a:ext cx="4573588" cy="5145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2131" y="1233556"/>
            <a:ext cx="3278938" cy="1482758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2131" y="2803942"/>
            <a:ext cx="3278938" cy="1235481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41215" y="724298"/>
            <a:ext cx="3838332" cy="3696241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marL="457291" lvl="0" indent="-355672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582" lvl="1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2pPr>
            <a:lvl3pPr marL="1371873" lvl="2" indent="-355672">
              <a:spcBef>
                <a:spcPts val="1599"/>
              </a:spcBef>
              <a:spcAft>
                <a:spcPts val="0"/>
              </a:spcAft>
              <a:buSzPts val="2000"/>
              <a:buChar char="■"/>
              <a:defRPr/>
            </a:lvl3pPr>
            <a:lvl4pPr marL="1829166" lvl="3" indent="-355672">
              <a:spcBef>
                <a:spcPts val="1599"/>
              </a:spcBef>
              <a:spcAft>
                <a:spcPts val="0"/>
              </a:spcAft>
              <a:buSzPts val="2000"/>
              <a:buChar char="●"/>
              <a:defRPr/>
            </a:lvl4pPr>
            <a:lvl5pPr marL="2286457" lvl="4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5pPr>
            <a:lvl6pPr marL="2743748" lvl="5" indent="-355672">
              <a:spcBef>
                <a:spcPts val="1599"/>
              </a:spcBef>
              <a:spcAft>
                <a:spcPts val="0"/>
              </a:spcAft>
              <a:buSzPts val="2000"/>
              <a:buChar char="■"/>
              <a:defRPr/>
            </a:lvl6pPr>
            <a:lvl7pPr marL="3201039" lvl="6" indent="-355672">
              <a:spcBef>
                <a:spcPts val="1599"/>
              </a:spcBef>
              <a:spcAft>
                <a:spcPts val="0"/>
              </a:spcAft>
              <a:buSzPts val="2000"/>
              <a:buChar char="●"/>
              <a:defRPr/>
            </a:lvl7pPr>
            <a:lvl8pPr marL="3658331" lvl="7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8pPr>
            <a:lvl9pPr marL="4115622" lvl="8" indent="-355672">
              <a:spcBef>
                <a:spcPts val="1599"/>
              </a:spcBef>
              <a:spcAft>
                <a:spcPts val="1599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3752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721150" y="1310935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555080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289" y="4030784"/>
            <a:ext cx="6537469" cy="605287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marL="457291" lvl="0" indent="-22864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823381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429618" y="1959455"/>
            <a:ext cx="4287888" cy="1964106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9516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46983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58214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21404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76679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376608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8511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721150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716118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11085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706054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599755" y="4009537"/>
            <a:ext cx="5958868" cy="52696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30292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611237" y="2336471"/>
            <a:ext cx="2610306" cy="1203972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41195" y="1893860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41195" y="2633263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4741195" y="3372666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5613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732989" y="2578946"/>
            <a:ext cx="3571540" cy="176784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marR="50810" lvl="0" indent="-317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582" lvl="1" indent="-3048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873" lvl="2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9166" lvl="3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457" lvl="4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748" lvl="5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1039" lvl="6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8331" lvl="7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5622" lvl="8" indent="-304860">
              <a:spcBef>
                <a:spcPts val="1599"/>
              </a:spcBef>
              <a:spcAft>
                <a:spcPts val="1599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304529" y="2578946"/>
            <a:ext cx="3243226" cy="176784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marR="50810" lvl="0" indent="-317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582" lvl="1" indent="-3048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873" lvl="2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9166" lvl="3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457" lvl="4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748" lvl="5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1039" lvl="6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8331" lvl="7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5622" lvl="8" indent="-304860">
              <a:spcBef>
                <a:spcPts val="1599"/>
              </a:spcBef>
              <a:spcAft>
                <a:spcPts val="1599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7346623" y="814125"/>
            <a:ext cx="508151" cy="40547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7920662" y="363115"/>
            <a:ext cx="1551956" cy="90130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405092" y="663405"/>
            <a:ext cx="1111799" cy="6456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1377156" y="363111"/>
            <a:ext cx="478947" cy="3821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10800000">
            <a:off x="7703200" y="1452410"/>
            <a:ext cx="1028207" cy="59722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96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782868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535385" y="2101950"/>
            <a:ext cx="4599697" cy="175974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lvl="0" indent="-3556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582" lvl="1" indent="-34296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873" lvl="2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9166" lvl="3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457" lvl="4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748" lvl="5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1039" lvl="6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8331" lvl="7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5622" lvl="8" indent="-342969" algn="ctr" rtl="0">
              <a:spcBef>
                <a:spcPts val="1599"/>
              </a:spcBef>
              <a:spcAft>
                <a:spcPts val="1599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90419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8" name="Google Shape;98;p21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83326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721150" y="1295732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10647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91984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1590902" y="2223397"/>
            <a:ext cx="5965471" cy="69831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44178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724419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721150" y="1300744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660586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89831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279743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1590902" y="1874328"/>
            <a:ext cx="5965471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026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1590902" y="1874328"/>
            <a:ext cx="5965471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51117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1590902" y="1874329"/>
            <a:ext cx="5965471" cy="53836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91606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721150" y="1310935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32542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69432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1590902" y="1874328"/>
            <a:ext cx="5965471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14415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17207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1">
  <p:cSld name="Title and Body 1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5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93" name="Google Shape;193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35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97" name="Google Shape;197;p35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4741195" y="1893860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41195" y="2633263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41195" y="3372666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540153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1590902" y="1874329"/>
            <a:ext cx="5965471" cy="53836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064469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321612" y="1620375"/>
            <a:ext cx="4981729" cy="49815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5016341" y="3470197"/>
            <a:ext cx="2989638" cy="48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ctr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2521213" y="698967"/>
            <a:ext cx="4100623" cy="560273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5200666" y="3926362"/>
            <a:ext cx="2606105" cy="31149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2550485" y="1799077"/>
            <a:ext cx="4070613" cy="89307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2807776" y="917808"/>
            <a:ext cx="565484" cy="451359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37"/>
          <p:cNvSpPr/>
          <p:nvPr/>
        </p:nvSpPr>
        <p:spPr>
          <a:xfrm>
            <a:off x="472714" y="539668"/>
            <a:ext cx="1317409" cy="76509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8812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7023" y="164692"/>
            <a:ext cx="8712950" cy="4681543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391" y="661837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54" y="680331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122" y="74229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812" y="710861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47" y="688672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499" y="1122389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60" y="1140883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228" y="1202848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918" y="117141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55" y="1149223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604" y="1582939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66" y="1601434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335" y="166340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2025" y="1631964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61" y="1609774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711" y="2043490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74" y="2061986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441" y="2123951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1131" y="2092515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67" y="2070326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818" y="2504042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79" y="2522537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548" y="2584502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237" y="255306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73" y="2530877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925" y="2964594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86" y="2983088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54" y="304505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344" y="3013617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80" y="2991429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4030" y="3425146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93" y="3443640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61" y="3505604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450" y="347417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86" y="3451980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137" y="3885697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100" y="3904191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67" y="396615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557" y="3934721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92" y="3912531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244" y="4346248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205" y="4364743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74" y="4426708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663" y="439527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100" y="4373083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84" tIns="68584" rIns="68584" bIns="685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08058761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956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203168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7175" cy="884739"/>
          </a:xfrm>
          <a:prstGeom prst="rect">
            <a:avLst/>
          </a:prstGeom>
        </p:spPr>
        <p:txBody>
          <a:bodyPr lIns="91457" tIns="45730" rIns="91457" bIns="45730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674" y="1131939"/>
            <a:ext cx="8499894" cy="460790"/>
          </a:xfrm>
          <a:prstGeom prst="rect">
            <a:avLst/>
          </a:prstGeom>
        </p:spPr>
        <p:txBody>
          <a:bodyPr lIns="91457" tIns="45730" rIns="91457" bIns="45730"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6021" y="1808821"/>
            <a:ext cx="8499894" cy="2996662"/>
          </a:xfrm>
          <a:prstGeom prst="rect">
            <a:avLst/>
          </a:prstGeom>
        </p:spPr>
        <p:txBody>
          <a:bodyPr lIns="396080" tIns="45730" rIns="91457" bIns="4573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89046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20234" y="0"/>
            <a:ext cx="7526941" cy="884739"/>
          </a:xfrm>
          <a:prstGeom prst="rect">
            <a:avLst/>
          </a:prstGeom>
        </p:spPr>
        <p:txBody>
          <a:bodyPr lIns="91457" tIns="45730" rIns="91457" bIns="45730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80400" y="987879"/>
            <a:ext cx="6915168" cy="460790"/>
          </a:xfrm>
          <a:prstGeom prst="rect">
            <a:avLst/>
          </a:prstGeom>
        </p:spPr>
        <p:txBody>
          <a:bodyPr lIns="91457" tIns="45730" rIns="91457" bIns="45730"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747" y="1664759"/>
            <a:ext cx="6915168" cy="2996662"/>
          </a:xfrm>
          <a:prstGeom prst="rect">
            <a:avLst/>
          </a:prstGeom>
        </p:spPr>
        <p:txBody>
          <a:bodyPr lIns="396080" tIns="45730" rIns="91457" bIns="4573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448888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1" y="0"/>
            <a:ext cx="9155513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32048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57" tIns="45730" rIns="91457" bIns="457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91457" tIns="45730" rIns="91457" bIns="45730"/>
          <a:lstStyle>
            <a:lvl1pPr>
              <a:defRPr/>
            </a:lvl1pPr>
          </a:lstStyle>
          <a:p>
            <a:pPr defTabSz="914582" latinLnBrk="1">
              <a:defRPr/>
            </a:pPr>
            <a:fld id="{ED23E0B6-58F2-4D27-AFDF-1DC7240A8AC3}" type="datetimeFigureOut">
              <a:rPr lang="zh-CN" altLang="en-US" smtClean="0">
                <a:solidFill>
                  <a:prstClr val="black"/>
                </a:solidFill>
              </a:rPr>
              <a:pPr defTabSz="914582" latinLnBrk="1">
                <a:defRPr/>
              </a:pPr>
              <a:t>2022/9/20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91457" tIns="45730" rIns="91457" bIns="45730"/>
          <a:lstStyle>
            <a:lvl1pPr>
              <a:defRPr/>
            </a:lvl1pPr>
          </a:lstStyle>
          <a:p>
            <a:pPr defTabSz="914582" latinLnBrk="1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91457" tIns="45730" rIns="91457" bIns="45730"/>
          <a:lstStyle>
            <a:lvl1pPr>
              <a:defRPr/>
            </a:lvl1pPr>
          </a:lstStyle>
          <a:p>
            <a:pPr defTabSz="914582" latinLnBrk="1">
              <a:defRPr/>
            </a:pPr>
            <a:fld id="{DC517ECC-B652-4F65-8A79-40366EB5D6DC}" type="slidenum">
              <a:rPr lang="zh-CN" altLang="en-US" smtClean="0">
                <a:solidFill>
                  <a:prstClr val="black"/>
                </a:solidFill>
              </a:rPr>
              <a:pPr defTabSz="914582" latinLnBrk="1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08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1">
  <p:cSld name="Title and Body 1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5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93" name="Google Shape;193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35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97" name="Google Shape;197;p35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4741195" y="1893860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41195" y="2633263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41195" y="3372666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4260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1590902" y="1874329"/>
            <a:ext cx="5965471" cy="53836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3672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321612" y="1620375"/>
            <a:ext cx="4981729" cy="49815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5016341" y="3470197"/>
            <a:ext cx="2989638" cy="48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ctr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2521213" y="698967"/>
            <a:ext cx="4100623" cy="560273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5200666" y="3926362"/>
            <a:ext cx="2606105" cy="31149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2550485" y="1799077"/>
            <a:ext cx="4070613" cy="89307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2807776" y="917808"/>
            <a:ext cx="565484" cy="451359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37"/>
          <p:cNvSpPr/>
          <p:nvPr/>
        </p:nvSpPr>
        <p:spPr>
          <a:xfrm>
            <a:off x="472714" y="539668"/>
            <a:ext cx="1317409" cy="76509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076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5143" y="443712"/>
            <a:ext cx="5307342" cy="53071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30651" y="3894128"/>
            <a:ext cx="2086024" cy="489451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60662" y="848184"/>
            <a:ext cx="3036754" cy="184106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578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1150" y="1295832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934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732989" y="2578946"/>
            <a:ext cx="3571540" cy="176784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marR="50810" lvl="0" indent="-317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582" lvl="1" indent="-3048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873" lvl="2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9166" lvl="3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457" lvl="4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748" lvl="5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1039" lvl="6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8331" lvl="7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5622" lvl="8" indent="-304860">
              <a:spcBef>
                <a:spcPts val="1599"/>
              </a:spcBef>
              <a:spcAft>
                <a:spcPts val="1599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304529" y="2578946"/>
            <a:ext cx="3243226" cy="176784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marR="50810" lvl="0" indent="-317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582" lvl="1" indent="-3048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873" lvl="2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9166" lvl="3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457" lvl="4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748" lvl="5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1039" lvl="6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8331" lvl="7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5622" lvl="8" indent="-304860">
              <a:spcBef>
                <a:spcPts val="1599"/>
              </a:spcBef>
              <a:spcAft>
                <a:spcPts val="1599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7346623" y="814125"/>
            <a:ext cx="508151" cy="40547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7920662" y="363115"/>
            <a:ext cx="1551956" cy="90130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405092" y="663405"/>
            <a:ext cx="1111799" cy="6456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1377156" y="363111"/>
            <a:ext cx="478947" cy="3821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10800000">
            <a:off x="7703200" y="1452410"/>
            <a:ext cx="1028207" cy="59722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109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767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6086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449478" y="1874328"/>
            <a:ext cx="6248469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4576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582" y="1184215"/>
            <a:ext cx="6370011" cy="262431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3514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3587" y="-125"/>
            <a:ext cx="4573588" cy="5145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2131" y="1233556"/>
            <a:ext cx="3278938" cy="1482758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2131" y="2803942"/>
            <a:ext cx="3278938" cy="1235481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41215" y="724298"/>
            <a:ext cx="3838332" cy="3696241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marL="457291" lvl="0" indent="-355672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582" lvl="1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2pPr>
            <a:lvl3pPr marL="1371873" lvl="2" indent="-355672">
              <a:spcBef>
                <a:spcPts val="1599"/>
              </a:spcBef>
              <a:spcAft>
                <a:spcPts val="0"/>
              </a:spcAft>
              <a:buSzPts val="2000"/>
              <a:buChar char="■"/>
              <a:defRPr/>
            </a:lvl3pPr>
            <a:lvl4pPr marL="1829166" lvl="3" indent="-355672">
              <a:spcBef>
                <a:spcPts val="1599"/>
              </a:spcBef>
              <a:spcAft>
                <a:spcPts val="0"/>
              </a:spcAft>
              <a:buSzPts val="2000"/>
              <a:buChar char="●"/>
              <a:defRPr/>
            </a:lvl4pPr>
            <a:lvl5pPr marL="2286457" lvl="4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5pPr>
            <a:lvl6pPr marL="2743748" lvl="5" indent="-355672">
              <a:spcBef>
                <a:spcPts val="1599"/>
              </a:spcBef>
              <a:spcAft>
                <a:spcPts val="0"/>
              </a:spcAft>
              <a:buSzPts val="2000"/>
              <a:buChar char="■"/>
              <a:defRPr/>
            </a:lvl6pPr>
            <a:lvl7pPr marL="3201039" lvl="6" indent="-355672">
              <a:spcBef>
                <a:spcPts val="1599"/>
              </a:spcBef>
              <a:spcAft>
                <a:spcPts val="0"/>
              </a:spcAft>
              <a:buSzPts val="2000"/>
              <a:buChar char="●"/>
              <a:defRPr/>
            </a:lvl7pPr>
            <a:lvl8pPr marL="3658331" lvl="7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8pPr>
            <a:lvl9pPr marL="4115622" lvl="8" indent="-355672">
              <a:spcBef>
                <a:spcPts val="1599"/>
              </a:spcBef>
              <a:spcAft>
                <a:spcPts val="1599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539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289" y="4030784"/>
            <a:ext cx="6537469" cy="605287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marL="457291" lvl="0" indent="-22864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2877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429618" y="1959455"/>
            <a:ext cx="4287888" cy="1964106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9177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1678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2059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305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20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53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449478" y="1874328"/>
            <a:ext cx="6248469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64923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26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721150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716118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11085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706054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599755" y="4009537"/>
            <a:ext cx="5958868" cy="52696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3927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611237" y="2336471"/>
            <a:ext cx="2610306" cy="1203972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41195" y="1893860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41195" y="2633263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4741195" y="3372666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9751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535385" y="2101950"/>
            <a:ext cx="4599697" cy="175974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lvl="0" indent="-3556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582" lvl="1" indent="-34296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873" lvl="2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9166" lvl="3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457" lvl="4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748" lvl="5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1039" lvl="6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8331" lvl="7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5622" lvl="8" indent="-342969" algn="ctr" rtl="0">
              <a:spcBef>
                <a:spcPts val="1599"/>
              </a:spcBef>
              <a:spcAft>
                <a:spcPts val="1599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652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8" name="Google Shape;98;p21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3044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721150" y="1295732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24861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8653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1590902" y="2223397"/>
            <a:ext cx="5965471" cy="69831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2618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7730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721150" y="1300744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24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582" y="1184215"/>
            <a:ext cx="6370011" cy="262431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9413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7809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79834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1590902" y="1874328"/>
            <a:ext cx="5965471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79080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1590902" y="1874329"/>
            <a:ext cx="5965471" cy="53836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2902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721150" y="1310935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617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4880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1590902" y="1874328"/>
            <a:ext cx="5965471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83336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3775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1">
  <p:cSld name="Title and Body 1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5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93" name="Google Shape;193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35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97" name="Google Shape;197;p35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4741195" y="1893860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41195" y="2633263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41195" y="3372666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51531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1590902" y="1874329"/>
            <a:ext cx="5965471" cy="53836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890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3587" y="-125"/>
            <a:ext cx="4573588" cy="5145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2131" y="1233556"/>
            <a:ext cx="3278938" cy="1482758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2131" y="2803942"/>
            <a:ext cx="3278938" cy="1235481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41215" y="724298"/>
            <a:ext cx="3838332" cy="3696241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marL="457291" lvl="0" indent="-355672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582" lvl="1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2pPr>
            <a:lvl3pPr marL="1371873" lvl="2" indent="-355672">
              <a:spcBef>
                <a:spcPts val="1599"/>
              </a:spcBef>
              <a:spcAft>
                <a:spcPts val="0"/>
              </a:spcAft>
              <a:buSzPts val="2000"/>
              <a:buChar char="■"/>
              <a:defRPr/>
            </a:lvl3pPr>
            <a:lvl4pPr marL="1829166" lvl="3" indent="-355672">
              <a:spcBef>
                <a:spcPts val="1599"/>
              </a:spcBef>
              <a:spcAft>
                <a:spcPts val="0"/>
              </a:spcAft>
              <a:buSzPts val="2000"/>
              <a:buChar char="●"/>
              <a:defRPr/>
            </a:lvl4pPr>
            <a:lvl5pPr marL="2286457" lvl="4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5pPr>
            <a:lvl6pPr marL="2743748" lvl="5" indent="-355672">
              <a:spcBef>
                <a:spcPts val="1599"/>
              </a:spcBef>
              <a:spcAft>
                <a:spcPts val="0"/>
              </a:spcAft>
              <a:buSzPts val="2000"/>
              <a:buChar char="■"/>
              <a:defRPr/>
            </a:lvl6pPr>
            <a:lvl7pPr marL="3201039" lvl="6" indent="-355672">
              <a:spcBef>
                <a:spcPts val="1599"/>
              </a:spcBef>
              <a:spcAft>
                <a:spcPts val="0"/>
              </a:spcAft>
              <a:buSzPts val="2000"/>
              <a:buChar char="●"/>
              <a:defRPr/>
            </a:lvl7pPr>
            <a:lvl8pPr marL="3658331" lvl="7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8pPr>
            <a:lvl9pPr marL="4115622" lvl="8" indent="-355672">
              <a:spcBef>
                <a:spcPts val="1599"/>
              </a:spcBef>
              <a:spcAft>
                <a:spcPts val="1599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22936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321612" y="1620375"/>
            <a:ext cx="4981729" cy="49815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5016341" y="3470197"/>
            <a:ext cx="2989638" cy="48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ctr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2521213" y="698967"/>
            <a:ext cx="4100623" cy="560273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5200666" y="3926362"/>
            <a:ext cx="2606105" cy="31149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2550485" y="1799077"/>
            <a:ext cx="4070613" cy="89307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2807776" y="917808"/>
            <a:ext cx="565484" cy="451359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37"/>
          <p:cNvSpPr/>
          <p:nvPr/>
        </p:nvSpPr>
        <p:spPr>
          <a:xfrm>
            <a:off x="472714" y="539668"/>
            <a:ext cx="1317409" cy="76509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53578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5143" y="443712"/>
            <a:ext cx="5307342" cy="53071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30651" y="3894128"/>
            <a:ext cx="2086024" cy="489451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60662" y="848184"/>
            <a:ext cx="3036754" cy="184106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8653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1150" y="1295832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2402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732989" y="2578946"/>
            <a:ext cx="3571540" cy="176784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marR="50810" lvl="0" indent="-317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582" lvl="1" indent="-3048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873" lvl="2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9166" lvl="3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457" lvl="4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748" lvl="5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1039" lvl="6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8331" lvl="7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5622" lvl="8" indent="-304860">
              <a:spcBef>
                <a:spcPts val="1599"/>
              </a:spcBef>
              <a:spcAft>
                <a:spcPts val="1599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304529" y="2578946"/>
            <a:ext cx="3243226" cy="1767846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marR="50810" lvl="0" indent="-317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582" lvl="1" indent="-3048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873" lvl="2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9166" lvl="3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457" lvl="4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748" lvl="5" indent="-304860">
              <a:spcBef>
                <a:spcPts val="1599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1039" lvl="6" indent="-304860">
              <a:spcBef>
                <a:spcPts val="1599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8331" lvl="7" indent="-304860">
              <a:spcBef>
                <a:spcPts val="1599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5622" lvl="8" indent="-304860">
              <a:spcBef>
                <a:spcPts val="1599"/>
              </a:spcBef>
              <a:spcAft>
                <a:spcPts val="1599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7346623" y="814125"/>
            <a:ext cx="508151" cy="40547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7920662" y="363115"/>
            <a:ext cx="1551956" cy="90130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405092" y="663405"/>
            <a:ext cx="1111799" cy="6456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1377156" y="363111"/>
            <a:ext cx="478947" cy="3821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10800000">
            <a:off x="7703200" y="1452410"/>
            <a:ext cx="1028207" cy="59722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0616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8208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449478" y="1874328"/>
            <a:ext cx="6248469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0816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582" y="1184215"/>
            <a:ext cx="6370011" cy="262431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6907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3587" y="-125"/>
            <a:ext cx="4573588" cy="5145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2131" y="1233556"/>
            <a:ext cx="3278938" cy="1482758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2131" y="2803942"/>
            <a:ext cx="3278938" cy="1235481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41215" y="724298"/>
            <a:ext cx="3838332" cy="3696241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marL="457291" lvl="0" indent="-355672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582" lvl="1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2pPr>
            <a:lvl3pPr marL="1371873" lvl="2" indent="-355672">
              <a:spcBef>
                <a:spcPts val="1599"/>
              </a:spcBef>
              <a:spcAft>
                <a:spcPts val="0"/>
              </a:spcAft>
              <a:buSzPts val="2000"/>
              <a:buChar char="■"/>
              <a:defRPr/>
            </a:lvl3pPr>
            <a:lvl4pPr marL="1829166" lvl="3" indent="-355672">
              <a:spcBef>
                <a:spcPts val="1599"/>
              </a:spcBef>
              <a:spcAft>
                <a:spcPts val="0"/>
              </a:spcAft>
              <a:buSzPts val="2000"/>
              <a:buChar char="●"/>
              <a:defRPr/>
            </a:lvl4pPr>
            <a:lvl5pPr marL="2286457" lvl="4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5pPr>
            <a:lvl6pPr marL="2743748" lvl="5" indent="-355672">
              <a:spcBef>
                <a:spcPts val="1599"/>
              </a:spcBef>
              <a:spcAft>
                <a:spcPts val="0"/>
              </a:spcAft>
              <a:buSzPts val="2000"/>
              <a:buChar char="■"/>
              <a:defRPr/>
            </a:lvl6pPr>
            <a:lvl7pPr marL="3201039" lvl="6" indent="-355672">
              <a:spcBef>
                <a:spcPts val="1599"/>
              </a:spcBef>
              <a:spcAft>
                <a:spcPts val="0"/>
              </a:spcAft>
              <a:buSzPts val="2000"/>
              <a:buChar char="●"/>
              <a:defRPr/>
            </a:lvl7pPr>
            <a:lvl8pPr marL="3658331" lvl="7" indent="-355672">
              <a:spcBef>
                <a:spcPts val="1599"/>
              </a:spcBef>
              <a:spcAft>
                <a:spcPts val="0"/>
              </a:spcAft>
              <a:buSzPts val="2000"/>
              <a:buChar char="○"/>
              <a:defRPr/>
            </a:lvl8pPr>
            <a:lvl9pPr marL="4115622" lvl="8" indent="-355672">
              <a:spcBef>
                <a:spcPts val="1599"/>
              </a:spcBef>
              <a:spcAft>
                <a:spcPts val="1599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930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289" y="4030784"/>
            <a:ext cx="6537469" cy="605287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marL="457291" lvl="0" indent="-22864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3476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429618" y="1959455"/>
            <a:ext cx="4287888" cy="1964106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306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289" y="4030784"/>
            <a:ext cx="6537469" cy="605287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marL="457291" lvl="0" indent="-22864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96750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7686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625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9289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7830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0454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2429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721150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716118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11085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706054" y="1669440"/>
            <a:ext cx="1728900" cy="434834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599755" y="4009537"/>
            <a:ext cx="5958868" cy="52696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19940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611237" y="2336471"/>
            <a:ext cx="2610306" cy="1203972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41195" y="1893860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41195" y="2633263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4741195" y="3372666"/>
            <a:ext cx="1418893" cy="610388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8095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535385" y="2101950"/>
            <a:ext cx="4599697" cy="1759743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291" lvl="0" indent="-3556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582" lvl="1" indent="-34296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873" lvl="2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9166" lvl="3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457" lvl="4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748" lvl="5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1039" lvl="6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8331" lvl="7" indent="-342969" algn="ctr" rtl="0">
              <a:spcBef>
                <a:spcPts val="1599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5622" lvl="8" indent="-342969" algn="ctr" rtl="0">
              <a:spcBef>
                <a:spcPts val="1599"/>
              </a:spcBef>
              <a:spcAft>
                <a:spcPts val="1599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1122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8" name="Google Shape;98;p21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2511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429618" y="1959455"/>
            <a:ext cx="4287888" cy="1964106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9736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721150" y="1295732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5330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82844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1590902" y="2223397"/>
            <a:ext cx="5965471" cy="69831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2194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8109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721150" y="1300744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55443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7228" y="638472"/>
            <a:ext cx="9161580" cy="55037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6647" y="2218885"/>
            <a:ext cx="2165552" cy="113495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1587401" y="640572"/>
            <a:ext cx="5972373" cy="546169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7064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5220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1590902" y="1874328"/>
            <a:ext cx="5965471" cy="212465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0198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675" y="367013"/>
            <a:ext cx="9148676" cy="108453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721150" y="609947"/>
            <a:ext cx="7716278" cy="575578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1590902" y="1874329"/>
            <a:ext cx="5965471" cy="538366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200" y="4423972"/>
            <a:ext cx="9147462" cy="721128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9593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201" y="2572544"/>
            <a:ext cx="9163081" cy="18515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marR="0" lvl="0" indent="0" algn="l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1532" y="4423999"/>
            <a:ext cx="9153879" cy="721128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721150" y="555097"/>
            <a:ext cx="3852437" cy="84206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721150" y="1310935"/>
            <a:ext cx="3852437" cy="546169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633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4.xml"/><Relationship Id="rId18" Type="http://schemas.openxmlformats.org/officeDocument/2006/relationships/slideLayout" Target="../slideLayouts/slideLayout299.xml"/><Relationship Id="rId26" Type="http://schemas.openxmlformats.org/officeDocument/2006/relationships/slideLayout" Target="../slideLayouts/slideLayout307.xml"/><Relationship Id="rId21" Type="http://schemas.openxmlformats.org/officeDocument/2006/relationships/slideLayout" Target="../slideLayouts/slideLayout302.xml"/><Relationship Id="rId34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288.xml"/><Relationship Id="rId12" Type="http://schemas.openxmlformats.org/officeDocument/2006/relationships/slideLayout" Target="../slideLayouts/slideLayout293.xml"/><Relationship Id="rId17" Type="http://schemas.openxmlformats.org/officeDocument/2006/relationships/slideLayout" Target="../slideLayouts/slideLayout298.xml"/><Relationship Id="rId25" Type="http://schemas.openxmlformats.org/officeDocument/2006/relationships/slideLayout" Target="../slideLayouts/slideLayout306.xml"/><Relationship Id="rId33" Type="http://schemas.openxmlformats.org/officeDocument/2006/relationships/slideLayout" Target="../slideLayouts/slideLayout314.xml"/><Relationship Id="rId38" Type="http://schemas.openxmlformats.org/officeDocument/2006/relationships/theme" Target="../theme/theme11.xml"/><Relationship Id="rId2" Type="http://schemas.openxmlformats.org/officeDocument/2006/relationships/slideLayout" Target="../slideLayouts/slideLayout283.xml"/><Relationship Id="rId16" Type="http://schemas.openxmlformats.org/officeDocument/2006/relationships/slideLayout" Target="../slideLayouts/slideLayout297.xml"/><Relationship Id="rId20" Type="http://schemas.openxmlformats.org/officeDocument/2006/relationships/slideLayout" Target="../slideLayouts/slideLayout301.xml"/><Relationship Id="rId29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24" Type="http://schemas.openxmlformats.org/officeDocument/2006/relationships/slideLayout" Target="../slideLayouts/slideLayout305.xml"/><Relationship Id="rId32" Type="http://schemas.openxmlformats.org/officeDocument/2006/relationships/slideLayout" Target="../slideLayouts/slideLayout313.xml"/><Relationship Id="rId37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286.xml"/><Relationship Id="rId15" Type="http://schemas.openxmlformats.org/officeDocument/2006/relationships/slideLayout" Target="../slideLayouts/slideLayout296.xml"/><Relationship Id="rId23" Type="http://schemas.openxmlformats.org/officeDocument/2006/relationships/slideLayout" Target="../slideLayouts/slideLayout304.xml"/><Relationship Id="rId28" Type="http://schemas.openxmlformats.org/officeDocument/2006/relationships/slideLayout" Target="../slideLayouts/slideLayout309.xml"/><Relationship Id="rId36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291.xml"/><Relationship Id="rId19" Type="http://schemas.openxmlformats.org/officeDocument/2006/relationships/slideLayout" Target="../slideLayouts/slideLayout300.xml"/><Relationship Id="rId31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Relationship Id="rId14" Type="http://schemas.openxmlformats.org/officeDocument/2006/relationships/slideLayout" Target="../slideLayouts/slideLayout295.xml"/><Relationship Id="rId22" Type="http://schemas.openxmlformats.org/officeDocument/2006/relationships/slideLayout" Target="../slideLayouts/slideLayout303.xml"/><Relationship Id="rId27" Type="http://schemas.openxmlformats.org/officeDocument/2006/relationships/slideLayout" Target="../slideLayouts/slideLayout308.xml"/><Relationship Id="rId30" Type="http://schemas.openxmlformats.org/officeDocument/2006/relationships/slideLayout" Target="../slideLayouts/slideLayout311.xml"/><Relationship Id="rId35" Type="http://schemas.openxmlformats.org/officeDocument/2006/relationships/slideLayout" Target="../slideLayouts/slideLayout316.xml"/><Relationship Id="rId8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8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319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3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3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99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3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3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100.xml"/><Relationship Id="rId3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7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34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30.xml"/><Relationship Id="rId33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29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29.xml"/><Relationship Id="rId32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28" Type="http://schemas.openxmlformats.org/officeDocument/2006/relationships/slideLayout" Target="../slideLayouts/slideLayout133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31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slideLayout" Target="../slideLayouts/slideLayout132.xml"/><Relationship Id="rId30" Type="http://schemas.openxmlformats.org/officeDocument/2006/relationships/slideLayout" Target="../slideLayouts/slideLayout135.xml"/><Relationship Id="rId35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26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61.xml"/><Relationship Id="rId34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5" Type="http://schemas.openxmlformats.org/officeDocument/2006/relationships/slideLayout" Target="../slideLayouts/slideLayout165.xml"/><Relationship Id="rId33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29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24" Type="http://schemas.openxmlformats.org/officeDocument/2006/relationships/slideLayout" Target="../slideLayouts/slideLayout164.xml"/><Relationship Id="rId32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slideLayout" Target="../slideLayouts/slideLayout163.xml"/><Relationship Id="rId28" Type="http://schemas.openxmlformats.org/officeDocument/2006/relationships/slideLayout" Target="../slideLayouts/slideLayout168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31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slideLayout" Target="../slideLayouts/slideLayout162.xml"/><Relationship Id="rId27" Type="http://schemas.openxmlformats.org/officeDocument/2006/relationships/slideLayout" Target="../slideLayouts/slideLayout167.xml"/><Relationship Id="rId30" Type="http://schemas.openxmlformats.org/officeDocument/2006/relationships/slideLayout" Target="../slideLayouts/slideLayout170.xml"/><Relationship Id="rId35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4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26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78.xml"/><Relationship Id="rId21" Type="http://schemas.openxmlformats.org/officeDocument/2006/relationships/slideLayout" Target="../slideLayouts/slideLayout196.xml"/><Relationship Id="rId34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5" Type="http://schemas.openxmlformats.org/officeDocument/2006/relationships/slideLayout" Target="../slideLayouts/slideLayout200.xml"/><Relationship Id="rId33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29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slideLayout" Target="../slideLayouts/slideLayout199.xml"/><Relationship Id="rId32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23" Type="http://schemas.openxmlformats.org/officeDocument/2006/relationships/slideLayout" Target="../slideLayouts/slideLayout198.xml"/><Relationship Id="rId28" Type="http://schemas.openxmlformats.org/officeDocument/2006/relationships/slideLayout" Target="../slideLayouts/slideLayout203.xml"/><Relationship Id="rId36" Type="http://schemas.openxmlformats.org/officeDocument/2006/relationships/theme" Target="../theme/theme6.xml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31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slideLayout" Target="../slideLayouts/slideLayout197.xml"/><Relationship Id="rId27" Type="http://schemas.openxmlformats.org/officeDocument/2006/relationships/slideLayout" Target="../slideLayouts/slideLayout202.xml"/><Relationship Id="rId30" Type="http://schemas.openxmlformats.org/officeDocument/2006/relationships/slideLayout" Target="../slideLayouts/slideLayout205.xml"/><Relationship Id="rId35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1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7.xml"/><Relationship Id="rId18" Type="http://schemas.openxmlformats.org/officeDocument/2006/relationships/slideLayout" Target="../slideLayouts/slideLayout252.xml"/><Relationship Id="rId26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37.xml"/><Relationship Id="rId21" Type="http://schemas.openxmlformats.org/officeDocument/2006/relationships/slideLayout" Target="../slideLayouts/slideLayout255.xml"/><Relationship Id="rId34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17" Type="http://schemas.openxmlformats.org/officeDocument/2006/relationships/slideLayout" Target="../slideLayouts/slideLayout251.xml"/><Relationship Id="rId25" Type="http://schemas.openxmlformats.org/officeDocument/2006/relationships/slideLayout" Target="../slideLayouts/slideLayout259.xml"/><Relationship Id="rId33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36.xml"/><Relationship Id="rId16" Type="http://schemas.openxmlformats.org/officeDocument/2006/relationships/slideLayout" Target="../slideLayouts/slideLayout250.xml"/><Relationship Id="rId20" Type="http://schemas.openxmlformats.org/officeDocument/2006/relationships/slideLayout" Target="../slideLayouts/slideLayout254.xml"/><Relationship Id="rId29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24" Type="http://schemas.openxmlformats.org/officeDocument/2006/relationships/slideLayout" Target="../slideLayouts/slideLayout258.xml"/><Relationship Id="rId32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39.xml"/><Relationship Id="rId15" Type="http://schemas.openxmlformats.org/officeDocument/2006/relationships/slideLayout" Target="../slideLayouts/slideLayout249.xml"/><Relationship Id="rId23" Type="http://schemas.openxmlformats.org/officeDocument/2006/relationships/slideLayout" Target="../slideLayouts/slideLayout257.xml"/><Relationship Id="rId28" Type="http://schemas.openxmlformats.org/officeDocument/2006/relationships/slideLayout" Target="../slideLayouts/slideLayout262.xml"/><Relationship Id="rId36" Type="http://schemas.openxmlformats.org/officeDocument/2006/relationships/theme" Target="../theme/theme9.xml"/><Relationship Id="rId10" Type="http://schemas.openxmlformats.org/officeDocument/2006/relationships/slideLayout" Target="../slideLayouts/slideLayout244.xml"/><Relationship Id="rId19" Type="http://schemas.openxmlformats.org/officeDocument/2006/relationships/slideLayout" Target="../slideLayouts/slideLayout253.xml"/><Relationship Id="rId31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slideLayout" Target="../slideLayouts/slideLayout248.xml"/><Relationship Id="rId22" Type="http://schemas.openxmlformats.org/officeDocument/2006/relationships/slideLayout" Target="../slideLayouts/slideLayout256.xml"/><Relationship Id="rId27" Type="http://schemas.openxmlformats.org/officeDocument/2006/relationships/slideLayout" Target="../slideLayouts/slideLayout261.xml"/><Relationship Id="rId30" Type="http://schemas.openxmlformats.org/officeDocument/2006/relationships/slideLayout" Target="../slideLayouts/slideLayout264.xml"/><Relationship Id="rId35" Type="http://schemas.openxmlformats.org/officeDocument/2006/relationships/slideLayout" Target="../slideLayouts/slideLayout269.xml"/><Relationship Id="rId8" Type="http://schemas.openxmlformats.org/officeDocument/2006/relationships/slideLayout" Target="../slideLayouts/slideLayout2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808" y="445162"/>
            <a:ext cx="8523559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808" y="1152832"/>
            <a:ext cx="8523559" cy="341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876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51" r:id="rId30"/>
    <p:sldLayoutId id="2147483752" r:id="rId31"/>
    <p:sldLayoutId id="2147483753" r:id="rId32"/>
    <p:sldLayoutId id="2147483754" r:id="rId33"/>
    <p:sldLayoutId id="2147483755" r:id="rId34"/>
    <p:sldLayoutId id="214748375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30"/>
            <a:ext cx="7889438" cy="994479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3"/>
            <a:ext cx="7889438" cy="3264511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15"/>
            <a:fld id="{4CE3AED5-94F1-4DE4-B382-FB1CEF0CA0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15"/>
            <a:fld id="{CA7115E6-F9CF-4AD3-841D-539BB324C6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0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  <p:sldLayoutId id="2147484338" r:id="rId12"/>
  </p:sldLayoutIdLst>
  <p:txStyles>
    <p:titleStyle>
      <a:lvl1pPr algn="l" defTabSz="6859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78" indent="-171478" algn="l" defTabSz="6859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35" indent="-171478" algn="l" defTabSz="6859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93" indent="-171478" algn="l" defTabSz="6859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350" indent="-171478" algn="l" defTabSz="6859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307" indent="-171478" algn="l" defTabSz="6859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264" indent="-171478" algn="l" defTabSz="6859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221" indent="-171478" algn="l" defTabSz="6859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178" indent="-171478" algn="l" defTabSz="6859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135" indent="-171478" algn="l" defTabSz="6859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57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915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71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828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85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743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700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657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808" y="445162"/>
            <a:ext cx="8523559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808" y="1152832"/>
            <a:ext cx="8523559" cy="341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85314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  <p:sldLayoutId id="2147484312" r:id="rId12"/>
    <p:sldLayoutId id="2147484313" r:id="rId13"/>
    <p:sldLayoutId id="2147484314" r:id="rId14"/>
    <p:sldLayoutId id="2147484315" r:id="rId15"/>
    <p:sldLayoutId id="2147484316" r:id="rId16"/>
    <p:sldLayoutId id="2147484317" r:id="rId17"/>
    <p:sldLayoutId id="2147484318" r:id="rId18"/>
    <p:sldLayoutId id="2147484319" r:id="rId19"/>
    <p:sldLayoutId id="2147484320" r:id="rId20"/>
    <p:sldLayoutId id="2147484321" r:id="rId21"/>
    <p:sldLayoutId id="2147484322" r:id="rId22"/>
    <p:sldLayoutId id="2147484323" r:id="rId23"/>
    <p:sldLayoutId id="2147484324" r:id="rId24"/>
    <p:sldLayoutId id="2147484325" r:id="rId25"/>
    <p:sldLayoutId id="2147484326" r:id="rId26"/>
    <p:sldLayoutId id="2147484327" r:id="rId27"/>
    <p:sldLayoutId id="2147484328" r:id="rId28"/>
    <p:sldLayoutId id="2147484329" r:id="rId29"/>
    <p:sldLayoutId id="2147484330" r:id="rId30"/>
    <p:sldLayoutId id="2147484331" r:id="rId31"/>
    <p:sldLayoutId id="2147484332" r:id="rId32"/>
    <p:sldLayoutId id="2147484333" r:id="rId33"/>
    <p:sldLayoutId id="2147484334" r:id="rId34"/>
    <p:sldLayoutId id="2147484335" r:id="rId35"/>
    <p:sldLayoutId id="2147484336" r:id="rId36"/>
    <p:sldLayoutId id="2147484340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81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</p:sldLayoutIdLst>
  <p:txStyles>
    <p:titleStyle>
      <a:lvl1pPr algn="ctr" defTabSz="914582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69" indent="-342969" algn="l" defTabSz="91458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99" indent="-285808" algn="l" defTabSz="91458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229" indent="-228647" algn="l" defTabSz="91458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20" indent="-228647" algn="l" defTabSz="914582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811" indent="-228647" algn="l" defTabSz="914582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02" indent="-228647" algn="l" defTabSz="914582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7" algn="l" defTabSz="914582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7" algn="l" defTabSz="914582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7" algn="l" defTabSz="914582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58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2" algn="l" defTabSz="91458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3" algn="l" defTabSz="91458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8" algn="l" defTabSz="91458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9" algn="l" defTabSz="91458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1" algn="l" defTabSz="91458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808" y="445162"/>
            <a:ext cx="8523559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808" y="1152832"/>
            <a:ext cx="8523559" cy="341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565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  <p:sldLayoutId id="2147483990" r:id="rId17"/>
    <p:sldLayoutId id="2147483991" r:id="rId18"/>
    <p:sldLayoutId id="2147483992" r:id="rId19"/>
    <p:sldLayoutId id="2147483993" r:id="rId20"/>
    <p:sldLayoutId id="2147483994" r:id="rId21"/>
    <p:sldLayoutId id="2147483995" r:id="rId22"/>
    <p:sldLayoutId id="2147483996" r:id="rId23"/>
    <p:sldLayoutId id="2147483997" r:id="rId24"/>
    <p:sldLayoutId id="2147483998" r:id="rId25"/>
    <p:sldLayoutId id="2147483999" r:id="rId26"/>
    <p:sldLayoutId id="2147484000" r:id="rId27"/>
    <p:sldLayoutId id="2147484001" r:id="rId28"/>
    <p:sldLayoutId id="2147484002" r:id="rId29"/>
    <p:sldLayoutId id="2147484003" r:id="rId30"/>
    <p:sldLayoutId id="2147484004" r:id="rId31"/>
    <p:sldLayoutId id="2147484005" r:id="rId32"/>
    <p:sldLayoutId id="2147484006" r:id="rId33"/>
    <p:sldLayoutId id="2147484007" r:id="rId34"/>
    <p:sldLayoutId id="214748400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808" y="445162"/>
            <a:ext cx="8523559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808" y="1152832"/>
            <a:ext cx="8523559" cy="341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571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  <p:sldLayoutId id="2147484023" r:id="rId14"/>
    <p:sldLayoutId id="2147484024" r:id="rId15"/>
    <p:sldLayoutId id="2147484025" r:id="rId16"/>
    <p:sldLayoutId id="2147484026" r:id="rId17"/>
    <p:sldLayoutId id="2147484027" r:id="rId18"/>
    <p:sldLayoutId id="2147484028" r:id="rId19"/>
    <p:sldLayoutId id="2147484029" r:id="rId20"/>
    <p:sldLayoutId id="2147484030" r:id="rId21"/>
    <p:sldLayoutId id="2147484031" r:id="rId22"/>
    <p:sldLayoutId id="2147484032" r:id="rId23"/>
    <p:sldLayoutId id="2147484033" r:id="rId24"/>
    <p:sldLayoutId id="2147484034" r:id="rId25"/>
    <p:sldLayoutId id="2147484035" r:id="rId26"/>
    <p:sldLayoutId id="2147484036" r:id="rId27"/>
    <p:sldLayoutId id="2147484037" r:id="rId28"/>
    <p:sldLayoutId id="2147484038" r:id="rId29"/>
    <p:sldLayoutId id="2147484039" r:id="rId30"/>
    <p:sldLayoutId id="2147484040" r:id="rId31"/>
    <p:sldLayoutId id="2147484041" r:id="rId32"/>
    <p:sldLayoutId id="2147484042" r:id="rId33"/>
    <p:sldLayoutId id="2147484043" r:id="rId34"/>
    <p:sldLayoutId id="2147484044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808" y="445162"/>
            <a:ext cx="8523559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808" y="1152832"/>
            <a:ext cx="8523559" cy="341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7871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60" r:id="rId15"/>
    <p:sldLayoutId id="2147484061" r:id="rId16"/>
    <p:sldLayoutId id="2147484062" r:id="rId17"/>
    <p:sldLayoutId id="2147484063" r:id="rId18"/>
    <p:sldLayoutId id="2147484064" r:id="rId19"/>
    <p:sldLayoutId id="2147484065" r:id="rId20"/>
    <p:sldLayoutId id="2147484066" r:id="rId21"/>
    <p:sldLayoutId id="2147484067" r:id="rId22"/>
    <p:sldLayoutId id="2147484068" r:id="rId23"/>
    <p:sldLayoutId id="2147484069" r:id="rId24"/>
    <p:sldLayoutId id="2147484070" r:id="rId25"/>
    <p:sldLayoutId id="2147484071" r:id="rId26"/>
    <p:sldLayoutId id="2147484072" r:id="rId27"/>
    <p:sldLayoutId id="2147484073" r:id="rId28"/>
    <p:sldLayoutId id="2147484074" r:id="rId29"/>
    <p:sldLayoutId id="2147484075" r:id="rId30"/>
    <p:sldLayoutId id="2147484076" r:id="rId31"/>
    <p:sldLayoutId id="2147484077" r:id="rId32"/>
    <p:sldLayoutId id="2147484078" r:id="rId33"/>
    <p:sldLayoutId id="2147484079" r:id="rId34"/>
    <p:sldLayoutId id="2147484080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808" y="445162"/>
            <a:ext cx="8523559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808" y="1152832"/>
            <a:ext cx="8523559" cy="341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4964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  <p:sldLayoutId id="2147484094" r:id="rId13"/>
    <p:sldLayoutId id="2147484095" r:id="rId14"/>
    <p:sldLayoutId id="2147484096" r:id="rId15"/>
    <p:sldLayoutId id="2147484097" r:id="rId16"/>
    <p:sldLayoutId id="2147484098" r:id="rId17"/>
    <p:sldLayoutId id="2147484099" r:id="rId18"/>
    <p:sldLayoutId id="2147484100" r:id="rId19"/>
    <p:sldLayoutId id="2147484101" r:id="rId20"/>
    <p:sldLayoutId id="2147484102" r:id="rId21"/>
    <p:sldLayoutId id="2147484103" r:id="rId22"/>
    <p:sldLayoutId id="2147484104" r:id="rId23"/>
    <p:sldLayoutId id="2147484105" r:id="rId24"/>
    <p:sldLayoutId id="2147484106" r:id="rId25"/>
    <p:sldLayoutId id="2147484107" r:id="rId26"/>
    <p:sldLayoutId id="2147484108" r:id="rId27"/>
    <p:sldLayoutId id="2147484109" r:id="rId28"/>
    <p:sldLayoutId id="2147484110" r:id="rId29"/>
    <p:sldLayoutId id="2147484111" r:id="rId30"/>
    <p:sldLayoutId id="2147484112" r:id="rId31"/>
    <p:sldLayoutId id="2147484113" r:id="rId32"/>
    <p:sldLayoutId id="2147484114" r:id="rId33"/>
    <p:sldLayoutId id="2147484115" r:id="rId34"/>
    <p:sldLayoutId id="214748411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808" y="445162"/>
            <a:ext cx="8523559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808" y="1152832"/>
            <a:ext cx="8523559" cy="341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39909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  <p:sldLayoutId id="2147484130" r:id="rId13"/>
    <p:sldLayoutId id="2147484131" r:id="rId14"/>
    <p:sldLayoutId id="2147484132" r:id="rId15"/>
    <p:sldLayoutId id="2147484133" r:id="rId16"/>
    <p:sldLayoutId id="2147484134" r:id="rId17"/>
    <p:sldLayoutId id="2147484135" r:id="rId18"/>
    <p:sldLayoutId id="2147484136" r:id="rId19"/>
    <p:sldLayoutId id="2147484137" r:id="rId20"/>
    <p:sldLayoutId id="2147484138" r:id="rId21"/>
    <p:sldLayoutId id="2147484139" r:id="rId22"/>
    <p:sldLayoutId id="2147484140" r:id="rId23"/>
    <p:sldLayoutId id="2147484141" r:id="rId24"/>
    <p:sldLayoutId id="2147484142" r:id="rId25"/>
    <p:sldLayoutId id="2147484143" r:id="rId26"/>
    <p:sldLayoutId id="2147484144" r:id="rId27"/>
    <p:sldLayoutId id="2147484145" r:id="rId28"/>
    <p:sldLayoutId id="2147484146" r:id="rId29"/>
    <p:sldLayoutId id="2147484147" r:id="rId30"/>
    <p:sldLayoutId id="2147484148" r:id="rId31"/>
    <p:sldLayoutId id="2147484149" r:id="rId32"/>
    <p:sldLayoutId id="2147484150" r:id="rId33"/>
    <p:sldLayoutId id="2147484151" r:id="rId34"/>
    <p:sldLayoutId id="2147484152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30"/>
            <a:ext cx="7889438" cy="994479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3"/>
            <a:ext cx="7889438" cy="3264511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339" r:id="rId12"/>
  </p:sldLayoutIdLst>
  <p:txStyles>
    <p:titleStyle>
      <a:lvl1pPr algn="l" defTabSz="6859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78" indent="-171478" algn="l" defTabSz="6859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35" indent="-171478" algn="l" defTabSz="6859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93" indent="-171478" algn="l" defTabSz="6859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350" indent="-171478" algn="l" defTabSz="6859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307" indent="-171478" algn="l" defTabSz="6859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264" indent="-171478" algn="l" defTabSz="6859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221" indent="-171478" algn="l" defTabSz="6859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178" indent="-171478" algn="l" defTabSz="6859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135" indent="-171478" algn="l" defTabSz="6859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57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915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71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828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85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743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700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657" algn="l" defTabSz="685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869" y="273930"/>
            <a:ext cx="7889438" cy="99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699" rIns="91396" bIns="456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869" y="1369643"/>
            <a:ext cx="7889438" cy="326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699" rIns="91396" bIns="45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EAC88B-2590-4AD3-8FD1-12A6BEE66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l" defTabSz="685695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653FF3B-48F5-4B1A-88B7-933F53429FE6}" type="datetimeFigureOut">
              <a:rPr lang="en-US" smtClean="0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149C8A-5601-4B11-B317-43DE6DC47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ctr" defTabSz="685695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9920CC-F149-42F2-A5FA-F7B45709D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r" defTabSz="685695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E31643C-AF11-4748-9F6F-8E2BAB1426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7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337" r:id="rId12"/>
  </p:sldLayoutIdLst>
  <p:txStyles>
    <p:titleStyle>
      <a:lvl1pPr algn="l" defTabSz="68472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72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2pPr>
      <a:lvl3pPr algn="l" defTabSz="68472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3pPr>
      <a:lvl4pPr algn="l" defTabSz="68472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4pPr>
      <a:lvl5pPr algn="l" defTabSz="68472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5pPr>
      <a:lvl6pPr marL="342957" algn="l" defTabSz="68472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6pPr>
      <a:lvl7pPr marL="685915" algn="l" defTabSz="68472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7pPr>
      <a:lvl8pPr marL="1028871" algn="l" defTabSz="68472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8pPr>
      <a:lvl9pPr marL="1371828" algn="l" defTabSz="68472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0288" indent="-170288" algn="l" defTabSz="68472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246" indent="-170288" algn="l" defTabSz="68472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6202" indent="-170288" algn="l" defTabSz="68472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59" indent="-170288" algn="l" defTabSz="68472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16" indent="-170288" algn="l" defTabSz="68472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14" indent="-171418" algn="l" defTabSz="6856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54" indent="-171418" algn="l" defTabSz="6856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92" indent="-171418" algn="l" defTabSz="6856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31" indent="-171418" algn="l" defTabSz="6856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79" algn="l" defTabSz="6856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17" algn="l" defTabSz="6856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55" algn="l" defTabSz="6856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94" algn="l" defTabSz="6856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33" algn="l" defTabSz="6856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73" algn="l" defTabSz="6856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2" algn="l" defTabSz="68567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808" y="445162"/>
            <a:ext cx="8523559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808" y="1152832"/>
            <a:ext cx="8523559" cy="341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45818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15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  <p:sldLayoutId id="2147484227" r:id="rId12"/>
    <p:sldLayoutId id="2147484228" r:id="rId13"/>
    <p:sldLayoutId id="2147484229" r:id="rId14"/>
    <p:sldLayoutId id="2147484230" r:id="rId15"/>
    <p:sldLayoutId id="2147484231" r:id="rId16"/>
    <p:sldLayoutId id="2147484232" r:id="rId17"/>
    <p:sldLayoutId id="2147484233" r:id="rId18"/>
    <p:sldLayoutId id="2147484234" r:id="rId19"/>
    <p:sldLayoutId id="2147484235" r:id="rId20"/>
    <p:sldLayoutId id="2147484236" r:id="rId21"/>
    <p:sldLayoutId id="2147484237" r:id="rId22"/>
    <p:sldLayoutId id="2147484238" r:id="rId23"/>
    <p:sldLayoutId id="2147484239" r:id="rId24"/>
    <p:sldLayoutId id="2147484240" r:id="rId25"/>
    <p:sldLayoutId id="2147484241" r:id="rId26"/>
    <p:sldLayoutId id="2147484242" r:id="rId27"/>
    <p:sldLayoutId id="2147484243" r:id="rId28"/>
    <p:sldLayoutId id="2147484244" r:id="rId29"/>
    <p:sldLayoutId id="2147484245" r:id="rId30"/>
    <p:sldLayoutId id="2147484246" r:id="rId31"/>
    <p:sldLayoutId id="2147484247" r:id="rId32"/>
    <p:sldLayoutId id="2147484248" r:id="rId33"/>
    <p:sldLayoutId id="2147484249" r:id="rId34"/>
    <p:sldLayoutId id="2147484250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18.png"/><Relationship Id="rId5" Type="http://schemas.openxmlformats.org/officeDocument/2006/relationships/slide" Target="slide25.xml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25.xml"/><Relationship Id="rId7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23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5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slide" Target="slide25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slide" Target="slide25.xml"/><Relationship Id="rId10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7.png"/><Relationship Id="rId7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21.png"/><Relationship Id="rId4" Type="http://schemas.openxmlformats.org/officeDocument/2006/relationships/slide" Target="slide25.xml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51.png"/><Relationship Id="rId11" Type="http://schemas.openxmlformats.org/officeDocument/2006/relationships/image" Target="../media/image21.png"/><Relationship Id="rId5" Type="http://schemas.openxmlformats.org/officeDocument/2006/relationships/image" Target="../media/image46.png"/><Relationship Id="rId10" Type="http://schemas.openxmlformats.org/officeDocument/2006/relationships/image" Target="../media/image55.png"/><Relationship Id="rId4" Type="http://schemas.openxmlformats.org/officeDocument/2006/relationships/slide" Target="slide25.xml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67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slide" Target="slide21.xml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91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92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slide" Target="slide15.xml"/><Relationship Id="rId3" Type="http://schemas.openxmlformats.org/officeDocument/2006/relationships/slide" Target="slide10.xml"/><Relationship Id="rId7" Type="http://schemas.openxmlformats.org/officeDocument/2006/relationships/slide" Target="slide12.xml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6.png"/><Relationship Id="rId11" Type="http://schemas.openxmlformats.org/officeDocument/2006/relationships/slide" Target="slide14.xml"/><Relationship Id="rId5" Type="http://schemas.openxmlformats.org/officeDocument/2006/relationships/slide" Target="slide11.xml"/><Relationship Id="rId15" Type="http://schemas.openxmlformats.org/officeDocument/2006/relationships/image" Target="../media/image101.pn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slide" Target="slide13.xml"/><Relationship Id="rId1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0.png"/><Relationship Id="rId3" Type="http://schemas.openxmlformats.org/officeDocument/2006/relationships/slide" Target="slide10.xml"/><Relationship Id="rId7" Type="http://schemas.openxmlformats.org/officeDocument/2006/relationships/slide" Target="slide12.xml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2.xml"/><Relationship Id="rId6" Type="http://schemas.openxmlformats.org/officeDocument/2006/relationships/image" Target="../media/image96.png"/><Relationship Id="rId11" Type="http://schemas.openxmlformats.org/officeDocument/2006/relationships/slide" Target="slide14.xml"/><Relationship Id="rId5" Type="http://schemas.openxmlformats.org/officeDocument/2006/relationships/slide" Target="slide11.xml"/><Relationship Id="rId15" Type="http://schemas.openxmlformats.org/officeDocument/2006/relationships/image" Target="../media/image57.pn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slide" Target="slide13.xml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2233245" y="1552853"/>
            <a:ext cx="4680685" cy="1421920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CHÀO MỪNG CÁC CON </a:t>
            </a:r>
          </a:p>
          <a:p>
            <a:pPr algn="ctr">
              <a:lnSpc>
                <a:spcPct val="120000"/>
              </a:lnSpc>
            </a:pPr>
            <a:r>
              <a:rPr lang="en-GB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ĐẾN VỚI TIẾT HỌC </a:t>
            </a:r>
            <a:r>
              <a:rPr lang="en-GB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TOÁN</a:t>
            </a:r>
            <a:endParaRPr lang="vi-VN" sz="3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D2F7FE-79AF-4F24-8E27-BE6BCCA606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1" b="23551"/>
          <a:stretch/>
        </p:blipFill>
        <p:spPr>
          <a:xfrm>
            <a:off x="3708616" y="3182880"/>
            <a:ext cx="1886171" cy="10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594044" y="1359146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sz="14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1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14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1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14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1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14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1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14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1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14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1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con </a:t>
            </a:r>
            <a:r>
              <a:rPr lang="en-GB" sz="14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vật</a:t>
            </a:r>
            <a:r>
              <a:rPr lang="en-GB" sz="1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14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1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14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1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15439" y="1064465"/>
            <a:ext cx="4543252" cy="298216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endParaRPr lang="en-GB" sz="10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953" y="1435653"/>
            <a:ext cx="3547353" cy="22397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535" y="3003378"/>
            <a:ext cx="1964529" cy="1964529"/>
          </a:xfrm>
          <a:prstGeom prst="rect">
            <a:avLst/>
          </a:prstGeom>
        </p:spPr>
      </p:pic>
      <p:sp>
        <p:nvSpPr>
          <p:cNvPr id="9" name="Action Button: Home 8">
            <a:hlinkClick r:id="rId5" action="ppaction://hlinksldjump" highlightClick="1"/>
          </p:cNvPr>
          <p:cNvSpPr/>
          <p:nvPr/>
        </p:nvSpPr>
        <p:spPr>
          <a:xfrm>
            <a:off x="8635286" y="4679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endParaRPr lang="en-GB" sz="10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62" y="1495358"/>
            <a:ext cx="1023246" cy="8357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5" y="2239872"/>
            <a:ext cx="1108577" cy="924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99" y="1886754"/>
            <a:ext cx="964247" cy="88862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13957" y="342457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GB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GB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endParaRPr lang="en-GB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13957" y="342457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sz="4500" b="1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76" y="110085"/>
            <a:ext cx="1908762" cy="95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1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-1.73712E-6 L -7.63624E-8 -1.73712E-6 C 0.00174 -0.00185 0.00365 -0.0034 0.00556 -0.00525 C 0.01111 -0.00988 0.02066 -0.00556 0.02448 -0.00525 C 0.02569 -0.00463 0.02725 -0.00556 0.02795 -0.0037 C 0.02847 -0.00247 0.02656 -0.00185 0.02586 -0.00124 C 0.025 -0.00062 0.02395 -1.73712E-6 0.02309 -1.73712E-6 C 0.01632 0.00031 0.00382 -1.73712E-6 -7.63624E-8 -1.73712E-6 Z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1871E-6 -4.56649E-7 L 8.11871E-6 -4.56649E-7 C 0.00261 -0.00185 0.00521 -0.00401 0.00782 -0.00587 C 0.01337 -0.00926 0.00886 -0.00463 0.01337 -0.00988 C 0.02031 -0.00957 0.02708 -0.00957 0.03402 -0.00864 C 0.03506 -0.00833 0.03645 -0.00864 0.03715 -0.0071 C 0.03784 -0.00587 0.03767 -0.0034 0.03801 -0.00155 C 0.03767 0.00031 0.03767 0.00247 0.03715 0.00432 C 0.03628 0.00648 0.03367 0.00771 0.03246 0.00864 C 0.0276 0.00802 0.02291 0.00833 0.01806 0.00709 C 0.01736 0.00679 0.01719 0.00493 0.01649 0.00432 C 0.0158 0.00339 0.01493 0.00308 0.01424 0.00277 C 0.01285 0.00216 0.01146 0.00185 0.01025 0.00123 C 0.00938 0.00092 0.00868 -4.56649E-7 0.00782 -4.56649E-7 C 0.00521 -0.00031 0.00122 -4.56649E-7 8.11871E-6 -4.56649E-7 Z " pathEditMode="relative" ptsTypes="AAAAAAAAAAAAAAA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6106E-6 -2.25548E-6 L 6.16106E-6 -2.25548E-6 C 0.00225 -0.00031 0.00469 -0.00062 0.00712 -0.00123 C 0.00869 -0.00185 0.01181 -0.00401 0.01181 -0.00401 C 0.01389 -0.0037 0.01754 -0.00339 0.01979 -0.00123 C 0.02066 -0.00062 0.02135 0.00062 0.02222 0.00154 C 0.02188 0.00278 0.02222 0.00525 0.02135 0.00555 C 0.01407 0.00771 0.01476 0.00463 0.01025 0.00278 C 0.00886 0.00216 0.00764 0.00185 0.00626 0.00154 C 0.00539 0.00093 0.00105 0.00031 6.16106E-6 -2.25548E-6 Z " pathEditMode="relative" ptsTypes="AAAAAAAA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594044" y="1286471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15439" y="1064465"/>
            <a:ext cx="4543252" cy="298216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endParaRPr lang="en-GB" sz="1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635286" y="4679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endParaRPr lang="en-GB" sz="10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29" y="1286471"/>
            <a:ext cx="3967690" cy="25051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535" y="3003378"/>
            <a:ext cx="1964529" cy="196452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313957" y="342457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GB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GB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endParaRPr lang="en-GB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13957" y="342457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sz="4500" b="1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230" y="1515152"/>
            <a:ext cx="591670" cy="766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000" y="1481636"/>
            <a:ext cx="840000" cy="695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51" y="2496526"/>
            <a:ext cx="1049521" cy="822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543" y="2358571"/>
            <a:ext cx="855110" cy="705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28" y="1647876"/>
            <a:ext cx="840000" cy="6957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5914" y="2203034"/>
            <a:ext cx="875222" cy="7055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39" y="183183"/>
            <a:ext cx="1523776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9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517534" y="1376821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15439" y="1064465"/>
            <a:ext cx="4543252" cy="298216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endParaRPr lang="en-GB" sz="10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6122" y="1374540"/>
            <a:ext cx="3796920" cy="2397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535" y="3003378"/>
            <a:ext cx="1964529" cy="1964529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7313957" y="342457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GB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GB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endParaRPr lang="en-GB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13957" y="342457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sz="4500" b="1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8635286" y="4679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endParaRPr lang="en-GB" sz="10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29" y="2231443"/>
            <a:ext cx="655540" cy="5867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518" y="2112858"/>
            <a:ext cx="864310" cy="705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37" y="2905489"/>
            <a:ext cx="745296" cy="399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17" y="2454165"/>
            <a:ext cx="808857" cy="492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12" y="1502306"/>
            <a:ext cx="787548" cy="767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766" y="1517782"/>
            <a:ext cx="842119" cy="689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81" y="1675979"/>
            <a:ext cx="854493" cy="698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585" y="2189430"/>
            <a:ext cx="551490" cy="763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78" y="2047393"/>
            <a:ext cx="805794" cy="5698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33" y="2566741"/>
            <a:ext cx="546297" cy="7828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51" y="302578"/>
            <a:ext cx="1523776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723409" y="1359147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15439" y="1064465"/>
            <a:ext cx="4543252" cy="298216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endParaRPr lang="en-GB" sz="10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94" y="1332088"/>
            <a:ext cx="3875407" cy="24469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535" y="3003378"/>
            <a:ext cx="1964529" cy="1964529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313957" y="342457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GB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GB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endParaRPr lang="en-GB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313957" y="342457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sz="4500" b="1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5" name="Action Button: Home 14">
            <a:hlinkClick r:id="rId5" action="ppaction://hlinksldjump" highlightClick="1"/>
          </p:cNvPr>
          <p:cNvSpPr/>
          <p:nvPr/>
        </p:nvSpPr>
        <p:spPr>
          <a:xfrm>
            <a:off x="8635286" y="4679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endParaRPr lang="en-GB" sz="10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94" y="2398024"/>
            <a:ext cx="856432" cy="616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03" y="2286076"/>
            <a:ext cx="675071" cy="538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98" y="1788558"/>
            <a:ext cx="747008" cy="414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23" y="1725101"/>
            <a:ext cx="689052" cy="4520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0087" y="1930605"/>
            <a:ext cx="723656" cy="5450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02" y="2188593"/>
            <a:ext cx="675071" cy="538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27" y="2603109"/>
            <a:ext cx="824974" cy="6238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39" y="183183"/>
            <a:ext cx="1523776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1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129E-6 -1.35143E-6 L 1.88129E-6 -1.35143E-6 C 0.00226 -0.00185 0.00469 -0.00401 0.00711 -0.00555 C 0.0125 -0.00895 0.02239 -0.00586 0.02621 -0.00555 C 0.02586 -0.00432 0.02603 -0.00216 0.02534 -0.00154 C 0.02395 0.00031 0.02048 0.00154 0.02048 0.00154 C 0.01631 0.00093 0.01215 0.00062 0.00781 -1.35143E-6 C -0.00295 -0.00216 0.00121 -1.35143E-6 1.88129E-6 -1.35143E-6 Z " pathEditMode="relative" ptsTypes="AAAAAAAA">
                                      <p:cBhvr>
                                        <p:cTn id="3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1017E-6 4.39062E-6 L -7.1017E-6 4.39062E-6 C 0.00225 -0.00062 0.00468 -0.00093 0.00711 -0.00155 C 0.00833 -0.00185 0.00971 -0.00278 0.01093 -0.00278 C 0.01492 -0.00278 0.01891 -0.00185 0.0229 -0.00155 C 0.02308 4.39062E-6 0.02377 0.00123 0.02377 0.00277 C 0.02377 0.0145 0.01943 0.00802 0.01336 0.00709 C 0.01266 0.00679 0.0118 0.00617 0.01093 0.00586 C 0.00971 0.00524 0.00833 0.00524 0.00711 0.00432 C 0.00607 0.00339 0.00572 0.00092 0.00468 4.39062E-6 C 0.00312 -0.00124 0.00069 4.39062E-6 -7.1017E-6 4.39062E-6 Z " pathEditMode="relative" ptsTypes="AAAAAAAAAAA">
                                      <p:cBhvr>
                                        <p:cTn id="3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531E-6 -1.59519E-6 L -3.91531E-6 -1.59519E-6 C 0.00504 -0.0037 0.0059 -0.00617 0.01094 -0.00308 C 0.01163 -0.00247 0.01198 -0.00123 0.01267 -1.59519E-6 C 0.01198 0.00278 0.01232 0.00648 0.01094 0.00833 C 0.01024 0.00926 0.00937 0.00617 0.00868 0.00556 C 0.00764 0.00432 0.00642 0.0037 0.00538 0.00278 C 0.00486 0.00185 0.00452 0.00062 0.00382 -1.59519E-6 C 0.00313 -0.00092 0.00052 -1.59519E-6 -3.91531E-6 -1.59519E-6 Z " pathEditMode="relative" ptsTypes="AAAAAAAAA">
                                      <p:cBhvr>
                                        <p:cTn id="3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594044" y="1352227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15439" y="1064465"/>
            <a:ext cx="4543252" cy="298216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endParaRPr lang="en-GB" sz="10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535" y="3003378"/>
            <a:ext cx="1964529" cy="1964529"/>
          </a:xfrm>
          <a:prstGeom prst="rect">
            <a:avLst/>
          </a:prstGeom>
        </p:spPr>
      </p:pic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8635286" y="4679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endParaRPr lang="en-GB" sz="10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83" y="1299967"/>
            <a:ext cx="3955235" cy="249732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313957" y="342457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GB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GB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endParaRPr lang="en-GB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13957" y="342457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sz="4500" b="1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653" y="1569713"/>
            <a:ext cx="641489" cy="1433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86" y="1910073"/>
            <a:ext cx="841830" cy="1290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64" y="1510081"/>
            <a:ext cx="714104" cy="1284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94" y="1702911"/>
            <a:ext cx="526174" cy="13445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39" y="183183"/>
            <a:ext cx="1523776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8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594044" y="1352227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1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15439" y="1064465"/>
            <a:ext cx="4543252" cy="298216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endParaRPr lang="en-GB" sz="10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535" y="3003378"/>
            <a:ext cx="1964529" cy="1964529"/>
          </a:xfrm>
          <a:prstGeom prst="rect">
            <a:avLst/>
          </a:prstGeom>
        </p:spPr>
      </p:pic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8635286" y="4679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endParaRPr lang="en-GB" sz="10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83" y="1299967"/>
            <a:ext cx="3955235" cy="249732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313957" y="342457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GB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GB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endParaRPr lang="en-GB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13957" y="342457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>
              <a:defRPr/>
            </a:pPr>
            <a:r>
              <a:rPr lang="en-GB" sz="4500" b="1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33" y="1950426"/>
            <a:ext cx="708025" cy="401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33" y="2243344"/>
            <a:ext cx="737054" cy="418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99" y="2452183"/>
            <a:ext cx="868136" cy="418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950" y="2801283"/>
            <a:ext cx="834850" cy="4029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21" y="1792514"/>
            <a:ext cx="694024" cy="4508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364" y="2040428"/>
            <a:ext cx="834850" cy="4029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72" y="2386853"/>
            <a:ext cx="708025" cy="4018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49" y="2827626"/>
            <a:ext cx="708025" cy="4018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39" y="183183"/>
            <a:ext cx="1523776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1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285458" y="3523530"/>
            <a:ext cx="5444477" cy="108045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7" tIns="45726" rIns="91447" bIns="45726" rtlCol="0" anchor="ctr"/>
          <a:lstStyle/>
          <a:p>
            <a:pPr algn="ctr" defTabSz="914490" latinLnBrk="1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-23845" y="121615"/>
            <a:ext cx="1890211" cy="675010"/>
            <a:chOff x="-23838" y="121577"/>
            <a:chExt cx="2651622" cy="69480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A5FCD654-BD2C-4DF9-BC3A-17B5F87B764C}"/>
                </a:ext>
              </a:extLst>
            </p:cNvPr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30" name="Freeform: Shape 100">
                <a:extLst>
                  <a:ext uri="{FF2B5EF4-FFF2-40B4-BE49-F238E27FC236}">
                    <a16:creationId xmlns:a16="http://schemas.microsoft.com/office/drawing/2014/main" xmlns="" id="{5202F6B2-86CA-48EB-A3D2-D7C9A5D2C3D2}"/>
                  </a:ext>
                </a:extLst>
              </p:cNvPr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90" latinLnBrk="1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: Shape 101">
                <a:extLst>
                  <a:ext uri="{FF2B5EF4-FFF2-40B4-BE49-F238E27FC236}">
                    <a16:creationId xmlns:a16="http://schemas.microsoft.com/office/drawing/2014/main" xmlns="" id="{F8819073-E235-4A2F-ABA2-A38300711732}"/>
                  </a:ext>
                </a:extLst>
              </p:cNvPr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90" latinLnBrk="1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: Shape 102">
                <a:extLst>
                  <a:ext uri="{FF2B5EF4-FFF2-40B4-BE49-F238E27FC236}">
                    <a16:creationId xmlns:a16="http://schemas.microsoft.com/office/drawing/2014/main" xmlns="" id="{29F21B4D-7038-46BC-919D-7AB3CB12BD7B}"/>
                  </a:ext>
                </a:extLst>
              </p:cNvPr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90" latinLnBrk="1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: Shape 103">
                <a:extLst>
                  <a:ext uri="{FF2B5EF4-FFF2-40B4-BE49-F238E27FC236}">
                    <a16:creationId xmlns:a16="http://schemas.microsoft.com/office/drawing/2014/main" xmlns="" id="{EF4453BF-3524-4808-B1AE-D5089F35A605}"/>
                  </a:ext>
                </a:extLst>
              </p:cNvPr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90" latinLnBrk="1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: Shape 104">
                <a:extLst>
                  <a:ext uri="{FF2B5EF4-FFF2-40B4-BE49-F238E27FC236}">
                    <a16:creationId xmlns:a16="http://schemas.microsoft.com/office/drawing/2014/main" xmlns="" id="{AB99B619-6324-4E7F-8F7A-6A32821F6C6D}"/>
                  </a:ext>
                </a:extLst>
              </p:cNvPr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90" latinLnBrk="1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: Shape 105">
                <a:extLst>
                  <a:ext uri="{FF2B5EF4-FFF2-40B4-BE49-F238E27FC236}">
                    <a16:creationId xmlns:a16="http://schemas.microsoft.com/office/drawing/2014/main" xmlns="" id="{C81A83F4-1205-4591-8BE9-220039C81A8C}"/>
                  </a:ext>
                </a:extLst>
              </p:cNvPr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90" latinLnBrk="1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47563" y="234265"/>
              <a:ext cx="1980221" cy="475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90" latinLnBrk="1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  <a:endPara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12600" y="687396"/>
            <a:ext cx="4745759" cy="4146868"/>
            <a:chOff x="-1011063" y="603824"/>
            <a:chExt cx="4744112" cy="414558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3" y="796379"/>
              <a:ext cx="1609950" cy="676369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21364" y="1444735"/>
              <a:ext cx="1872208" cy="792088"/>
              <a:chOff x="8559" y="1491630"/>
              <a:chExt cx="1708390" cy="1152128"/>
            </a:xfrm>
            <a:solidFill>
              <a:srgbClr val="0000FF"/>
            </a:solidFill>
          </p:grpSpPr>
          <p:sp>
            <p:nvSpPr>
              <p:cNvPr id="52" name="Oval 51"/>
              <p:cNvSpPr/>
              <p:nvPr/>
            </p:nvSpPr>
            <p:spPr>
              <a:xfrm>
                <a:off x="8559" y="1491630"/>
                <a:ext cx="844294" cy="115212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90" latinLnBrk="1"/>
                <a:r>
                  <a:rPr lang="en-US" sz="6600" b="1" dirty="0">
                    <a:solidFill>
                      <a:prstClr val="white"/>
                    </a:solidFill>
                    <a:latin typeface="Aharoni" pitchFamily="2" charset="-79"/>
                    <a:cs typeface="Aharoni" pitchFamily="2" charset="-79"/>
                  </a:rPr>
                  <a:t>1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52853" y="1626935"/>
                <a:ext cx="864096" cy="850582"/>
              </a:xfrm>
              <a:prstGeom prst="rect">
                <a:avLst/>
              </a:prstGeom>
              <a:solidFill>
                <a:srgbClr val="00FFFF"/>
              </a:solidFill>
              <a:effectLst>
                <a:reflection blurRad="6350" stA="52000" endA="300" endPos="35000" dir="5400000" sy="-100000" algn="bl" rotWithShape="0"/>
              </a:effectLst>
            </p:spPr>
            <p:txBody>
              <a:bodyPr wrap="square" rtlCol="0">
                <a:spAutoFit/>
              </a:bodyPr>
              <a:lstStyle/>
              <a:p>
                <a:pPr defTabSz="914490" latinLnBrk="1"/>
                <a:r>
                  <a:rPr lang="en-US" sz="32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?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1063" y="603824"/>
              <a:ext cx="4744112" cy="409632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954093" y="1270010"/>
              <a:ext cx="432048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90" latinLnBrk="1"/>
              <a:r>
                <a:rPr lang="en-US" sz="2800" b="1" dirty="0" smtClean="0">
                  <a:solidFill>
                    <a:srgbClr val="FF0000"/>
                  </a:solidFill>
                </a:rPr>
                <a:t>3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01001" y="1419622"/>
              <a:ext cx="432048" cy="584775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90" latinLnBrk="1"/>
              <a:r>
                <a:rPr lang="en-US" sz="2800" b="1" dirty="0">
                  <a:solidFill>
                    <a:prstClr val="black"/>
                  </a:solidFill>
                </a:rPr>
                <a:t>?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44136" y="2767946"/>
              <a:ext cx="432048" cy="584775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90" latinLnBrk="1"/>
              <a:r>
                <a:rPr lang="en-US" sz="2800" b="1" dirty="0">
                  <a:solidFill>
                    <a:prstClr val="black"/>
                  </a:solidFill>
                </a:rPr>
                <a:t>?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36498" y="2820195"/>
              <a:ext cx="432048" cy="584775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90" latinLnBrk="1"/>
              <a:r>
                <a:rPr lang="en-US" sz="2800" b="1" dirty="0">
                  <a:solidFill>
                    <a:prstClr val="black"/>
                  </a:solidFill>
                </a:rPr>
                <a:t>?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29440" y="4132404"/>
              <a:ext cx="432048" cy="584775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90" latinLnBrk="1"/>
              <a:r>
                <a:rPr lang="en-US" sz="2800" b="1" dirty="0">
                  <a:solidFill>
                    <a:prstClr val="black"/>
                  </a:solidFill>
                </a:rPr>
                <a:t>?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43351" y="4164637"/>
              <a:ext cx="432048" cy="584775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90" latinLnBrk="1"/>
              <a:r>
                <a:rPr lang="en-US" sz="2800" b="1" dirty="0">
                  <a:solidFill>
                    <a:prstClr val="black"/>
                  </a:solidFill>
                </a:rPr>
                <a:t>?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733636" y="1494921"/>
            <a:ext cx="432198" cy="584956"/>
          </a:xfrm>
          <a:prstGeom prst="rect">
            <a:avLst/>
          </a:prstGeom>
          <a:solidFill>
            <a:srgbClr val="00CC00"/>
          </a:solidFill>
          <a:ln>
            <a:solidFill>
              <a:schemeClr val="accent1"/>
            </a:solidFill>
          </a:ln>
        </p:spPr>
        <p:txBody>
          <a:bodyPr wrap="square" lIns="91447" tIns="45726" rIns="91447" bIns="45726" rtlCol="0">
            <a:spAutoFit/>
          </a:bodyPr>
          <a:lstStyle/>
          <a:p>
            <a:pPr algn="ctr" defTabSz="914490" latinLnBrk="1"/>
            <a:r>
              <a:rPr lang="en-US" sz="2800" b="1" dirty="0">
                <a:solidFill>
                  <a:prstClr val="black"/>
                </a:solidFill>
              </a:rPr>
              <a:t>6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41947" y="2904453"/>
            <a:ext cx="471570" cy="584956"/>
          </a:xfrm>
          <a:prstGeom prst="rect">
            <a:avLst/>
          </a:prstGeom>
          <a:solidFill>
            <a:srgbClr val="00CC00"/>
          </a:solidFill>
          <a:ln>
            <a:solidFill>
              <a:schemeClr val="accent1"/>
            </a:solidFill>
          </a:ln>
        </p:spPr>
        <p:txBody>
          <a:bodyPr wrap="square" lIns="91447" tIns="45726" rIns="91447" bIns="45726" rtlCol="0">
            <a:spAutoFit/>
          </a:bodyPr>
          <a:lstStyle/>
          <a:p>
            <a:pPr algn="ctr" defTabSz="914490" latinLnBrk="1"/>
            <a:r>
              <a:rPr lang="en-US" sz="2800" b="1" dirty="0">
                <a:solidFill>
                  <a:prstClr val="black"/>
                </a:solidFill>
              </a:rPr>
              <a:t>7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326946" y="4217067"/>
            <a:ext cx="462056" cy="584956"/>
          </a:xfrm>
          <a:prstGeom prst="rect">
            <a:avLst/>
          </a:prstGeom>
          <a:solidFill>
            <a:srgbClr val="00CC00"/>
          </a:solidFill>
          <a:ln>
            <a:solidFill>
              <a:schemeClr val="accent1"/>
            </a:solidFill>
          </a:ln>
        </p:spPr>
        <p:txBody>
          <a:bodyPr wrap="square" lIns="91447" tIns="45726" rIns="91447" bIns="45726" rtlCol="0">
            <a:spAutoFit/>
          </a:bodyPr>
          <a:lstStyle/>
          <a:p>
            <a:pPr algn="ctr" defTabSz="914490" latinLnBrk="1"/>
            <a:r>
              <a:rPr lang="en-US" sz="2800" b="1" dirty="0">
                <a:solidFill>
                  <a:prstClr val="black"/>
                </a:solidFill>
              </a:rPr>
              <a:t>4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666550" y="4249311"/>
            <a:ext cx="464859" cy="584956"/>
          </a:xfrm>
          <a:prstGeom prst="rect">
            <a:avLst/>
          </a:prstGeom>
          <a:solidFill>
            <a:srgbClr val="00CC00"/>
          </a:solidFill>
          <a:ln>
            <a:solidFill>
              <a:schemeClr val="accent1"/>
            </a:solidFill>
          </a:ln>
        </p:spPr>
        <p:txBody>
          <a:bodyPr wrap="square" lIns="91447" tIns="45726" rIns="91447" bIns="45726" rtlCol="0">
            <a:spAutoFit/>
          </a:bodyPr>
          <a:lstStyle/>
          <a:p>
            <a:pPr algn="ctr" defTabSz="914490" latinLnBrk="1"/>
            <a:r>
              <a:rPr lang="en-US" sz="2800" b="1" dirty="0">
                <a:solidFill>
                  <a:prstClr val="black"/>
                </a:solidFill>
              </a:rPr>
              <a:t>8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302234" y="2852186"/>
            <a:ext cx="584606" cy="603622"/>
          </a:xfrm>
          <a:prstGeom prst="rect">
            <a:avLst/>
          </a:prstGeom>
          <a:solidFill>
            <a:srgbClr val="00CC00"/>
          </a:solidFill>
          <a:ln>
            <a:solidFill>
              <a:schemeClr val="accent1"/>
            </a:solidFill>
          </a:ln>
        </p:spPr>
        <p:txBody>
          <a:bodyPr wrap="square" lIns="91447" tIns="45726" rIns="91447" bIns="45726" rtlCol="0">
            <a:spAutoFit/>
          </a:bodyPr>
          <a:lstStyle/>
          <a:p>
            <a:pPr algn="ctr" defTabSz="914490" latinLnBrk="1"/>
            <a:r>
              <a:rPr lang="en-US" sz="2400" b="1" dirty="0">
                <a:solidFill>
                  <a:prstClr val="black"/>
                </a:solidFill>
              </a:rPr>
              <a:t>10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34709"/>
            <a:ext cx="1151127" cy="48359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127893" y="652768"/>
            <a:ext cx="1277281" cy="656511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38" name="Oval 37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0" latinLnBrk="1"/>
              <a:r>
                <a:rPr lang="en-US" sz="4000" b="1" dirty="0" smtClean="0">
                  <a:solidFill>
                    <a:prstClr val="white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4000" b="1" dirty="0">
                <a:solidFill>
                  <a:prstClr val="white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52853" y="1626934"/>
              <a:ext cx="864096" cy="70238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defTabSz="914490" latinLnBrk="1"/>
              <a:r>
                <a:rPr lang="en-US" sz="2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43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  <p:bldP spid="47" grpId="0" animBg="1"/>
      <p:bldP spid="49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7" name="Google Shape;1087;p49"/>
          <p:cNvGrpSpPr/>
          <p:nvPr/>
        </p:nvGrpSpPr>
        <p:grpSpPr>
          <a:xfrm>
            <a:off x="7907569" y="75052"/>
            <a:ext cx="1036610" cy="1302573"/>
            <a:chOff x="2039108" y="678179"/>
            <a:chExt cx="1846062" cy="2319889"/>
          </a:xfrm>
        </p:grpSpPr>
        <p:grpSp>
          <p:nvGrpSpPr>
            <p:cNvPr id="1088" name="Google Shape;1088;p49"/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1089" name="Google Shape;1089;p49"/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49"/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49"/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49"/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49"/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49"/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49"/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49"/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49"/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49"/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49"/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49"/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49"/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49"/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49"/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49"/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49"/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49"/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49"/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49"/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49"/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49"/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49"/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49"/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49"/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49"/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49"/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49"/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49"/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49"/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49"/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49"/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49"/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49"/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49"/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49"/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5" name="Google Shape;1125;p49"/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7" name="Google Shape;1127;p49"/>
          <p:cNvSpPr/>
          <p:nvPr/>
        </p:nvSpPr>
        <p:spPr>
          <a:xfrm>
            <a:off x="-367262" y="2047964"/>
            <a:ext cx="1806488" cy="104916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defTabSz="914582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8" name="Google Shape;1128;p49"/>
          <p:cNvSpPr/>
          <p:nvPr/>
        </p:nvSpPr>
        <p:spPr>
          <a:xfrm>
            <a:off x="8065603" y="3387820"/>
            <a:ext cx="720545" cy="575148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defTabSz="914582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1761206"/>
            <a:ext cx="9149998" cy="156046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3321671"/>
            <a:ext cx="9149998" cy="15604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830" y="2320027"/>
            <a:ext cx="960373" cy="70427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3" t="20060" r="32078" b="22374"/>
          <a:stretch/>
        </p:blipFill>
        <p:spPr>
          <a:xfrm>
            <a:off x="5582641" y="2203989"/>
            <a:ext cx="798532" cy="90016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8" t="18356" r="31008" b="20665"/>
          <a:stretch/>
        </p:blipFill>
        <p:spPr>
          <a:xfrm>
            <a:off x="6330359" y="1964430"/>
            <a:ext cx="820310" cy="96549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7" t="20444" r="30335" b="21328"/>
          <a:stretch/>
        </p:blipFill>
        <p:spPr>
          <a:xfrm>
            <a:off x="7789491" y="2029766"/>
            <a:ext cx="1357683" cy="92194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19322" r="32000" b="21587"/>
          <a:stretch/>
        </p:blipFill>
        <p:spPr>
          <a:xfrm>
            <a:off x="1277827" y="3699424"/>
            <a:ext cx="798532" cy="94371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19821" r="30667" b="21088"/>
          <a:stretch/>
        </p:blipFill>
        <p:spPr>
          <a:xfrm>
            <a:off x="3470161" y="3532458"/>
            <a:ext cx="813051" cy="94372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8" t="20416" r="32195" b="22957"/>
          <a:stretch/>
        </p:blipFill>
        <p:spPr>
          <a:xfrm>
            <a:off x="4907520" y="3525198"/>
            <a:ext cx="827569" cy="93646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0" t="21513" r="33628" b="22072"/>
          <a:stretch/>
        </p:blipFill>
        <p:spPr>
          <a:xfrm>
            <a:off x="6381173" y="3517939"/>
            <a:ext cx="820310" cy="1009054"/>
          </a:xfrm>
          <a:prstGeom prst="rect">
            <a:avLst/>
          </a:prstGeom>
        </p:spPr>
      </p:pic>
      <p:sp>
        <p:nvSpPr>
          <p:cNvPr id="61" name="Rounded Rectangle 60"/>
          <p:cNvSpPr/>
          <p:nvPr/>
        </p:nvSpPr>
        <p:spPr>
          <a:xfrm>
            <a:off x="4257848" y="2445596"/>
            <a:ext cx="484334" cy="484334"/>
          </a:xfrm>
          <a:prstGeom prst="roundRect">
            <a:avLst/>
          </a:prstGeom>
          <a:solidFill>
            <a:srgbClr val="9BD19C"/>
          </a:solidFill>
          <a:ln>
            <a:solidFill>
              <a:srgbClr val="9DD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2800" b="1" kern="0" dirty="0">
                <a:solidFill>
                  <a:srgbClr val="C00000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5739740" y="2429998"/>
            <a:ext cx="484334" cy="484334"/>
          </a:xfrm>
          <a:prstGeom prst="roundRect">
            <a:avLst/>
          </a:prstGeom>
          <a:solidFill>
            <a:srgbClr val="FFD864"/>
          </a:solidFill>
          <a:ln>
            <a:solidFill>
              <a:srgbClr val="FFD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2800" b="1" kern="0" dirty="0">
                <a:solidFill>
                  <a:srgbClr val="C00000"/>
                </a:solidFill>
                <a:latin typeface="Arial"/>
                <a:sym typeface="Arial"/>
              </a:rPr>
              <a:t>7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485872" y="2198717"/>
            <a:ext cx="484334" cy="484334"/>
          </a:xfrm>
          <a:prstGeom prst="roundRect">
            <a:avLst/>
          </a:prstGeom>
          <a:solidFill>
            <a:srgbClr val="F9A981"/>
          </a:solidFill>
          <a:ln>
            <a:solidFill>
              <a:srgbClr val="F9A9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2800" b="1" kern="0" dirty="0">
                <a:solidFill>
                  <a:srgbClr val="C00000"/>
                </a:solidFill>
                <a:latin typeface="Arial"/>
                <a:sym typeface="Arial"/>
              </a:rPr>
              <a:t>8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7912903" y="2248570"/>
            <a:ext cx="902329" cy="484334"/>
          </a:xfrm>
          <a:prstGeom prst="roundRect">
            <a:avLst/>
          </a:prstGeom>
          <a:solidFill>
            <a:srgbClr val="FFE3A5"/>
          </a:solidFill>
          <a:ln>
            <a:solidFill>
              <a:srgbClr val="FFE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2800" b="1" kern="0" dirty="0">
                <a:solidFill>
                  <a:srgbClr val="C00000"/>
                </a:solidFill>
                <a:latin typeface="Arial"/>
                <a:sym typeface="Arial"/>
              </a:rPr>
              <a:t>10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434926" y="3929115"/>
            <a:ext cx="484334" cy="484334"/>
          </a:xfrm>
          <a:prstGeom prst="roundRect">
            <a:avLst/>
          </a:prstGeom>
          <a:solidFill>
            <a:srgbClr val="F9C0BF"/>
          </a:solidFill>
          <a:ln>
            <a:solidFill>
              <a:srgbClr val="F9C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2800" b="1" kern="0" dirty="0">
                <a:solidFill>
                  <a:srgbClr val="C00000"/>
                </a:solidFill>
                <a:latin typeface="Arial"/>
                <a:sym typeface="Arial"/>
              </a:rPr>
              <a:t>9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3634519" y="3780298"/>
            <a:ext cx="484334" cy="484334"/>
          </a:xfrm>
          <a:prstGeom prst="roundRect">
            <a:avLst/>
          </a:prstGeom>
          <a:solidFill>
            <a:srgbClr val="DCDCDD"/>
          </a:solidFill>
          <a:ln>
            <a:solidFill>
              <a:srgbClr val="DCDC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2800" b="1" kern="0" dirty="0">
                <a:solidFill>
                  <a:srgbClr val="C00000"/>
                </a:solidFill>
                <a:latin typeface="Arial"/>
                <a:sym typeface="Arial"/>
              </a:rPr>
              <a:t>6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5099421" y="3777559"/>
            <a:ext cx="484334" cy="484334"/>
          </a:xfrm>
          <a:prstGeom prst="roundRect">
            <a:avLst/>
          </a:prstGeom>
          <a:solidFill>
            <a:srgbClr val="C6EAFB"/>
          </a:solidFill>
          <a:ln>
            <a:solidFill>
              <a:srgbClr val="C6E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2800" b="1" kern="0" dirty="0">
                <a:solidFill>
                  <a:srgbClr val="C00000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6549160" y="3777559"/>
            <a:ext cx="484334" cy="48433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2800" b="1" kern="0" dirty="0">
                <a:solidFill>
                  <a:srgbClr val="C00000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49673" y="1367771"/>
            <a:ext cx="6951810" cy="328674"/>
          </a:xfrm>
          <a:prstGeom prst="rect">
            <a:avLst/>
          </a:prstGeom>
        </p:spPr>
        <p:txBody>
          <a:bodyPr vert="horz" lIns="68619" tIns="34309" rIns="68619" bIns="3430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582">
              <a:buClr>
                <a:srgbClr val="000000"/>
              </a:buClr>
            </a:pP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2.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Chọn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số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thích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hợp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.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0" y="634141"/>
            <a:ext cx="1524246" cy="76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7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9" name="Google Shape;1139;p50"/>
          <p:cNvGrpSpPr/>
          <p:nvPr/>
        </p:nvGrpSpPr>
        <p:grpSpPr>
          <a:xfrm rot="1620753">
            <a:off x="7628516" y="210567"/>
            <a:ext cx="1046198" cy="1587398"/>
            <a:chOff x="6414475" y="2335775"/>
            <a:chExt cx="958950" cy="1331075"/>
          </a:xfrm>
        </p:grpSpPr>
        <p:sp>
          <p:nvSpPr>
            <p:cNvPr id="1140" name="Google Shape;1140;p50"/>
            <p:cNvSpPr/>
            <p:nvPr/>
          </p:nvSpPr>
          <p:spPr>
            <a:xfrm>
              <a:off x="6690702" y="2728522"/>
              <a:ext cx="381465" cy="355023"/>
            </a:xfrm>
            <a:custGeom>
              <a:avLst/>
              <a:gdLst/>
              <a:ahLst/>
              <a:cxnLst/>
              <a:rect l="l" t="t" r="r" b="b"/>
              <a:pathLst>
                <a:path w="2164" h="2014" extrusionOk="0">
                  <a:moveTo>
                    <a:pt x="2164" y="1"/>
                  </a:moveTo>
                  <a:lnTo>
                    <a:pt x="109" y="677"/>
                  </a:lnTo>
                  <a:lnTo>
                    <a:pt x="0" y="1868"/>
                  </a:lnTo>
                  <a:lnTo>
                    <a:pt x="635" y="2006"/>
                  </a:lnTo>
                  <a:cubicBezTo>
                    <a:pt x="678" y="2011"/>
                    <a:pt x="721" y="2014"/>
                    <a:pt x="764" y="2014"/>
                  </a:cubicBezTo>
                  <a:cubicBezTo>
                    <a:pt x="1540" y="2014"/>
                    <a:pt x="2164" y="1120"/>
                    <a:pt x="2164" y="1120"/>
                  </a:cubicBezTo>
                  <a:lnTo>
                    <a:pt x="2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50"/>
            <p:cNvSpPr/>
            <p:nvPr/>
          </p:nvSpPr>
          <p:spPr>
            <a:xfrm>
              <a:off x="6690702" y="3001048"/>
              <a:ext cx="390278" cy="369478"/>
            </a:xfrm>
            <a:custGeom>
              <a:avLst/>
              <a:gdLst/>
              <a:ahLst/>
              <a:cxnLst/>
              <a:rect l="l" t="t" r="r" b="b"/>
              <a:pathLst>
                <a:path w="2214" h="2096" extrusionOk="0">
                  <a:moveTo>
                    <a:pt x="2164" y="0"/>
                  </a:moveTo>
                  <a:lnTo>
                    <a:pt x="0" y="597"/>
                  </a:lnTo>
                  <a:lnTo>
                    <a:pt x="389" y="1980"/>
                  </a:lnTo>
                  <a:lnTo>
                    <a:pt x="639" y="2089"/>
                  </a:lnTo>
                  <a:cubicBezTo>
                    <a:pt x="675" y="2093"/>
                    <a:pt x="711" y="2095"/>
                    <a:pt x="747" y="2095"/>
                  </a:cubicBezTo>
                  <a:cubicBezTo>
                    <a:pt x="1541" y="2095"/>
                    <a:pt x="2214" y="986"/>
                    <a:pt x="2214" y="986"/>
                  </a:cubicBezTo>
                  <a:lnTo>
                    <a:pt x="2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50"/>
            <p:cNvSpPr/>
            <p:nvPr/>
          </p:nvSpPr>
          <p:spPr>
            <a:xfrm>
              <a:off x="6812862" y="2335775"/>
              <a:ext cx="165877" cy="89373"/>
            </a:xfrm>
            <a:custGeom>
              <a:avLst/>
              <a:gdLst/>
              <a:ahLst/>
              <a:cxnLst/>
              <a:rect l="l" t="t" r="r" b="b"/>
              <a:pathLst>
                <a:path w="941" h="507" extrusionOk="0">
                  <a:moveTo>
                    <a:pt x="474" y="0"/>
                  </a:moveTo>
                  <a:cubicBezTo>
                    <a:pt x="288" y="0"/>
                    <a:pt x="116" y="252"/>
                    <a:pt x="1" y="478"/>
                  </a:cubicBezTo>
                  <a:cubicBezTo>
                    <a:pt x="115" y="497"/>
                    <a:pt x="231" y="506"/>
                    <a:pt x="348" y="506"/>
                  </a:cubicBezTo>
                  <a:cubicBezTo>
                    <a:pt x="546" y="506"/>
                    <a:pt x="746" y="479"/>
                    <a:pt x="940" y="424"/>
                  </a:cubicBezTo>
                  <a:cubicBezTo>
                    <a:pt x="832" y="236"/>
                    <a:pt x="686" y="48"/>
                    <a:pt x="523" y="6"/>
                  </a:cubicBezTo>
                  <a:cubicBezTo>
                    <a:pt x="506" y="2"/>
                    <a:pt x="490" y="0"/>
                    <a:pt x="474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50"/>
            <p:cNvSpPr/>
            <p:nvPr/>
          </p:nvSpPr>
          <p:spPr>
            <a:xfrm>
              <a:off x="6785539" y="2411222"/>
              <a:ext cx="229337" cy="183505"/>
            </a:xfrm>
            <a:custGeom>
              <a:avLst/>
              <a:gdLst/>
              <a:ahLst/>
              <a:cxnLst/>
              <a:rect l="l" t="t" r="r" b="b"/>
              <a:pathLst>
                <a:path w="1301" h="1041" extrusionOk="0">
                  <a:moveTo>
                    <a:pt x="1095" y="0"/>
                  </a:moveTo>
                  <a:cubicBezTo>
                    <a:pt x="907" y="54"/>
                    <a:pt x="712" y="82"/>
                    <a:pt x="517" y="82"/>
                  </a:cubicBezTo>
                  <a:cubicBezTo>
                    <a:pt x="396" y="82"/>
                    <a:pt x="275" y="71"/>
                    <a:pt x="156" y="50"/>
                  </a:cubicBezTo>
                  <a:cubicBezTo>
                    <a:pt x="97" y="167"/>
                    <a:pt x="43" y="288"/>
                    <a:pt x="1" y="410"/>
                  </a:cubicBezTo>
                  <a:lnTo>
                    <a:pt x="302" y="1040"/>
                  </a:lnTo>
                  <a:lnTo>
                    <a:pt x="1158" y="852"/>
                  </a:lnTo>
                  <a:lnTo>
                    <a:pt x="1300" y="451"/>
                  </a:lnTo>
                  <a:cubicBezTo>
                    <a:pt x="1246" y="293"/>
                    <a:pt x="1175" y="142"/>
                    <a:pt x="1095" y="0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50"/>
            <p:cNvSpPr/>
            <p:nvPr/>
          </p:nvSpPr>
          <p:spPr>
            <a:xfrm>
              <a:off x="6786421" y="3547334"/>
              <a:ext cx="216645" cy="119516"/>
            </a:xfrm>
            <a:custGeom>
              <a:avLst/>
              <a:gdLst/>
              <a:ahLst/>
              <a:cxnLst/>
              <a:rect l="l" t="t" r="r" b="b"/>
              <a:pathLst>
                <a:path w="1229" h="678" extrusionOk="0">
                  <a:moveTo>
                    <a:pt x="823" y="0"/>
                  </a:moveTo>
                  <a:cubicBezTo>
                    <a:pt x="531" y="163"/>
                    <a:pt x="251" y="360"/>
                    <a:pt x="0" y="585"/>
                  </a:cubicBezTo>
                  <a:cubicBezTo>
                    <a:pt x="29" y="606"/>
                    <a:pt x="67" y="627"/>
                    <a:pt x="109" y="639"/>
                  </a:cubicBezTo>
                  <a:cubicBezTo>
                    <a:pt x="180" y="667"/>
                    <a:pt x="312" y="677"/>
                    <a:pt x="464" y="677"/>
                  </a:cubicBezTo>
                  <a:cubicBezTo>
                    <a:pt x="615" y="677"/>
                    <a:pt x="785" y="667"/>
                    <a:pt x="932" y="652"/>
                  </a:cubicBezTo>
                  <a:cubicBezTo>
                    <a:pt x="1228" y="619"/>
                    <a:pt x="1174" y="385"/>
                    <a:pt x="1174" y="385"/>
                  </a:cubicBezTo>
                  <a:lnTo>
                    <a:pt x="1145" y="9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50"/>
            <p:cNvSpPr/>
            <p:nvPr/>
          </p:nvSpPr>
          <p:spPr>
            <a:xfrm>
              <a:off x="6762799" y="3541340"/>
              <a:ext cx="169579" cy="109292"/>
            </a:xfrm>
            <a:custGeom>
              <a:avLst/>
              <a:gdLst/>
              <a:ahLst/>
              <a:cxnLst/>
              <a:rect l="l" t="t" r="r" b="b"/>
              <a:pathLst>
                <a:path w="962" h="620" extrusionOk="0">
                  <a:moveTo>
                    <a:pt x="1" y="1"/>
                  </a:moveTo>
                  <a:cubicBezTo>
                    <a:pt x="1" y="1"/>
                    <a:pt x="9" y="231"/>
                    <a:pt x="17" y="381"/>
                  </a:cubicBezTo>
                  <a:cubicBezTo>
                    <a:pt x="17" y="473"/>
                    <a:pt x="59" y="561"/>
                    <a:pt x="134" y="619"/>
                  </a:cubicBezTo>
                  <a:cubicBezTo>
                    <a:pt x="385" y="394"/>
                    <a:pt x="665" y="197"/>
                    <a:pt x="961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50"/>
            <p:cNvSpPr/>
            <p:nvPr/>
          </p:nvSpPr>
          <p:spPr>
            <a:xfrm>
              <a:off x="6748345" y="3472768"/>
              <a:ext cx="263535" cy="77738"/>
            </a:xfrm>
            <a:custGeom>
              <a:avLst/>
              <a:gdLst/>
              <a:ahLst/>
              <a:cxnLst/>
              <a:rect l="l" t="t" r="r" b="b"/>
              <a:pathLst>
                <a:path w="1495" h="441" extrusionOk="0">
                  <a:moveTo>
                    <a:pt x="130" y="1"/>
                  </a:moveTo>
                  <a:cubicBezTo>
                    <a:pt x="27" y="1"/>
                    <a:pt x="1" y="353"/>
                    <a:pt x="83" y="390"/>
                  </a:cubicBezTo>
                  <a:cubicBezTo>
                    <a:pt x="171" y="429"/>
                    <a:pt x="595" y="441"/>
                    <a:pt x="932" y="441"/>
                  </a:cubicBezTo>
                  <a:cubicBezTo>
                    <a:pt x="1135" y="441"/>
                    <a:pt x="1306" y="436"/>
                    <a:pt x="1357" y="432"/>
                  </a:cubicBezTo>
                  <a:cubicBezTo>
                    <a:pt x="1494" y="423"/>
                    <a:pt x="1461" y="340"/>
                    <a:pt x="1461" y="206"/>
                  </a:cubicBezTo>
                  <a:cubicBezTo>
                    <a:pt x="1465" y="77"/>
                    <a:pt x="1327" y="60"/>
                    <a:pt x="1327" y="60"/>
                  </a:cubicBezTo>
                  <a:cubicBezTo>
                    <a:pt x="1218" y="67"/>
                    <a:pt x="1108" y="70"/>
                    <a:pt x="998" y="70"/>
                  </a:cubicBezTo>
                  <a:cubicBezTo>
                    <a:pt x="710" y="70"/>
                    <a:pt x="421" y="47"/>
                    <a:pt x="137" y="1"/>
                  </a:cubicBezTo>
                  <a:cubicBezTo>
                    <a:pt x="134" y="1"/>
                    <a:pt x="132" y="1"/>
                    <a:pt x="130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50"/>
            <p:cNvSpPr/>
            <p:nvPr/>
          </p:nvSpPr>
          <p:spPr>
            <a:xfrm>
              <a:off x="6772318" y="2481909"/>
              <a:ext cx="56938" cy="999317"/>
            </a:xfrm>
            <a:custGeom>
              <a:avLst/>
              <a:gdLst/>
              <a:ahLst/>
              <a:cxnLst/>
              <a:rect l="l" t="t" r="r" b="b"/>
              <a:pathLst>
                <a:path w="323" h="5669" extrusionOk="0">
                  <a:moveTo>
                    <a:pt x="91" y="1"/>
                  </a:moveTo>
                  <a:cubicBezTo>
                    <a:pt x="79" y="1"/>
                    <a:pt x="72" y="9"/>
                    <a:pt x="72" y="9"/>
                  </a:cubicBezTo>
                  <a:lnTo>
                    <a:pt x="1" y="5622"/>
                  </a:lnTo>
                  <a:cubicBezTo>
                    <a:pt x="84" y="5648"/>
                    <a:pt x="172" y="5660"/>
                    <a:pt x="260" y="5668"/>
                  </a:cubicBezTo>
                  <a:lnTo>
                    <a:pt x="322" y="322"/>
                  </a:lnTo>
                  <a:cubicBezTo>
                    <a:pt x="214" y="314"/>
                    <a:pt x="185" y="113"/>
                    <a:pt x="143" y="46"/>
                  </a:cubicBezTo>
                  <a:cubicBezTo>
                    <a:pt x="121" y="10"/>
                    <a:pt x="103" y="1"/>
                    <a:pt x="91" y="1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50"/>
            <p:cNvSpPr/>
            <p:nvPr/>
          </p:nvSpPr>
          <p:spPr>
            <a:xfrm>
              <a:off x="6944013" y="2485082"/>
              <a:ext cx="70864" cy="999846"/>
            </a:xfrm>
            <a:custGeom>
              <a:avLst/>
              <a:gdLst/>
              <a:ahLst/>
              <a:cxnLst/>
              <a:rect l="l" t="t" r="r" b="b"/>
              <a:pathLst>
                <a:path w="402" h="5672" extrusionOk="0">
                  <a:moveTo>
                    <a:pt x="351" y="1"/>
                  </a:moveTo>
                  <a:cubicBezTo>
                    <a:pt x="338" y="1"/>
                    <a:pt x="321" y="4"/>
                    <a:pt x="301" y="11"/>
                  </a:cubicBezTo>
                  <a:cubicBezTo>
                    <a:pt x="217" y="45"/>
                    <a:pt x="167" y="266"/>
                    <a:pt x="63" y="283"/>
                  </a:cubicBezTo>
                  <a:lnTo>
                    <a:pt x="0" y="5671"/>
                  </a:lnTo>
                  <a:cubicBezTo>
                    <a:pt x="130" y="5667"/>
                    <a:pt x="217" y="5663"/>
                    <a:pt x="217" y="5663"/>
                  </a:cubicBezTo>
                  <a:lnTo>
                    <a:pt x="401" y="32"/>
                  </a:lnTo>
                  <a:cubicBezTo>
                    <a:pt x="401" y="32"/>
                    <a:pt x="394" y="1"/>
                    <a:pt x="351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50"/>
            <p:cNvSpPr/>
            <p:nvPr/>
          </p:nvSpPr>
          <p:spPr>
            <a:xfrm>
              <a:off x="6817974" y="2481909"/>
              <a:ext cx="137144" cy="1003548"/>
            </a:xfrm>
            <a:custGeom>
              <a:avLst/>
              <a:gdLst/>
              <a:ahLst/>
              <a:cxnLst/>
              <a:rect l="l" t="t" r="r" b="b"/>
              <a:pathLst>
                <a:path w="778" h="5693" extrusionOk="0">
                  <a:moveTo>
                    <a:pt x="391" y="0"/>
                  </a:moveTo>
                  <a:cubicBezTo>
                    <a:pt x="245" y="0"/>
                    <a:pt x="84" y="322"/>
                    <a:pt x="84" y="322"/>
                  </a:cubicBezTo>
                  <a:lnTo>
                    <a:pt x="63" y="322"/>
                  </a:lnTo>
                  <a:lnTo>
                    <a:pt x="1" y="5668"/>
                  </a:lnTo>
                  <a:cubicBezTo>
                    <a:pt x="177" y="5684"/>
                    <a:pt x="354" y="5693"/>
                    <a:pt x="531" y="5693"/>
                  </a:cubicBezTo>
                  <a:cubicBezTo>
                    <a:pt x="592" y="5693"/>
                    <a:pt x="654" y="5691"/>
                    <a:pt x="715" y="5689"/>
                  </a:cubicBezTo>
                  <a:lnTo>
                    <a:pt x="778" y="301"/>
                  </a:lnTo>
                  <a:lnTo>
                    <a:pt x="753" y="301"/>
                  </a:lnTo>
                  <a:cubicBezTo>
                    <a:pt x="627" y="276"/>
                    <a:pt x="544" y="4"/>
                    <a:pt x="393" y="0"/>
                  </a:cubicBezTo>
                  <a:cubicBezTo>
                    <a:pt x="392" y="0"/>
                    <a:pt x="392" y="0"/>
                    <a:pt x="39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50"/>
            <p:cNvSpPr/>
            <p:nvPr/>
          </p:nvSpPr>
          <p:spPr>
            <a:xfrm>
              <a:off x="6588285" y="2556299"/>
              <a:ext cx="496397" cy="344623"/>
            </a:xfrm>
            <a:custGeom>
              <a:avLst/>
              <a:gdLst/>
              <a:ahLst/>
              <a:cxnLst/>
              <a:rect l="l" t="t" r="r" b="b"/>
              <a:pathLst>
                <a:path w="2816" h="1955" extrusionOk="0">
                  <a:moveTo>
                    <a:pt x="602" y="0"/>
                  </a:moveTo>
                  <a:lnTo>
                    <a:pt x="602" y="0"/>
                  </a:lnTo>
                  <a:cubicBezTo>
                    <a:pt x="602" y="0"/>
                    <a:pt x="594" y="472"/>
                    <a:pt x="631" y="618"/>
                  </a:cubicBezTo>
                  <a:lnTo>
                    <a:pt x="1" y="748"/>
                  </a:lnTo>
                  <a:cubicBezTo>
                    <a:pt x="1" y="748"/>
                    <a:pt x="661" y="1612"/>
                    <a:pt x="1809" y="1955"/>
                  </a:cubicBezTo>
                  <a:cubicBezTo>
                    <a:pt x="2239" y="1830"/>
                    <a:pt x="2603" y="1533"/>
                    <a:pt x="2816" y="1136"/>
                  </a:cubicBezTo>
                  <a:cubicBezTo>
                    <a:pt x="2795" y="1082"/>
                    <a:pt x="2770" y="1028"/>
                    <a:pt x="2745" y="978"/>
                  </a:cubicBezTo>
                  <a:cubicBezTo>
                    <a:pt x="2745" y="978"/>
                    <a:pt x="1291" y="677"/>
                    <a:pt x="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50"/>
            <p:cNvSpPr/>
            <p:nvPr/>
          </p:nvSpPr>
          <p:spPr>
            <a:xfrm>
              <a:off x="6906466" y="2756551"/>
              <a:ext cx="217350" cy="169403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1011" y="0"/>
                  </a:moveTo>
                  <a:cubicBezTo>
                    <a:pt x="798" y="397"/>
                    <a:pt x="434" y="694"/>
                    <a:pt x="0" y="819"/>
                  </a:cubicBezTo>
                  <a:cubicBezTo>
                    <a:pt x="305" y="911"/>
                    <a:pt x="622" y="961"/>
                    <a:pt x="940" y="961"/>
                  </a:cubicBezTo>
                  <a:cubicBezTo>
                    <a:pt x="940" y="961"/>
                    <a:pt x="1232" y="564"/>
                    <a:pt x="1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50"/>
            <p:cNvSpPr/>
            <p:nvPr/>
          </p:nvSpPr>
          <p:spPr>
            <a:xfrm>
              <a:off x="6650158" y="3106286"/>
              <a:ext cx="491285" cy="310072"/>
            </a:xfrm>
            <a:custGeom>
              <a:avLst/>
              <a:gdLst/>
              <a:ahLst/>
              <a:cxnLst/>
              <a:rect l="l" t="t" r="r" b="b"/>
              <a:pathLst>
                <a:path w="2787" h="1759" extrusionOk="0">
                  <a:moveTo>
                    <a:pt x="230" y="0"/>
                  </a:moveTo>
                  <a:cubicBezTo>
                    <a:pt x="155" y="134"/>
                    <a:pt x="0" y="1028"/>
                    <a:pt x="230" y="1258"/>
                  </a:cubicBezTo>
                  <a:cubicBezTo>
                    <a:pt x="485" y="1512"/>
                    <a:pt x="924" y="1667"/>
                    <a:pt x="1379" y="1759"/>
                  </a:cubicBezTo>
                  <a:cubicBezTo>
                    <a:pt x="1909" y="1579"/>
                    <a:pt x="2415" y="1266"/>
                    <a:pt x="2786" y="840"/>
                  </a:cubicBezTo>
                  <a:cubicBezTo>
                    <a:pt x="1421" y="652"/>
                    <a:pt x="230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50"/>
            <p:cNvSpPr/>
            <p:nvPr/>
          </p:nvSpPr>
          <p:spPr>
            <a:xfrm>
              <a:off x="6892364" y="3254183"/>
              <a:ext cx="324174" cy="188088"/>
            </a:xfrm>
            <a:custGeom>
              <a:avLst/>
              <a:gdLst/>
              <a:ahLst/>
              <a:cxnLst/>
              <a:rect l="l" t="t" r="r" b="b"/>
              <a:pathLst>
                <a:path w="1839" h="1067" extrusionOk="0">
                  <a:moveTo>
                    <a:pt x="1412" y="1"/>
                  </a:moveTo>
                  <a:cubicBezTo>
                    <a:pt x="1041" y="427"/>
                    <a:pt x="535" y="740"/>
                    <a:pt x="1" y="920"/>
                  </a:cubicBezTo>
                  <a:cubicBezTo>
                    <a:pt x="505" y="1017"/>
                    <a:pt x="1020" y="1067"/>
                    <a:pt x="1532" y="1067"/>
                  </a:cubicBezTo>
                  <a:cubicBezTo>
                    <a:pt x="1572" y="1067"/>
                    <a:pt x="1611" y="1067"/>
                    <a:pt x="1651" y="1066"/>
                  </a:cubicBezTo>
                  <a:lnTo>
                    <a:pt x="1279" y="527"/>
                  </a:lnTo>
                  <a:cubicBezTo>
                    <a:pt x="1425" y="456"/>
                    <a:pt x="1839" y="43"/>
                    <a:pt x="1839" y="43"/>
                  </a:cubicBezTo>
                  <a:cubicBezTo>
                    <a:pt x="1697" y="34"/>
                    <a:pt x="1555" y="22"/>
                    <a:pt x="14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50"/>
            <p:cNvSpPr/>
            <p:nvPr/>
          </p:nvSpPr>
          <p:spPr>
            <a:xfrm>
              <a:off x="6941721" y="3004574"/>
              <a:ext cx="176983" cy="176806"/>
            </a:xfrm>
            <a:custGeom>
              <a:avLst/>
              <a:gdLst/>
              <a:ahLst/>
              <a:cxnLst/>
              <a:rect l="l" t="t" r="r" b="b"/>
              <a:pathLst>
                <a:path w="1004" h="1003" extrusionOk="0">
                  <a:moveTo>
                    <a:pt x="828" y="1"/>
                  </a:moveTo>
                  <a:lnTo>
                    <a:pt x="828" y="1"/>
                  </a:lnTo>
                  <a:cubicBezTo>
                    <a:pt x="669" y="385"/>
                    <a:pt x="376" y="698"/>
                    <a:pt x="1" y="882"/>
                  </a:cubicBezTo>
                  <a:cubicBezTo>
                    <a:pt x="275" y="957"/>
                    <a:pt x="515" y="1003"/>
                    <a:pt x="657" y="1003"/>
                  </a:cubicBezTo>
                  <a:cubicBezTo>
                    <a:pt x="729" y="1003"/>
                    <a:pt x="776" y="991"/>
                    <a:pt x="790" y="966"/>
                  </a:cubicBezTo>
                  <a:cubicBezTo>
                    <a:pt x="1003" y="607"/>
                    <a:pt x="869" y="101"/>
                    <a:pt x="8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50"/>
            <p:cNvSpPr/>
            <p:nvPr/>
          </p:nvSpPr>
          <p:spPr>
            <a:xfrm>
              <a:off x="6666376" y="2847863"/>
              <a:ext cx="421303" cy="312364"/>
            </a:xfrm>
            <a:custGeom>
              <a:avLst/>
              <a:gdLst/>
              <a:ahLst/>
              <a:cxnLst/>
              <a:rect l="l" t="t" r="r" b="b"/>
              <a:pathLst>
                <a:path w="2390" h="1772" extrusionOk="0">
                  <a:moveTo>
                    <a:pt x="247" y="0"/>
                  </a:moveTo>
                  <a:cubicBezTo>
                    <a:pt x="88" y="117"/>
                    <a:pt x="0" y="827"/>
                    <a:pt x="138" y="1191"/>
                  </a:cubicBezTo>
                  <a:cubicBezTo>
                    <a:pt x="481" y="1420"/>
                    <a:pt x="1078" y="1642"/>
                    <a:pt x="1563" y="1771"/>
                  </a:cubicBezTo>
                  <a:cubicBezTo>
                    <a:pt x="1938" y="1587"/>
                    <a:pt x="2231" y="1274"/>
                    <a:pt x="2390" y="890"/>
                  </a:cubicBezTo>
                  <a:cubicBezTo>
                    <a:pt x="2390" y="882"/>
                    <a:pt x="2385" y="877"/>
                    <a:pt x="2381" y="873"/>
                  </a:cubicBezTo>
                  <a:cubicBezTo>
                    <a:pt x="2323" y="781"/>
                    <a:pt x="2076" y="740"/>
                    <a:pt x="2076" y="740"/>
                  </a:cubicBezTo>
                  <a:cubicBezTo>
                    <a:pt x="1028" y="627"/>
                    <a:pt x="247" y="0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50"/>
            <p:cNvSpPr/>
            <p:nvPr/>
          </p:nvSpPr>
          <p:spPr>
            <a:xfrm>
              <a:off x="6505082" y="3008275"/>
              <a:ext cx="119516" cy="118811"/>
            </a:xfrm>
            <a:custGeom>
              <a:avLst/>
              <a:gdLst/>
              <a:ahLst/>
              <a:cxnLst/>
              <a:rect l="l" t="t" r="r" b="b"/>
              <a:pathLst>
                <a:path w="678" h="674" extrusionOk="0">
                  <a:moveTo>
                    <a:pt x="631" y="1"/>
                  </a:moveTo>
                  <a:lnTo>
                    <a:pt x="326" y="147"/>
                  </a:lnTo>
                  <a:lnTo>
                    <a:pt x="1" y="43"/>
                  </a:lnTo>
                  <a:lnTo>
                    <a:pt x="151" y="347"/>
                  </a:lnTo>
                  <a:lnTo>
                    <a:pt x="46" y="673"/>
                  </a:lnTo>
                  <a:lnTo>
                    <a:pt x="351" y="523"/>
                  </a:lnTo>
                  <a:lnTo>
                    <a:pt x="677" y="627"/>
                  </a:lnTo>
                  <a:lnTo>
                    <a:pt x="677" y="627"/>
                  </a:lnTo>
                  <a:lnTo>
                    <a:pt x="527" y="327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50"/>
            <p:cNvSpPr/>
            <p:nvPr/>
          </p:nvSpPr>
          <p:spPr>
            <a:xfrm>
              <a:off x="7106717" y="2782287"/>
              <a:ext cx="156887" cy="157063"/>
            </a:xfrm>
            <a:custGeom>
              <a:avLst/>
              <a:gdLst/>
              <a:ahLst/>
              <a:cxnLst/>
              <a:rect l="l" t="t" r="r" b="b"/>
              <a:pathLst>
                <a:path w="890" h="891" extrusionOk="0">
                  <a:moveTo>
                    <a:pt x="485" y="0"/>
                  </a:moveTo>
                  <a:lnTo>
                    <a:pt x="326" y="301"/>
                  </a:lnTo>
                  <a:lnTo>
                    <a:pt x="0" y="406"/>
                  </a:lnTo>
                  <a:lnTo>
                    <a:pt x="297" y="564"/>
                  </a:lnTo>
                  <a:lnTo>
                    <a:pt x="401" y="890"/>
                  </a:lnTo>
                  <a:lnTo>
                    <a:pt x="564" y="594"/>
                  </a:lnTo>
                  <a:lnTo>
                    <a:pt x="890" y="489"/>
                  </a:lnTo>
                  <a:lnTo>
                    <a:pt x="589" y="326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50"/>
            <p:cNvSpPr/>
            <p:nvPr/>
          </p:nvSpPr>
          <p:spPr>
            <a:xfrm>
              <a:off x="7149376" y="2983244"/>
              <a:ext cx="173281" cy="170989"/>
            </a:xfrm>
            <a:custGeom>
              <a:avLst/>
              <a:gdLst/>
              <a:ahLst/>
              <a:cxnLst/>
              <a:rect l="l" t="t" r="r" b="b"/>
              <a:pathLst>
                <a:path w="983" h="970" extrusionOk="0">
                  <a:moveTo>
                    <a:pt x="297" y="327"/>
                  </a:moveTo>
                  <a:cubicBezTo>
                    <a:pt x="297" y="327"/>
                    <a:pt x="318" y="9"/>
                    <a:pt x="393" y="5"/>
                  </a:cubicBezTo>
                  <a:cubicBezTo>
                    <a:pt x="472" y="1"/>
                    <a:pt x="610" y="214"/>
                    <a:pt x="610" y="214"/>
                  </a:cubicBezTo>
                  <a:cubicBezTo>
                    <a:pt x="610" y="214"/>
                    <a:pt x="924" y="197"/>
                    <a:pt x="944" y="268"/>
                  </a:cubicBezTo>
                  <a:cubicBezTo>
                    <a:pt x="965" y="339"/>
                    <a:pt x="769" y="498"/>
                    <a:pt x="769" y="498"/>
                  </a:cubicBezTo>
                  <a:cubicBezTo>
                    <a:pt x="769" y="498"/>
                    <a:pt x="982" y="761"/>
                    <a:pt x="932" y="811"/>
                  </a:cubicBezTo>
                  <a:cubicBezTo>
                    <a:pt x="886" y="857"/>
                    <a:pt x="569" y="728"/>
                    <a:pt x="569" y="728"/>
                  </a:cubicBezTo>
                  <a:cubicBezTo>
                    <a:pt x="569" y="728"/>
                    <a:pt x="360" y="970"/>
                    <a:pt x="280" y="953"/>
                  </a:cubicBezTo>
                  <a:cubicBezTo>
                    <a:pt x="226" y="945"/>
                    <a:pt x="289" y="619"/>
                    <a:pt x="289" y="619"/>
                  </a:cubicBezTo>
                  <a:cubicBezTo>
                    <a:pt x="289" y="619"/>
                    <a:pt x="0" y="544"/>
                    <a:pt x="9" y="469"/>
                  </a:cubicBezTo>
                  <a:cubicBezTo>
                    <a:pt x="17" y="389"/>
                    <a:pt x="297" y="327"/>
                    <a:pt x="297" y="3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50"/>
            <p:cNvSpPr/>
            <p:nvPr/>
          </p:nvSpPr>
          <p:spPr>
            <a:xfrm>
              <a:off x="6475643" y="2802207"/>
              <a:ext cx="173281" cy="176101"/>
            </a:xfrm>
            <a:custGeom>
              <a:avLst/>
              <a:gdLst/>
              <a:ahLst/>
              <a:cxnLst/>
              <a:rect l="l" t="t" r="r" b="b"/>
              <a:pathLst>
                <a:path w="983" h="999" extrusionOk="0">
                  <a:moveTo>
                    <a:pt x="356" y="288"/>
                  </a:moveTo>
                  <a:cubicBezTo>
                    <a:pt x="356" y="288"/>
                    <a:pt x="485" y="0"/>
                    <a:pt x="560" y="21"/>
                  </a:cubicBezTo>
                  <a:cubicBezTo>
                    <a:pt x="635" y="46"/>
                    <a:pt x="686" y="297"/>
                    <a:pt x="686" y="297"/>
                  </a:cubicBezTo>
                  <a:cubicBezTo>
                    <a:pt x="686" y="297"/>
                    <a:pt x="982" y="389"/>
                    <a:pt x="982" y="464"/>
                  </a:cubicBezTo>
                  <a:cubicBezTo>
                    <a:pt x="978" y="539"/>
                    <a:pt x="740" y="618"/>
                    <a:pt x="740" y="618"/>
                  </a:cubicBezTo>
                  <a:cubicBezTo>
                    <a:pt x="740" y="618"/>
                    <a:pt x="844" y="940"/>
                    <a:pt x="782" y="969"/>
                  </a:cubicBezTo>
                  <a:cubicBezTo>
                    <a:pt x="719" y="999"/>
                    <a:pt x="472" y="760"/>
                    <a:pt x="472" y="760"/>
                  </a:cubicBezTo>
                  <a:cubicBezTo>
                    <a:pt x="472" y="760"/>
                    <a:pt x="193" y="911"/>
                    <a:pt x="122" y="869"/>
                  </a:cubicBezTo>
                  <a:cubicBezTo>
                    <a:pt x="76" y="844"/>
                    <a:pt x="247" y="556"/>
                    <a:pt x="247" y="556"/>
                  </a:cubicBezTo>
                  <a:cubicBezTo>
                    <a:pt x="247" y="556"/>
                    <a:pt x="0" y="389"/>
                    <a:pt x="34" y="322"/>
                  </a:cubicBezTo>
                  <a:cubicBezTo>
                    <a:pt x="67" y="255"/>
                    <a:pt x="356" y="288"/>
                    <a:pt x="356" y="2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50"/>
            <p:cNvSpPr/>
            <p:nvPr/>
          </p:nvSpPr>
          <p:spPr>
            <a:xfrm>
              <a:off x="7298331" y="2873599"/>
              <a:ext cx="75094" cy="64518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17" y="0"/>
                  </a:moveTo>
                  <a:cubicBezTo>
                    <a:pt x="99" y="0"/>
                    <a:pt x="1" y="122"/>
                    <a:pt x="49" y="247"/>
                  </a:cubicBezTo>
                  <a:cubicBezTo>
                    <a:pt x="77" y="326"/>
                    <a:pt x="147" y="366"/>
                    <a:pt x="217" y="366"/>
                  </a:cubicBezTo>
                  <a:cubicBezTo>
                    <a:pt x="284" y="366"/>
                    <a:pt x="351" y="330"/>
                    <a:pt x="383" y="259"/>
                  </a:cubicBezTo>
                  <a:cubicBezTo>
                    <a:pt x="425" y="167"/>
                    <a:pt x="383" y="59"/>
                    <a:pt x="292" y="17"/>
                  </a:cubicBezTo>
                  <a:cubicBezTo>
                    <a:pt x="267" y="6"/>
                    <a:pt x="241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50"/>
            <p:cNvSpPr/>
            <p:nvPr/>
          </p:nvSpPr>
          <p:spPr>
            <a:xfrm>
              <a:off x="6414475" y="2956802"/>
              <a:ext cx="40720" cy="39839"/>
            </a:xfrm>
            <a:custGeom>
              <a:avLst/>
              <a:gdLst/>
              <a:ahLst/>
              <a:cxnLst/>
              <a:rect l="l" t="t" r="r" b="b"/>
              <a:pathLst>
                <a:path w="231" h="226" extrusionOk="0">
                  <a:moveTo>
                    <a:pt x="114" y="0"/>
                  </a:moveTo>
                  <a:cubicBezTo>
                    <a:pt x="51" y="0"/>
                    <a:pt x="1" y="51"/>
                    <a:pt x="1" y="113"/>
                  </a:cubicBezTo>
                  <a:cubicBezTo>
                    <a:pt x="1" y="176"/>
                    <a:pt x="51" y="226"/>
                    <a:pt x="114" y="226"/>
                  </a:cubicBezTo>
                  <a:cubicBezTo>
                    <a:pt x="176" y="226"/>
                    <a:pt x="226" y="176"/>
                    <a:pt x="231" y="113"/>
                  </a:cubicBezTo>
                  <a:cubicBezTo>
                    <a:pt x="226" y="51"/>
                    <a:pt x="176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7230042" y="1958270"/>
            <a:ext cx="1597064" cy="1597064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txBody>
          <a:bodyPr lIns="91430" tIns="45716" rIns="91430" bIns="45716" rtlCol="0" anchor="ctr"/>
          <a:lstStyle/>
          <a:p>
            <a:pPr algn="ctr" defTabSz="457291"/>
            <a:endParaRPr lang="en-GB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449681" y="1950973"/>
            <a:ext cx="1597064" cy="1597064"/>
          </a:xfrm>
          <a:prstGeom prst="roundRect">
            <a:avLst/>
          </a:prstGeom>
          <a:solidFill>
            <a:sysClr val="window" lastClr="FFFFFF">
              <a:alpha val="50000"/>
            </a:sysClr>
          </a:solidFill>
          <a:ln>
            <a:noFill/>
          </a:ln>
          <a:effectLst/>
        </p:spPr>
        <p:txBody>
          <a:bodyPr lIns="91430" tIns="45716" rIns="91430" bIns="45716" rtlCol="0" anchor="ctr"/>
          <a:lstStyle/>
          <a:p>
            <a:pPr algn="ctr" defTabSz="457291"/>
            <a:endParaRPr lang="en-GB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673856" y="1958270"/>
            <a:ext cx="1597064" cy="1597064"/>
          </a:xfrm>
          <a:prstGeom prst="roundRect">
            <a:avLst/>
          </a:prstGeom>
          <a:solidFill>
            <a:sysClr val="window" lastClr="FFFFFF">
              <a:alpha val="50000"/>
            </a:sysClr>
          </a:solidFill>
          <a:ln>
            <a:noFill/>
          </a:ln>
          <a:effectLst/>
        </p:spPr>
        <p:txBody>
          <a:bodyPr lIns="91430" tIns="45716" rIns="91430" bIns="45716" rtlCol="0" anchor="ctr"/>
          <a:lstStyle/>
          <a:p>
            <a:pPr algn="ctr" defTabSz="457291"/>
            <a:endParaRPr lang="en-GB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898032" y="1958270"/>
            <a:ext cx="1597064" cy="1597064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txBody>
          <a:bodyPr lIns="91430" tIns="45716" rIns="91430" bIns="45716" rtlCol="0" anchor="ctr"/>
          <a:lstStyle/>
          <a:p>
            <a:pPr algn="ctr" defTabSz="457291"/>
            <a:endParaRPr lang="en-GB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76648" y="1958270"/>
            <a:ext cx="1597064" cy="1597064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txBody>
          <a:bodyPr lIns="91430" tIns="45716" rIns="91430" bIns="45716" rtlCol="0" anchor="ctr"/>
          <a:lstStyle/>
          <a:p>
            <a:pPr algn="ctr" defTabSz="457291"/>
            <a:endParaRPr lang="en-GB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57"/>
          <a:stretch/>
        </p:blipFill>
        <p:spPr>
          <a:xfrm>
            <a:off x="224743" y="1950971"/>
            <a:ext cx="1582544" cy="14794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61757"/>
          <a:stretch/>
        </p:blipFill>
        <p:spPr>
          <a:xfrm>
            <a:off x="1859919" y="1950971"/>
            <a:ext cx="1582544" cy="14794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1" t="-491" r="40836" b="491"/>
          <a:stretch/>
        </p:blipFill>
        <p:spPr>
          <a:xfrm>
            <a:off x="3654800" y="1950971"/>
            <a:ext cx="1582544" cy="14794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9" t="-490" r="19998" b="490"/>
          <a:stretch/>
        </p:blipFill>
        <p:spPr>
          <a:xfrm>
            <a:off x="5449680" y="1950971"/>
            <a:ext cx="1582544" cy="14794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1" r="-504"/>
          <a:stretch/>
        </p:blipFill>
        <p:spPr>
          <a:xfrm>
            <a:off x="7244561" y="1950971"/>
            <a:ext cx="1582544" cy="1479450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7569176" y="3766001"/>
            <a:ext cx="1022367" cy="1022367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6" rIns="91430" bIns="45716" rtlCol="0" anchor="ctr"/>
          <a:lstStyle/>
          <a:p>
            <a:pPr algn="ctr" defTabSz="457291"/>
            <a:r>
              <a:rPr lang="en-GB" b="1" dirty="0" err="1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Đáp</a:t>
            </a:r>
            <a:r>
              <a:rPr lang="en-GB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GB" b="1" dirty="0" err="1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án</a:t>
            </a:r>
            <a:endParaRPr lang="en-GB" b="1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569176" y="3766001"/>
            <a:ext cx="1022367" cy="1022367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6" rIns="91430" bIns="45716" rtlCol="0" anchor="ctr"/>
          <a:lstStyle/>
          <a:p>
            <a:pPr algn="ctr" defTabSz="457291"/>
            <a:r>
              <a:rPr lang="en-GB" sz="4500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3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6649" y="1403562"/>
            <a:ext cx="6951810" cy="219459"/>
          </a:xfrm>
          <a:prstGeom prst="rect">
            <a:avLst/>
          </a:prstGeom>
        </p:spPr>
        <p:txBody>
          <a:bodyPr vert="horz" lIns="68619" tIns="34309" rIns="68619" bIns="3430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582"/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3. </a:t>
            </a:r>
            <a:r>
              <a:rPr lang="en-GB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Có</a:t>
            </a:r>
            <a:r>
              <a:rPr lang="en-GB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bao</a:t>
            </a:r>
            <a:r>
              <a:rPr lang="en-GB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nhiêu</a:t>
            </a:r>
            <a:r>
              <a:rPr lang="en-GB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con </a:t>
            </a:r>
            <a:r>
              <a:rPr lang="en-GB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vật</a:t>
            </a:r>
            <a:r>
              <a:rPr lang="en-GB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có</a:t>
            </a:r>
            <a:r>
              <a:rPr lang="en-GB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6 </a:t>
            </a:r>
            <a:r>
              <a:rPr lang="en-GB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chân</a:t>
            </a:r>
            <a:r>
              <a:rPr lang="en-GB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0" y="634141"/>
            <a:ext cx="1524246" cy="7621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2674" y="3659676"/>
            <a:ext cx="334618" cy="369332"/>
          </a:xfrm>
          <a:prstGeom prst="rect">
            <a:avLst/>
          </a:prstGeom>
          <a:solidFill>
            <a:srgbClr val="C6EAFB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483882" y="3659676"/>
            <a:ext cx="334618" cy="369332"/>
          </a:xfrm>
          <a:prstGeom prst="rect">
            <a:avLst/>
          </a:prstGeom>
          <a:solidFill>
            <a:srgbClr val="C6EAFB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395" y="3430421"/>
            <a:ext cx="41433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4418118" y="3521848"/>
            <a:ext cx="334618" cy="369332"/>
          </a:xfrm>
          <a:prstGeom prst="rect">
            <a:avLst/>
          </a:prstGeom>
          <a:solidFill>
            <a:srgbClr val="C6EAFB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80904" y="3521848"/>
            <a:ext cx="334618" cy="369332"/>
          </a:xfrm>
          <a:prstGeom prst="rect">
            <a:avLst/>
          </a:prstGeom>
          <a:solidFill>
            <a:srgbClr val="C6EAFB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5975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43" grpId="0" animBg="1"/>
      <p:bldP spid="2" grpId="0" animBg="1"/>
      <p:bldP spid="46" grpId="0" animBg="1"/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51"/>
          <p:cNvSpPr/>
          <p:nvPr/>
        </p:nvSpPr>
        <p:spPr>
          <a:xfrm>
            <a:off x="8344327" y="1796529"/>
            <a:ext cx="1092925" cy="634746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defTabSz="914582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2" name="Google Shape;1172;p51"/>
          <p:cNvSpPr/>
          <p:nvPr/>
        </p:nvSpPr>
        <p:spPr>
          <a:xfrm>
            <a:off x="-374240" y="3057495"/>
            <a:ext cx="1269101" cy="1013013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defTabSz="914582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74" name="Google Shape;1174;p51"/>
          <p:cNvGrpSpPr/>
          <p:nvPr/>
        </p:nvGrpSpPr>
        <p:grpSpPr>
          <a:xfrm>
            <a:off x="212608" y="57832"/>
            <a:ext cx="892107" cy="2221137"/>
            <a:chOff x="1866537" y="1554935"/>
            <a:chExt cx="1719439" cy="4280996"/>
          </a:xfrm>
        </p:grpSpPr>
        <p:sp>
          <p:nvSpPr>
            <p:cNvPr id="1175" name="Google Shape;1175;p51"/>
            <p:cNvSpPr/>
            <p:nvPr/>
          </p:nvSpPr>
          <p:spPr>
            <a:xfrm flipH="1">
              <a:off x="2895338" y="3644991"/>
              <a:ext cx="359583" cy="477917"/>
            </a:xfrm>
            <a:custGeom>
              <a:avLst/>
              <a:gdLst/>
              <a:ahLst/>
              <a:cxnLst/>
              <a:rect l="l" t="t" r="r" b="b"/>
              <a:pathLst>
                <a:path w="7296" h="9697" extrusionOk="0">
                  <a:moveTo>
                    <a:pt x="1824" y="0"/>
                  </a:moveTo>
                  <a:cubicBezTo>
                    <a:pt x="943" y="4347"/>
                    <a:pt x="1" y="8967"/>
                    <a:pt x="1" y="8967"/>
                  </a:cubicBezTo>
                  <a:lnTo>
                    <a:pt x="7296" y="9697"/>
                  </a:lnTo>
                  <a:lnTo>
                    <a:pt x="6201" y="1064"/>
                  </a:lnTo>
                  <a:cubicBezTo>
                    <a:pt x="5989" y="1003"/>
                    <a:pt x="3466" y="244"/>
                    <a:pt x="1824" y="0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51"/>
            <p:cNvSpPr/>
            <p:nvPr/>
          </p:nvSpPr>
          <p:spPr>
            <a:xfrm flipH="1">
              <a:off x="1915594" y="3065293"/>
              <a:ext cx="1047208" cy="1081559"/>
            </a:xfrm>
            <a:custGeom>
              <a:avLst/>
              <a:gdLst/>
              <a:ahLst/>
              <a:cxnLst/>
              <a:rect l="l" t="t" r="r" b="b"/>
              <a:pathLst>
                <a:path w="21248" h="21945" extrusionOk="0">
                  <a:moveTo>
                    <a:pt x="6411" y="1"/>
                  </a:moveTo>
                  <a:cubicBezTo>
                    <a:pt x="3877" y="1"/>
                    <a:pt x="1623" y="537"/>
                    <a:pt x="1" y="1489"/>
                  </a:cubicBezTo>
                  <a:lnTo>
                    <a:pt x="274" y="12826"/>
                  </a:lnTo>
                  <a:lnTo>
                    <a:pt x="1369" y="21459"/>
                  </a:lnTo>
                  <a:lnTo>
                    <a:pt x="6354" y="21945"/>
                  </a:lnTo>
                  <a:lnTo>
                    <a:pt x="17174" y="21033"/>
                  </a:lnTo>
                  <a:cubicBezTo>
                    <a:pt x="17144" y="21033"/>
                    <a:pt x="21247" y="12006"/>
                    <a:pt x="18755" y="6929"/>
                  </a:cubicBezTo>
                  <a:cubicBezTo>
                    <a:pt x="16232" y="1853"/>
                    <a:pt x="9606" y="273"/>
                    <a:pt x="9606" y="273"/>
                  </a:cubicBezTo>
                  <a:cubicBezTo>
                    <a:pt x="8510" y="89"/>
                    <a:pt x="7438" y="1"/>
                    <a:pt x="641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51"/>
            <p:cNvSpPr/>
            <p:nvPr/>
          </p:nvSpPr>
          <p:spPr>
            <a:xfrm flipH="1">
              <a:off x="2940620" y="3138625"/>
              <a:ext cx="224405" cy="558843"/>
            </a:xfrm>
            <a:custGeom>
              <a:avLst/>
              <a:gdLst/>
              <a:ahLst/>
              <a:cxnLst/>
              <a:rect l="l" t="t" r="r" b="b"/>
              <a:pathLst>
                <a:path w="4378" h="11339" extrusionOk="0">
                  <a:moveTo>
                    <a:pt x="4104" y="1"/>
                  </a:moveTo>
                  <a:cubicBezTo>
                    <a:pt x="2766" y="761"/>
                    <a:pt x="1855" y="1824"/>
                    <a:pt x="1551" y="3131"/>
                  </a:cubicBezTo>
                  <a:cubicBezTo>
                    <a:pt x="1307" y="4043"/>
                    <a:pt x="669" y="7083"/>
                    <a:pt x="0" y="10274"/>
                  </a:cubicBezTo>
                  <a:cubicBezTo>
                    <a:pt x="1703" y="10518"/>
                    <a:pt x="4377" y="11338"/>
                    <a:pt x="4377" y="11338"/>
                  </a:cubicBezTo>
                  <a:lnTo>
                    <a:pt x="4104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51"/>
            <p:cNvSpPr/>
            <p:nvPr/>
          </p:nvSpPr>
          <p:spPr>
            <a:xfrm flipH="1">
              <a:off x="2962761" y="5150520"/>
              <a:ext cx="353571" cy="480627"/>
            </a:xfrm>
            <a:custGeom>
              <a:avLst/>
              <a:gdLst/>
              <a:ahLst/>
              <a:cxnLst/>
              <a:rect l="l" t="t" r="r" b="b"/>
              <a:pathLst>
                <a:path w="7174" h="9752" extrusionOk="0">
                  <a:moveTo>
                    <a:pt x="3800" y="1"/>
                  </a:moveTo>
                  <a:cubicBezTo>
                    <a:pt x="3800" y="1"/>
                    <a:pt x="1" y="6840"/>
                    <a:pt x="1004" y="9332"/>
                  </a:cubicBezTo>
                  <a:cubicBezTo>
                    <a:pt x="1122" y="9624"/>
                    <a:pt x="1299" y="9752"/>
                    <a:pt x="1519" y="9752"/>
                  </a:cubicBezTo>
                  <a:cubicBezTo>
                    <a:pt x="3156" y="9752"/>
                    <a:pt x="7174" y="2615"/>
                    <a:pt x="7174" y="2615"/>
                  </a:cubicBezTo>
                  <a:lnTo>
                    <a:pt x="3800" y="1"/>
                  </a:lnTo>
                  <a:close/>
                </a:path>
              </a:pathLst>
            </a:custGeom>
            <a:solidFill>
              <a:srgbClr val="F388B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51"/>
            <p:cNvSpPr/>
            <p:nvPr/>
          </p:nvSpPr>
          <p:spPr>
            <a:xfrm flipH="1">
              <a:off x="3049303" y="5301827"/>
              <a:ext cx="169639" cy="95711"/>
            </a:xfrm>
            <a:custGeom>
              <a:avLst/>
              <a:gdLst/>
              <a:ahLst/>
              <a:cxnLst/>
              <a:rect l="l" t="t" r="r" b="b"/>
              <a:pathLst>
                <a:path w="3442" h="1942" extrusionOk="0">
                  <a:moveTo>
                    <a:pt x="183" y="1"/>
                  </a:moveTo>
                  <a:cubicBezTo>
                    <a:pt x="9" y="1"/>
                    <a:pt x="1" y="277"/>
                    <a:pt x="158" y="277"/>
                  </a:cubicBezTo>
                  <a:cubicBezTo>
                    <a:pt x="166" y="277"/>
                    <a:pt x="174" y="276"/>
                    <a:pt x="183" y="274"/>
                  </a:cubicBezTo>
                  <a:cubicBezTo>
                    <a:pt x="234" y="273"/>
                    <a:pt x="285" y="272"/>
                    <a:pt x="336" y="272"/>
                  </a:cubicBezTo>
                  <a:cubicBezTo>
                    <a:pt x="1115" y="272"/>
                    <a:pt x="1953" y="489"/>
                    <a:pt x="2523" y="974"/>
                  </a:cubicBezTo>
                  <a:cubicBezTo>
                    <a:pt x="2797" y="1217"/>
                    <a:pt x="3009" y="1490"/>
                    <a:pt x="3131" y="1855"/>
                  </a:cubicBezTo>
                  <a:cubicBezTo>
                    <a:pt x="3155" y="1914"/>
                    <a:pt x="3211" y="1941"/>
                    <a:pt x="3267" y="1941"/>
                  </a:cubicBezTo>
                  <a:cubicBezTo>
                    <a:pt x="3354" y="1941"/>
                    <a:pt x="3442" y="1875"/>
                    <a:pt x="3405" y="1764"/>
                  </a:cubicBezTo>
                  <a:cubicBezTo>
                    <a:pt x="3009" y="548"/>
                    <a:pt x="1702" y="62"/>
                    <a:pt x="5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51"/>
            <p:cNvSpPr/>
            <p:nvPr/>
          </p:nvSpPr>
          <p:spPr>
            <a:xfrm flipH="1">
              <a:off x="3092773" y="5343769"/>
              <a:ext cx="169639" cy="96451"/>
            </a:xfrm>
            <a:custGeom>
              <a:avLst/>
              <a:gdLst/>
              <a:ahLst/>
              <a:cxnLst/>
              <a:rect l="l" t="t" r="r" b="b"/>
              <a:pathLst>
                <a:path w="3442" h="1957" extrusionOk="0">
                  <a:moveTo>
                    <a:pt x="214" y="1"/>
                  </a:moveTo>
                  <a:cubicBezTo>
                    <a:pt x="1" y="31"/>
                    <a:pt x="1" y="305"/>
                    <a:pt x="214" y="305"/>
                  </a:cubicBezTo>
                  <a:cubicBezTo>
                    <a:pt x="263" y="303"/>
                    <a:pt x="312" y="302"/>
                    <a:pt x="362" y="302"/>
                  </a:cubicBezTo>
                  <a:cubicBezTo>
                    <a:pt x="1116" y="302"/>
                    <a:pt x="1953" y="519"/>
                    <a:pt x="2524" y="1004"/>
                  </a:cubicBezTo>
                  <a:cubicBezTo>
                    <a:pt x="2828" y="1217"/>
                    <a:pt x="3010" y="1521"/>
                    <a:pt x="3132" y="1855"/>
                  </a:cubicBezTo>
                  <a:cubicBezTo>
                    <a:pt x="3155" y="1927"/>
                    <a:pt x="3212" y="1956"/>
                    <a:pt x="3269" y="1956"/>
                  </a:cubicBezTo>
                  <a:cubicBezTo>
                    <a:pt x="3356" y="1956"/>
                    <a:pt x="3442" y="1886"/>
                    <a:pt x="3405" y="1794"/>
                  </a:cubicBezTo>
                  <a:cubicBezTo>
                    <a:pt x="3010" y="578"/>
                    <a:pt x="1703" y="92"/>
                    <a:pt x="548" y="31"/>
                  </a:cubicBezTo>
                  <a:cubicBezTo>
                    <a:pt x="426" y="1"/>
                    <a:pt x="305" y="1"/>
                    <a:pt x="2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51"/>
            <p:cNvSpPr/>
            <p:nvPr/>
          </p:nvSpPr>
          <p:spPr>
            <a:xfrm flipH="1">
              <a:off x="2797952" y="5472601"/>
              <a:ext cx="524392" cy="363329"/>
            </a:xfrm>
            <a:custGeom>
              <a:avLst/>
              <a:gdLst/>
              <a:ahLst/>
              <a:cxnLst/>
              <a:rect l="l" t="t" r="r" b="b"/>
              <a:pathLst>
                <a:path w="10640" h="7372" extrusionOk="0">
                  <a:moveTo>
                    <a:pt x="10639" y="1"/>
                  </a:moveTo>
                  <a:cubicBezTo>
                    <a:pt x="7509" y="427"/>
                    <a:pt x="6050" y="4256"/>
                    <a:pt x="3527" y="4955"/>
                  </a:cubicBezTo>
                  <a:cubicBezTo>
                    <a:pt x="3175" y="5049"/>
                    <a:pt x="2851" y="5090"/>
                    <a:pt x="2553" y="5090"/>
                  </a:cubicBezTo>
                  <a:cubicBezTo>
                    <a:pt x="1303" y="5090"/>
                    <a:pt x="509" y="4376"/>
                    <a:pt x="92" y="3861"/>
                  </a:cubicBezTo>
                  <a:cubicBezTo>
                    <a:pt x="62" y="4074"/>
                    <a:pt x="31" y="4287"/>
                    <a:pt x="31" y="4530"/>
                  </a:cubicBezTo>
                  <a:cubicBezTo>
                    <a:pt x="1" y="5047"/>
                    <a:pt x="31" y="5624"/>
                    <a:pt x="274" y="6110"/>
                  </a:cubicBezTo>
                  <a:cubicBezTo>
                    <a:pt x="655" y="6939"/>
                    <a:pt x="1812" y="7372"/>
                    <a:pt x="2844" y="7372"/>
                  </a:cubicBezTo>
                  <a:cubicBezTo>
                    <a:pt x="3213" y="7372"/>
                    <a:pt x="3565" y="7317"/>
                    <a:pt x="3861" y="7205"/>
                  </a:cubicBezTo>
                  <a:cubicBezTo>
                    <a:pt x="5776" y="6475"/>
                    <a:pt x="6962" y="2676"/>
                    <a:pt x="10244" y="1855"/>
                  </a:cubicBezTo>
                  <a:cubicBezTo>
                    <a:pt x="10457" y="1247"/>
                    <a:pt x="10579" y="578"/>
                    <a:pt x="10639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51"/>
            <p:cNvSpPr/>
            <p:nvPr/>
          </p:nvSpPr>
          <p:spPr>
            <a:xfrm flipH="1">
              <a:off x="3066112" y="5496603"/>
              <a:ext cx="251698" cy="226859"/>
            </a:xfrm>
            <a:custGeom>
              <a:avLst/>
              <a:gdLst/>
              <a:ahLst/>
              <a:cxnLst/>
              <a:rect l="l" t="t" r="r" b="b"/>
              <a:pathLst>
                <a:path w="5107" h="4603" extrusionOk="0">
                  <a:moveTo>
                    <a:pt x="1581" y="0"/>
                  </a:moveTo>
                  <a:cubicBezTo>
                    <a:pt x="1246" y="365"/>
                    <a:pt x="912" y="791"/>
                    <a:pt x="669" y="1277"/>
                  </a:cubicBezTo>
                  <a:cubicBezTo>
                    <a:pt x="304" y="1915"/>
                    <a:pt x="91" y="2645"/>
                    <a:pt x="0" y="3374"/>
                  </a:cubicBezTo>
                  <a:cubicBezTo>
                    <a:pt x="417" y="3889"/>
                    <a:pt x="1211" y="4603"/>
                    <a:pt x="2461" y="4603"/>
                  </a:cubicBezTo>
                  <a:cubicBezTo>
                    <a:pt x="2759" y="4603"/>
                    <a:pt x="3083" y="4562"/>
                    <a:pt x="3435" y="4468"/>
                  </a:cubicBezTo>
                  <a:cubicBezTo>
                    <a:pt x="4043" y="4316"/>
                    <a:pt x="4590" y="3952"/>
                    <a:pt x="5107" y="3526"/>
                  </a:cubicBezTo>
                  <a:cubicBezTo>
                    <a:pt x="4438" y="760"/>
                    <a:pt x="2766" y="122"/>
                    <a:pt x="1581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51"/>
            <p:cNvSpPr/>
            <p:nvPr/>
          </p:nvSpPr>
          <p:spPr>
            <a:xfrm flipH="1">
              <a:off x="2790459" y="5295863"/>
              <a:ext cx="449479" cy="374566"/>
            </a:xfrm>
            <a:custGeom>
              <a:avLst/>
              <a:gdLst/>
              <a:ahLst/>
              <a:cxnLst/>
              <a:rect l="l" t="t" r="r" b="b"/>
              <a:pathLst>
                <a:path w="9120" h="7600" extrusionOk="0">
                  <a:moveTo>
                    <a:pt x="3891" y="0"/>
                  </a:moveTo>
                  <a:cubicBezTo>
                    <a:pt x="3162" y="1003"/>
                    <a:pt x="2432" y="1976"/>
                    <a:pt x="1490" y="2736"/>
                  </a:cubicBezTo>
                  <a:cubicBezTo>
                    <a:pt x="973" y="3131"/>
                    <a:pt x="457" y="3587"/>
                    <a:pt x="1" y="4073"/>
                  </a:cubicBezTo>
                  <a:cubicBezTo>
                    <a:pt x="1186" y="4164"/>
                    <a:pt x="2858" y="4833"/>
                    <a:pt x="3527" y="7599"/>
                  </a:cubicBezTo>
                  <a:cubicBezTo>
                    <a:pt x="5198" y="6201"/>
                    <a:pt x="6597" y="3921"/>
                    <a:pt x="8967" y="3587"/>
                  </a:cubicBezTo>
                  <a:cubicBezTo>
                    <a:pt x="9119" y="2310"/>
                    <a:pt x="9089" y="1277"/>
                    <a:pt x="9089" y="1277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48EB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51"/>
            <p:cNvSpPr/>
            <p:nvPr/>
          </p:nvSpPr>
          <p:spPr>
            <a:xfrm flipH="1">
              <a:off x="2856404" y="4161603"/>
              <a:ext cx="452436" cy="1068499"/>
            </a:xfrm>
            <a:custGeom>
              <a:avLst/>
              <a:gdLst/>
              <a:ahLst/>
              <a:cxnLst/>
              <a:rect l="l" t="t" r="r" b="b"/>
              <a:pathLst>
                <a:path w="9180" h="21680" extrusionOk="0">
                  <a:moveTo>
                    <a:pt x="7682" y="0"/>
                  </a:moveTo>
                  <a:cubicBezTo>
                    <a:pt x="7515" y="0"/>
                    <a:pt x="4920" y="1284"/>
                    <a:pt x="4773" y="1373"/>
                  </a:cubicBezTo>
                  <a:cubicBezTo>
                    <a:pt x="3222" y="2285"/>
                    <a:pt x="1611" y="3622"/>
                    <a:pt x="821" y="5294"/>
                  </a:cubicBezTo>
                  <a:cubicBezTo>
                    <a:pt x="0" y="7117"/>
                    <a:pt x="0" y="9215"/>
                    <a:pt x="365" y="11160"/>
                  </a:cubicBezTo>
                  <a:cubicBezTo>
                    <a:pt x="760" y="13166"/>
                    <a:pt x="1429" y="15203"/>
                    <a:pt x="2067" y="17148"/>
                  </a:cubicBezTo>
                  <a:cubicBezTo>
                    <a:pt x="2584" y="18668"/>
                    <a:pt x="3557" y="20339"/>
                    <a:pt x="4925" y="21251"/>
                  </a:cubicBezTo>
                  <a:cubicBezTo>
                    <a:pt x="5237" y="21479"/>
                    <a:pt x="5630" y="21680"/>
                    <a:pt x="6028" y="21680"/>
                  </a:cubicBezTo>
                  <a:cubicBezTo>
                    <a:pt x="6055" y="21680"/>
                    <a:pt x="6083" y="21679"/>
                    <a:pt x="6110" y="21677"/>
                  </a:cubicBezTo>
                  <a:cubicBezTo>
                    <a:pt x="7721" y="21555"/>
                    <a:pt x="8116" y="16874"/>
                    <a:pt x="8299" y="15689"/>
                  </a:cubicBezTo>
                  <a:cubicBezTo>
                    <a:pt x="8633" y="13318"/>
                    <a:pt x="8876" y="10917"/>
                    <a:pt x="9028" y="8516"/>
                  </a:cubicBezTo>
                  <a:cubicBezTo>
                    <a:pt x="9089" y="7604"/>
                    <a:pt x="9150" y="6661"/>
                    <a:pt x="9180" y="5719"/>
                  </a:cubicBezTo>
                  <a:cubicBezTo>
                    <a:pt x="9180" y="5719"/>
                    <a:pt x="7691" y="5"/>
                    <a:pt x="7691" y="5"/>
                  </a:cubicBezTo>
                  <a:cubicBezTo>
                    <a:pt x="7691" y="2"/>
                    <a:pt x="7688" y="0"/>
                    <a:pt x="768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51"/>
            <p:cNvSpPr/>
            <p:nvPr/>
          </p:nvSpPr>
          <p:spPr>
            <a:xfrm flipH="1">
              <a:off x="2878875" y="4984279"/>
              <a:ext cx="331097" cy="274271"/>
            </a:xfrm>
            <a:custGeom>
              <a:avLst/>
              <a:gdLst/>
              <a:ahLst/>
              <a:cxnLst/>
              <a:rect l="l" t="t" r="r" b="b"/>
              <a:pathLst>
                <a:path w="6718" h="5565" extrusionOk="0">
                  <a:moveTo>
                    <a:pt x="6475" y="0"/>
                  </a:moveTo>
                  <a:cubicBezTo>
                    <a:pt x="5483" y="1221"/>
                    <a:pt x="3187" y="1448"/>
                    <a:pt x="1614" y="1448"/>
                  </a:cubicBezTo>
                  <a:cubicBezTo>
                    <a:pt x="680" y="1448"/>
                    <a:pt x="1" y="1368"/>
                    <a:pt x="1" y="1368"/>
                  </a:cubicBezTo>
                  <a:lnTo>
                    <a:pt x="1" y="1368"/>
                  </a:lnTo>
                  <a:cubicBezTo>
                    <a:pt x="1" y="1368"/>
                    <a:pt x="1745" y="5565"/>
                    <a:pt x="3717" y="5565"/>
                  </a:cubicBezTo>
                  <a:cubicBezTo>
                    <a:pt x="3744" y="5565"/>
                    <a:pt x="3772" y="5564"/>
                    <a:pt x="3800" y="5562"/>
                  </a:cubicBezTo>
                  <a:cubicBezTo>
                    <a:pt x="5806" y="5441"/>
                    <a:pt x="6718" y="3070"/>
                    <a:pt x="6475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51"/>
            <p:cNvSpPr/>
            <p:nvPr/>
          </p:nvSpPr>
          <p:spPr>
            <a:xfrm flipH="1">
              <a:off x="1963552" y="4006008"/>
              <a:ext cx="1152037" cy="1386239"/>
            </a:xfrm>
            <a:custGeom>
              <a:avLst/>
              <a:gdLst/>
              <a:ahLst/>
              <a:cxnLst/>
              <a:rect l="l" t="t" r="r" b="b"/>
              <a:pathLst>
                <a:path w="23375" h="28127" extrusionOk="0">
                  <a:moveTo>
                    <a:pt x="19697" y="1"/>
                  </a:moveTo>
                  <a:cubicBezTo>
                    <a:pt x="19697" y="1"/>
                    <a:pt x="10700" y="2463"/>
                    <a:pt x="4833" y="5381"/>
                  </a:cubicBezTo>
                  <a:cubicBezTo>
                    <a:pt x="821" y="7387"/>
                    <a:pt x="1" y="12706"/>
                    <a:pt x="578" y="16718"/>
                  </a:cubicBezTo>
                  <a:cubicBezTo>
                    <a:pt x="882" y="18724"/>
                    <a:pt x="1490" y="20670"/>
                    <a:pt x="1308" y="22706"/>
                  </a:cubicBezTo>
                  <a:cubicBezTo>
                    <a:pt x="1216" y="23618"/>
                    <a:pt x="1216" y="24530"/>
                    <a:pt x="1125" y="25411"/>
                  </a:cubicBezTo>
                  <a:cubicBezTo>
                    <a:pt x="1125" y="25533"/>
                    <a:pt x="943" y="26597"/>
                    <a:pt x="1034" y="26658"/>
                  </a:cubicBezTo>
                  <a:cubicBezTo>
                    <a:pt x="2068" y="27414"/>
                    <a:pt x="3572" y="28126"/>
                    <a:pt x="4948" y="28126"/>
                  </a:cubicBezTo>
                  <a:cubicBezTo>
                    <a:pt x="5838" y="28126"/>
                    <a:pt x="6675" y="27829"/>
                    <a:pt x="7296" y="27053"/>
                  </a:cubicBezTo>
                  <a:cubicBezTo>
                    <a:pt x="7721" y="26536"/>
                    <a:pt x="7995" y="25898"/>
                    <a:pt x="8177" y="25229"/>
                  </a:cubicBezTo>
                  <a:cubicBezTo>
                    <a:pt x="8603" y="23800"/>
                    <a:pt x="8724" y="22281"/>
                    <a:pt x="8633" y="20791"/>
                  </a:cubicBezTo>
                  <a:cubicBezTo>
                    <a:pt x="8572" y="19788"/>
                    <a:pt x="8390" y="18846"/>
                    <a:pt x="8116" y="17904"/>
                  </a:cubicBezTo>
                  <a:cubicBezTo>
                    <a:pt x="7873" y="16961"/>
                    <a:pt x="8086" y="16506"/>
                    <a:pt x="8633" y="15715"/>
                  </a:cubicBezTo>
                  <a:cubicBezTo>
                    <a:pt x="8724" y="15563"/>
                    <a:pt x="9180" y="14803"/>
                    <a:pt x="9393" y="14773"/>
                  </a:cubicBezTo>
                  <a:cubicBezTo>
                    <a:pt x="9393" y="14773"/>
                    <a:pt x="17569" y="14317"/>
                    <a:pt x="20487" y="10214"/>
                  </a:cubicBezTo>
                  <a:cubicBezTo>
                    <a:pt x="23375" y="6110"/>
                    <a:pt x="19697" y="1"/>
                    <a:pt x="19697" y="1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51"/>
            <p:cNvSpPr/>
            <p:nvPr/>
          </p:nvSpPr>
          <p:spPr>
            <a:xfrm flipH="1">
              <a:off x="2678085" y="5150520"/>
              <a:ext cx="401525" cy="255592"/>
            </a:xfrm>
            <a:custGeom>
              <a:avLst/>
              <a:gdLst/>
              <a:ahLst/>
              <a:cxnLst/>
              <a:rect l="l" t="t" r="r" b="b"/>
              <a:pathLst>
                <a:path w="8147" h="5186" extrusionOk="0">
                  <a:moveTo>
                    <a:pt x="0" y="1"/>
                  </a:moveTo>
                  <a:lnTo>
                    <a:pt x="0" y="3101"/>
                  </a:lnTo>
                  <a:cubicBezTo>
                    <a:pt x="1184" y="4801"/>
                    <a:pt x="2970" y="5185"/>
                    <a:pt x="4343" y="5185"/>
                  </a:cubicBezTo>
                  <a:cubicBezTo>
                    <a:pt x="5473" y="5185"/>
                    <a:pt x="6322" y="4925"/>
                    <a:pt x="6322" y="4925"/>
                  </a:cubicBezTo>
                  <a:cubicBezTo>
                    <a:pt x="6322" y="4925"/>
                    <a:pt x="7873" y="2098"/>
                    <a:pt x="8146" y="578"/>
                  </a:cubicBezTo>
                  <a:lnTo>
                    <a:pt x="8146" y="578"/>
                  </a:lnTo>
                  <a:cubicBezTo>
                    <a:pt x="7161" y="1438"/>
                    <a:pt x="6050" y="1741"/>
                    <a:pt x="4973" y="1741"/>
                  </a:cubicBezTo>
                  <a:cubicBezTo>
                    <a:pt x="2391" y="174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51"/>
            <p:cNvSpPr/>
            <p:nvPr/>
          </p:nvSpPr>
          <p:spPr>
            <a:xfrm flipH="1">
              <a:off x="3040333" y="5451655"/>
              <a:ext cx="169590" cy="95662"/>
            </a:xfrm>
            <a:custGeom>
              <a:avLst/>
              <a:gdLst/>
              <a:ahLst/>
              <a:cxnLst/>
              <a:rect l="l" t="t" r="r" b="b"/>
              <a:pathLst>
                <a:path w="3441" h="1941" extrusionOk="0">
                  <a:moveTo>
                    <a:pt x="182" y="0"/>
                  </a:moveTo>
                  <a:cubicBezTo>
                    <a:pt x="8" y="0"/>
                    <a:pt x="0" y="276"/>
                    <a:pt x="157" y="276"/>
                  </a:cubicBezTo>
                  <a:cubicBezTo>
                    <a:pt x="165" y="276"/>
                    <a:pt x="173" y="275"/>
                    <a:pt x="182" y="274"/>
                  </a:cubicBezTo>
                  <a:cubicBezTo>
                    <a:pt x="231" y="272"/>
                    <a:pt x="281" y="271"/>
                    <a:pt x="331" y="271"/>
                  </a:cubicBezTo>
                  <a:cubicBezTo>
                    <a:pt x="1088" y="271"/>
                    <a:pt x="1952" y="488"/>
                    <a:pt x="2522" y="973"/>
                  </a:cubicBezTo>
                  <a:cubicBezTo>
                    <a:pt x="2796" y="1186"/>
                    <a:pt x="3009" y="1490"/>
                    <a:pt x="3130" y="1855"/>
                  </a:cubicBezTo>
                  <a:cubicBezTo>
                    <a:pt x="3154" y="1914"/>
                    <a:pt x="3210" y="1941"/>
                    <a:pt x="3266" y="1941"/>
                  </a:cubicBezTo>
                  <a:cubicBezTo>
                    <a:pt x="3354" y="1941"/>
                    <a:pt x="3441" y="1875"/>
                    <a:pt x="3404" y="1763"/>
                  </a:cubicBezTo>
                  <a:cubicBezTo>
                    <a:pt x="3009" y="548"/>
                    <a:pt x="1702" y="61"/>
                    <a:pt x="5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51"/>
            <p:cNvSpPr/>
            <p:nvPr/>
          </p:nvSpPr>
          <p:spPr>
            <a:xfrm flipH="1">
              <a:off x="2995384" y="5406706"/>
              <a:ext cx="168160" cy="95662"/>
            </a:xfrm>
            <a:custGeom>
              <a:avLst/>
              <a:gdLst/>
              <a:ahLst/>
              <a:cxnLst/>
              <a:rect l="l" t="t" r="r" b="b"/>
              <a:pathLst>
                <a:path w="3412" h="1941" extrusionOk="0">
                  <a:moveTo>
                    <a:pt x="183" y="1"/>
                  </a:moveTo>
                  <a:cubicBezTo>
                    <a:pt x="1" y="1"/>
                    <a:pt x="1" y="305"/>
                    <a:pt x="183" y="305"/>
                  </a:cubicBezTo>
                  <a:cubicBezTo>
                    <a:pt x="271" y="298"/>
                    <a:pt x="359" y="294"/>
                    <a:pt x="449" y="294"/>
                  </a:cubicBezTo>
                  <a:cubicBezTo>
                    <a:pt x="1172" y="294"/>
                    <a:pt x="1956" y="514"/>
                    <a:pt x="2524" y="973"/>
                  </a:cubicBezTo>
                  <a:cubicBezTo>
                    <a:pt x="2797" y="1216"/>
                    <a:pt x="3010" y="1520"/>
                    <a:pt x="3101" y="1855"/>
                  </a:cubicBezTo>
                  <a:cubicBezTo>
                    <a:pt x="3125" y="1914"/>
                    <a:pt x="3181" y="1941"/>
                    <a:pt x="3237" y="1941"/>
                  </a:cubicBezTo>
                  <a:cubicBezTo>
                    <a:pt x="3324" y="1941"/>
                    <a:pt x="3412" y="1875"/>
                    <a:pt x="3375" y="1764"/>
                  </a:cubicBezTo>
                  <a:cubicBezTo>
                    <a:pt x="2980" y="548"/>
                    <a:pt x="1703" y="92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51"/>
            <p:cNvSpPr/>
            <p:nvPr/>
          </p:nvSpPr>
          <p:spPr>
            <a:xfrm flipH="1">
              <a:off x="2955019" y="5364764"/>
              <a:ext cx="168062" cy="96845"/>
            </a:xfrm>
            <a:custGeom>
              <a:avLst/>
              <a:gdLst/>
              <a:ahLst/>
              <a:cxnLst/>
              <a:rect l="l" t="t" r="r" b="b"/>
              <a:pathLst>
                <a:path w="3410" h="1965" extrusionOk="0">
                  <a:moveTo>
                    <a:pt x="183" y="0"/>
                  </a:moveTo>
                  <a:cubicBezTo>
                    <a:pt x="1" y="31"/>
                    <a:pt x="1" y="304"/>
                    <a:pt x="183" y="304"/>
                  </a:cubicBezTo>
                  <a:cubicBezTo>
                    <a:pt x="232" y="303"/>
                    <a:pt x="281" y="302"/>
                    <a:pt x="331" y="302"/>
                  </a:cubicBezTo>
                  <a:cubicBezTo>
                    <a:pt x="1085" y="302"/>
                    <a:pt x="1925" y="519"/>
                    <a:pt x="2523" y="1004"/>
                  </a:cubicBezTo>
                  <a:cubicBezTo>
                    <a:pt x="2797" y="1216"/>
                    <a:pt x="3010" y="1520"/>
                    <a:pt x="3101" y="1855"/>
                  </a:cubicBezTo>
                  <a:cubicBezTo>
                    <a:pt x="3126" y="1931"/>
                    <a:pt x="3189" y="1965"/>
                    <a:pt x="3249" y="1965"/>
                  </a:cubicBezTo>
                  <a:cubicBezTo>
                    <a:pt x="3332" y="1965"/>
                    <a:pt x="3410" y="1900"/>
                    <a:pt x="3374" y="1794"/>
                  </a:cubicBezTo>
                  <a:cubicBezTo>
                    <a:pt x="2979" y="578"/>
                    <a:pt x="1672" y="92"/>
                    <a:pt x="517" y="31"/>
                  </a:cubicBezTo>
                  <a:cubicBezTo>
                    <a:pt x="396" y="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51"/>
            <p:cNvSpPr/>
            <p:nvPr/>
          </p:nvSpPr>
          <p:spPr>
            <a:xfrm flipH="1">
              <a:off x="3072124" y="2609155"/>
              <a:ext cx="224395" cy="202364"/>
            </a:xfrm>
            <a:custGeom>
              <a:avLst/>
              <a:gdLst/>
              <a:ahLst/>
              <a:cxnLst/>
              <a:rect l="l" t="t" r="r" b="b"/>
              <a:pathLst>
                <a:path w="4553" h="4106" extrusionOk="0">
                  <a:moveTo>
                    <a:pt x="2092" y="1"/>
                  </a:moveTo>
                  <a:cubicBezTo>
                    <a:pt x="1700" y="1"/>
                    <a:pt x="1306" y="117"/>
                    <a:pt x="966" y="440"/>
                  </a:cubicBezTo>
                  <a:cubicBezTo>
                    <a:pt x="1" y="1381"/>
                    <a:pt x="742" y="4106"/>
                    <a:pt x="2747" y="4106"/>
                  </a:cubicBezTo>
                  <a:cubicBezTo>
                    <a:pt x="3267" y="4106"/>
                    <a:pt x="3871" y="3923"/>
                    <a:pt x="4553" y="3479"/>
                  </a:cubicBezTo>
                  <a:cubicBezTo>
                    <a:pt x="4553" y="2051"/>
                    <a:pt x="4097" y="774"/>
                    <a:pt x="4097" y="774"/>
                  </a:cubicBezTo>
                  <a:cubicBezTo>
                    <a:pt x="4097" y="774"/>
                    <a:pt x="3103" y="1"/>
                    <a:pt x="2092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51"/>
            <p:cNvSpPr/>
            <p:nvPr/>
          </p:nvSpPr>
          <p:spPr>
            <a:xfrm flipH="1">
              <a:off x="2261630" y="1986628"/>
              <a:ext cx="966331" cy="1261745"/>
            </a:xfrm>
            <a:custGeom>
              <a:avLst/>
              <a:gdLst/>
              <a:ahLst/>
              <a:cxnLst/>
              <a:rect l="l" t="t" r="r" b="b"/>
              <a:pathLst>
                <a:path w="19607" h="25601" extrusionOk="0">
                  <a:moveTo>
                    <a:pt x="17904" y="3040"/>
                  </a:moveTo>
                  <a:lnTo>
                    <a:pt x="17904" y="3040"/>
                  </a:lnTo>
                  <a:cubicBezTo>
                    <a:pt x="17903" y="3040"/>
                    <a:pt x="17903" y="3041"/>
                    <a:pt x="17902" y="3041"/>
                  </a:cubicBezTo>
                  <a:lnTo>
                    <a:pt x="17902" y="3041"/>
                  </a:lnTo>
                  <a:cubicBezTo>
                    <a:pt x="17903" y="3041"/>
                    <a:pt x="17903" y="3040"/>
                    <a:pt x="17904" y="3040"/>
                  </a:cubicBezTo>
                  <a:close/>
                  <a:moveTo>
                    <a:pt x="18542" y="23344"/>
                  </a:moveTo>
                  <a:lnTo>
                    <a:pt x="18542" y="23344"/>
                  </a:lnTo>
                  <a:cubicBezTo>
                    <a:pt x="18257" y="23376"/>
                    <a:pt x="18269" y="23597"/>
                    <a:pt x="18277" y="23798"/>
                  </a:cubicBezTo>
                  <a:lnTo>
                    <a:pt x="18277" y="23798"/>
                  </a:lnTo>
                  <a:cubicBezTo>
                    <a:pt x="18383" y="23653"/>
                    <a:pt x="18470" y="23501"/>
                    <a:pt x="18542" y="23344"/>
                  </a:cubicBezTo>
                  <a:close/>
                  <a:moveTo>
                    <a:pt x="3588" y="0"/>
                  </a:moveTo>
                  <a:cubicBezTo>
                    <a:pt x="1247" y="1855"/>
                    <a:pt x="1" y="4955"/>
                    <a:pt x="761" y="8055"/>
                  </a:cubicBezTo>
                  <a:lnTo>
                    <a:pt x="2645" y="15989"/>
                  </a:lnTo>
                  <a:cubicBezTo>
                    <a:pt x="3436" y="19302"/>
                    <a:pt x="6080" y="21490"/>
                    <a:pt x="9272" y="21855"/>
                  </a:cubicBezTo>
                  <a:lnTo>
                    <a:pt x="8664" y="22159"/>
                  </a:lnTo>
                  <a:cubicBezTo>
                    <a:pt x="8664" y="22159"/>
                    <a:pt x="8013" y="25601"/>
                    <a:pt x="12700" y="25601"/>
                  </a:cubicBezTo>
                  <a:cubicBezTo>
                    <a:pt x="12977" y="25601"/>
                    <a:pt x="13272" y="25589"/>
                    <a:pt x="13588" y="25563"/>
                  </a:cubicBezTo>
                  <a:cubicBezTo>
                    <a:pt x="15938" y="25381"/>
                    <a:pt x="17260" y="24856"/>
                    <a:pt x="17992" y="24129"/>
                  </a:cubicBezTo>
                  <a:lnTo>
                    <a:pt x="17992" y="24129"/>
                  </a:lnTo>
                  <a:cubicBezTo>
                    <a:pt x="18013" y="24131"/>
                    <a:pt x="18035" y="24133"/>
                    <a:pt x="18056" y="24135"/>
                  </a:cubicBezTo>
                  <a:cubicBezTo>
                    <a:pt x="18065" y="24135"/>
                    <a:pt x="18075" y="24135"/>
                    <a:pt x="18083" y="24135"/>
                  </a:cubicBezTo>
                  <a:cubicBezTo>
                    <a:pt x="18289" y="24135"/>
                    <a:pt x="18284" y="23975"/>
                    <a:pt x="18277" y="23798"/>
                  </a:cubicBezTo>
                  <a:lnTo>
                    <a:pt x="18277" y="23798"/>
                  </a:lnTo>
                  <a:cubicBezTo>
                    <a:pt x="18194" y="23912"/>
                    <a:pt x="18100" y="24023"/>
                    <a:pt x="17992" y="24129"/>
                  </a:cubicBezTo>
                  <a:lnTo>
                    <a:pt x="17992" y="24129"/>
                  </a:lnTo>
                  <a:cubicBezTo>
                    <a:pt x="16423" y="23988"/>
                    <a:pt x="15617" y="23052"/>
                    <a:pt x="15047" y="21642"/>
                  </a:cubicBezTo>
                  <a:cubicBezTo>
                    <a:pt x="14804" y="21065"/>
                    <a:pt x="14104" y="19150"/>
                    <a:pt x="14712" y="18724"/>
                  </a:cubicBezTo>
                  <a:cubicBezTo>
                    <a:pt x="14925" y="18572"/>
                    <a:pt x="15199" y="18511"/>
                    <a:pt x="15472" y="18481"/>
                  </a:cubicBezTo>
                  <a:cubicBezTo>
                    <a:pt x="16354" y="18299"/>
                    <a:pt x="17235" y="17995"/>
                    <a:pt x="17904" y="17387"/>
                  </a:cubicBezTo>
                  <a:cubicBezTo>
                    <a:pt x="19606" y="15776"/>
                    <a:pt x="19424" y="12827"/>
                    <a:pt x="19272" y="10700"/>
                  </a:cubicBezTo>
                  <a:cubicBezTo>
                    <a:pt x="19150" y="9393"/>
                    <a:pt x="18968" y="8086"/>
                    <a:pt x="18725" y="6779"/>
                  </a:cubicBezTo>
                  <a:cubicBezTo>
                    <a:pt x="18634" y="6415"/>
                    <a:pt x="17727" y="3180"/>
                    <a:pt x="17902" y="3041"/>
                  </a:cubicBezTo>
                  <a:lnTo>
                    <a:pt x="17902" y="3041"/>
                  </a:lnTo>
                  <a:cubicBezTo>
                    <a:pt x="16092" y="4360"/>
                    <a:pt x="13863" y="5150"/>
                    <a:pt x="11609" y="5150"/>
                  </a:cubicBezTo>
                  <a:cubicBezTo>
                    <a:pt x="11215" y="5150"/>
                    <a:pt x="10820" y="5126"/>
                    <a:pt x="10427" y="5077"/>
                  </a:cubicBezTo>
                  <a:cubicBezTo>
                    <a:pt x="7752" y="4742"/>
                    <a:pt x="5229" y="3162"/>
                    <a:pt x="3952" y="821"/>
                  </a:cubicBezTo>
                  <a:cubicBezTo>
                    <a:pt x="3831" y="548"/>
                    <a:pt x="3709" y="274"/>
                    <a:pt x="3588" y="0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51"/>
            <p:cNvSpPr/>
            <p:nvPr/>
          </p:nvSpPr>
          <p:spPr>
            <a:xfrm flipH="1">
              <a:off x="2026438" y="1842714"/>
              <a:ext cx="1024734" cy="1333455"/>
            </a:xfrm>
            <a:custGeom>
              <a:avLst/>
              <a:gdLst/>
              <a:ahLst/>
              <a:cxnLst/>
              <a:rect l="l" t="t" r="r" b="b"/>
              <a:pathLst>
                <a:path w="20792" h="27056" extrusionOk="0">
                  <a:moveTo>
                    <a:pt x="10233" y="1"/>
                  </a:moveTo>
                  <a:cubicBezTo>
                    <a:pt x="9634" y="1"/>
                    <a:pt x="9026" y="70"/>
                    <a:pt x="8420" y="215"/>
                  </a:cubicBezTo>
                  <a:lnTo>
                    <a:pt x="3010" y="1492"/>
                  </a:lnTo>
                  <a:cubicBezTo>
                    <a:pt x="1885" y="1765"/>
                    <a:pt x="882" y="2252"/>
                    <a:pt x="1" y="2920"/>
                  </a:cubicBezTo>
                  <a:cubicBezTo>
                    <a:pt x="122" y="3194"/>
                    <a:pt x="244" y="3468"/>
                    <a:pt x="365" y="3711"/>
                  </a:cubicBezTo>
                  <a:cubicBezTo>
                    <a:pt x="1642" y="6082"/>
                    <a:pt x="4165" y="7662"/>
                    <a:pt x="6840" y="7997"/>
                  </a:cubicBezTo>
                  <a:cubicBezTo>
                    <a:pt x="7233" y="8046"/>
                    <a:pt x="7628" y="8070"/>
                    <a:pt x="8022" y="8070"/>
                  </a:cubicBezTo>
                  <a:cubicBezTo>
                    <a:pt x="10276" y="8070"/>
                    <a:pt x="12505" y="7280"/>
                    <a:pt x="14315" y="5961"/>
                  </a:cubicBezTo>
                  <a:lnTo>
                    <a:pt x="14315" y="5961"/>
                  </a:lnTo>
                  <a:cubicBezTo>
                    <a:pt x="14140" y="6100"/>
                    <a:pt x="15047" y="9335"/>
                    <a:pt x="15138" y="9699"/>
                  </a:cubicBezTo>
                  <a:cubicBezTo>
                    <a:pt x="15381" y="11006"/>
                    <a:pt x="15563" y="12313"/>
                    <a:pt x="15685" y="13620"/>
                  </a:cubicBezTo>
                  <a:cubicBezTo>
                    <a:pt x="15837" y="15747"/>
                    <a:pt x="16019" y="18696"/>
                    <a:pt x="14317" y="20276"/>
                  </a:cubicBezTo>
                  <a:cubicBezTo>
                    <a:pt x="13648" y="20915"/>
                    <a:pt x="12767" y="21219"/>
                    <a:pt x="11885" y="21371"/>
                  </a:cubicBezTo>
                  <a:cubicBezTo>
                    <a:pt x="11612" y="21431"/>
                    <a:pt x="11338" y="21462"/>
                    <a:pt x="11125" y="21644"/>
                  </a:cubicBezTo>
                  <a:cubicBezTo>
                    <a:pt x="10517" y="22070"/>
                    <a:pt x="11217" y="23985"/>
                    <a:pt x="11460" y="24562"/>
                  </a:cubicBezTo>
                  <a:cubicBezTo>
                    <a:pt x="12037" y="25991"/>
                    <a:pt x="12858" y="26933"/>
                    <a:pt x="14469" y="27055"/>
                  </a:cubicBezTo>
                  <a:cubicBezTo>
                    <a:pt x="14478" y="27055"/>
                    <a:pt x="14488" y="27055"/>
                    <a:pt x="14496" y="27055"/>
                  </a:cubicBezTo>
                  <a:cubicBezTo>
                    <a:pt x="14934" y="27055"/>
                    <a:pt x="14419" y="26324"/>
                    <a:pt x="14955" y="26295"/>
                  </a:cubicBezTo>
                  <a:cubicBezTo>
                    <a:pt x="11723" y="24130"/>
                    <a:pt x="12984" y="24076"/>
                    <a:pt x="13120" y="24076"/>
                  </a:cubicBezTo>
                  <a:cubicBezTo>
                    <a:pt x="13127" y="24076"/>
                    <a:pt x="13131" y="24076"/>
                    <a:pt x="13131" y="24076"/>
                  </a:cubicBezTo>
                  <a:lnTo>
                    <a:pt x="13071" y="23681"/>
                  </a:lnTo>
                  <a:lnTo>
                    <a:pt x="13952" y="23468"/>
                  </a:lnTo>
                  <a:cubicBezTo>
                    <a:pt x="18147" y="22465"/>
                    <a:pt x="20791" y="18209"/>
                    <a:pt x="19788" y="13984"/>
                  </a:cubicBezTo>
                  <a:lnTo>
                    <a:pt x="17873" y="6021"/>
                  </a:lnTo>
                  <a:cubicBezTo>
                    <a:pt x="17015" y="2433"/>
                    <a:pt x="13777" y="1"/>
                    <a:pt x="10233" y="1"/>
                  </a:cubicBezTo>
                  <a:close/>
                </a:path>
              </a:pathLst>
            </a:custGeom>
            <a:solidFill>
              <a:srgbClr val="F8989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51"/>
            <p:cNvSpPr/>
            <p:nvPr/>
          </p:nvSpPr>
          <p:spPr>
            <a:xfrm flipH="1">
              <a:off x="1933568" y="3278651"/>
              <a:ext cx="374566" cy="604579"/>
            </a:xfrm>
            <a:custGeom>
              <a:avLst/>
              <a:gdLst/>
              <a:ahLst/>
              <a:cxnLst/>
              <a:rect l="l" t="t" r="r" b="b"/>
              <a:pathLst>
                <a:path w="7600" h="12267" extrusionOk="0">
                  <a:moveTo>
                    <a:pt x="3388" y="0"/>
                  </a:moveTo>
                  <a:cubicBezTo>
                    <a:pt x="1847" y="0"/>
                    <a:pt x="1" y="6035"/>
                    <a:pt x="1" y="6035"/>
                  </a:cubicBezTo>
                  <a:lnTo>
                    <a:pt x="1" y="10807"/>
                  </a:lnTo>
                  <a:cubicBezTo>
                    <a:pt x="426" y="10762"/>
                    <a:pt x="928" y="10727"/>
                    <a:pt x="1468" y="10727"/>
                  </a:cubicBezTo>
                  <a:cubicBezTo>
                    <a:pt x="3090" y="10727"/>
                    <a:pt x="5062" y="11035"/>
                    <a:pt x="6384" y="12266"/>
                  </a:cubicBezTo>
                  <a:cubicBezTo>
                    <a:pt x="7600" y="2084"/>
                    <a:pt x="3618" y="47"/>
                    <a:pt x="3618" y="47"/>
                  </a:cubicBezTo>
                  <a:cubicBezTo>
                    <a:pt x="3542" y="15"/>
                    <a:pt x="3466" y="0"/>
                    <a:pt x="338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51"/>
            <p:cNvSpPr/>
            <p:nvPr/>
          </p:nvSpPr>
          <p:spPr>
            <a:xfrm flipH="1">
              <a:off x="2703559" y="2658490"/>
              <a:ext cx="103400" cy="204533"/>
            </a:xfrm>
            <a:custGeom>
              <a:avLst/>
              <a:gdLst/>
              <a:ahLst/>
              <a:cxnLst/>
              <a:rect l="l" t="t" r="r" b="b"/>
              <a:pathLst>
                <a:path w="2098" h="4150" extrusionOk="0">
                  <a:moveTo>
                    <a:pt x="137" y="1"/>
                  </a:moveTo>
                  <a:cubicBezTo>
                    <a:pt x="68" y="1"/>
                    <a:pt x="0" y="46"/>
                    <a:pt x="0" y="138"/>
                  </a:cubicBezTo>
                  <a:lnTo>
                    <a:pt x="0" y="3512"/>
                  </a:lnTo>
                  <a:lnTo>
                    <a:pt x="0" y="3998"/>
                  </a:lnTo>
                  <a:cubicBezTo>
                    <a:pt x="0" y="4059"/>
                    <a:pt x="61" y="4150"/>
                    <a:pt x="122" y="4150"/>
                  </a:cubicBezTo>
                  <a:lnTo>
                    <a:pt x="1915" y="4150"/>
                  </a:lnTo>
                  <a:cubicBezTo>
                    <a:pt x="2097" y="4150"/>
                    <a:pt x="2097" y="3846"/>
                    <a:pt x="1915" y="3846"/>
                  </a:cubicBezTo>
                  <a:lnTo>
                    <a:pt x="274" y="3846"/>
                  </a:lnTo>
                  <a:lnTo>
                    <a:pt x="274" y="624"/>
                  </a:lnTo>
                  <a:lnTo>
                    <a:pt x="274" y="138"/>
                  </a:lnTo>
                  <a:cubicBezTo>
                    <a:pt x="274" y="4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51"/>
            <p:cNvSpPr/>
            <p:nvPr/>
          </p:nvSpPr>
          <p:spPr>
            <a:xfrm flipH="1">
              <a:off x="2463879" y="2648682"/>
              <a:ext cx="49482" cy="87087"/>
            </a:xfrm>
            <a:custGeom>
              <a:avLst/>
              <a:gdLst/>
              <a:ahLst/>
              <a:cxnLst/>
              <a:rect l="l" t="t" r="r" b="b"/>
              <a:pathLst>
                <a:path w="1004" h="1767" extrusionOk="0">
                  <a:moveTo>
                    <a:pt x="486" y="1"/>
                  </a:moveTo>
                  <a:cubicBezTo>
                    <a:pt x="476" y="1"/>
                    <a:pt x="466" y="1"/>
                    <a:pt x="457" y="2"/>
                  </a:cubicBezTo>
                  <a:cubicBezTo>
                    <a:pt x="213" y="2"/>
                    <a:pt x="1" y="397"/>
                    <a:pt x="31" y="914"/>
                  </a:cubicBezTo>
                  <a:cubicBezTo>
                    <a:pt x="31" y="1383"/>
                    <a:pt x="257" y="1767"/>
                    <a:pt x="518" y="1767"/>
                  </a:cubicBezTo>
                  <a:cubicBezTo>
                    <a:pt x="528" y="1767"/>
                    <a:pt x="538" y="1766"/>
                    <a:pt x="548" y="1765"/>
                  </a:cubicBezTo>
                  <a:cubicBezTo>
                    <a:pt x="791" y="1765"/>
                    <a:pt x="1004" y="1370"/>
                    <a:pt x="973" y="853"/>
                  </a:cubicBezTo>
                  <a:cubicBezTo>
                    <a:pt x="944" y="385"/>
                    <a:pt x="745" y="1"/>
                    <a:pt x="4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51"/>
            <p:cNvSpPr/>
            <p:nvPr/>
          </p:nvSpPr>
          <p:spPr>
            <a:xfrm flipH="1">
              <a:off x="2943286" y="2672635"/>
              <a:ext cx="50961" cy="87136"/>
            </a:xfrm>
            <a:custGeom>
              <a:avLst/>
              <a:gdLst/>
              <a:ahLst/>
              <a:cxnLst/>
              <a:rect l="l" t="t" r="r" b="b"/>
              <a:pathLst>
                <a:path w="1034" h="1768" extrusionOk="0">
                  <a:moveTo>
                    <a:pt x="458" y="1"/>
                  </a:moveTo>
                  <a:cubicBezTo>
                    <a:pt x="447" y="1"/>
                    <a:pt x="437" y="1"/>
                    <a:pt x="426" y="3"/>
                  </a:cubicBezTo>
                  <a:cubicBezTo>
                    <a:pt x="153" y="33"/>
                    <a:pt x="1" y="459"/>
                    <a:pt x="61" y="945"/>
                  </a:cubicBezTo>
                  <a:cubicBezTo>
                    <a:pt x="91" y="1412"/>
                    <a:pt x="344" y="1767"/>
                    <a:pt x="580" y="1767"/>
                  </a:cubicBezTo>
                  <a:cubicBezTo>
                    <a:pt x="589" y="1767"/>
                    <a:pt x="599" y="1767"/>
                    <a:pt x="609" y="1766"/>
                  </a:cubicBezTo>
                  <a:cubicBezTo>
                    <a:pt x="882" y="1735"/>
                    <a:pt x="1034" y="1340"/>
                    <a:pt x="1004" y="823"/>
                  </a:cubicBezTo>
                  <a:cubicBezTo>
                    <a:pt x="945" y="356"/>
                    <a:pt x="718" y="1"/>
                    <a:pt x="4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51"/>
            <p:cNvSpPr/>
            <p:nvPr/>
          </p:nvSpPr>
          <p:spPr>
            <a:xfrm flipH="1">
              <a:off x="2863890" y="2803094"/>
              <a:ext cx="214242" cy="221733"/>
            </a:xfrm>
            <a:custGeom>
              <a:avLst/>
              <a:gdLst/>
              <a:ahLst/>
              <a:cxnLst/>
              <a:rect l="l" t="t" r="r" b="b"/>
              <a:pathLst>
                <a:path w="4347" h="4499" extrusionOk="0">
                  <a:moveTo>
                    <a:pt x="1733" y="0"/>
                  </a:moveTo>
                  <a:cubicBezTo>
                    <a:pt x="1064" y="0"/>
                    <a:pt x="456" y="243"/>
                    <a:pt x="0" y="669"/>
                  </a:cubicBezTo>
                  <a:cubicBezTo>
                    <a:pt x="700" y="2371"/>
                    <a:pt x="1976" y="3678"/>
                    <a:pt x="3526" y="4499"/>
                  </a:cubicBezTo>
                  <a:cubicBezTo>
                    <a:pt x="4043" y="4012"/>
                    <a:pt x="4347" y="3344"/>
                    <a:pt x="4347" y="2584"/>
                  </a:cubicBezTo>
                  <a:cubicBezTo>
                    <a:pt x="4347" y="1155"/>
                    <a:pt x="3192" y="0"/>
                    <a:pt x="1733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51"/>
            <p:cNvSpPr/>
            <p:nvPr/>
          </p:nvSpPr>
          <p:spPr>
            <a:xfrm flipH="1">
              <a:off x="2255650" y="2722167"/>
              <a:ext cx="256183" cy="256233"/>
            </a:xfrm>
            <a:custGeom>
              <a:avLst/>
              <a:gdLst/>
              <a:ahLst/>
              <a:cxnLst/>
              <a:rect l="l" t="t" r="r" b="b"/>
              <a:pathLst>
                <a:path w="5198" h="5199" extrusionOk="0">
                  <a:moveTo>
                    <a:pt x="2584" y="1"/>
                  </a:moveTo>
                  <a:cubicBezTo>
                    <a:pt x="1155" y="1"/>
                    <a:pt x="0" y="1156"/>
                    <a:pt x="0" y="2584"/>
                  </a:cubicBezTo>
                  <a:cubicBezTo>
                    <a:pt x="0" y="4043"/>
                    <a:pt x="1155" y="5198"/>
                    <a:pt x="2584" y="5198"/>
                  </a:cubicBezTo>
                  <a:cubicBezTo>
                    <a:pt x="4043" y="5198"/>
                    <a:pt x="5198" y="4043"/>
                    <a:pt x="5198" y="2584"/>
                  </a:cubicBezTo>
                  <a:cubicBezTo>
                    <a:pt x="5198" y="1156"/>
                    <a:pt x="4043" y="1"/>
                    <a:pt x="2584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51"/>
            <p:cNvSpPr/>
            <p:nvPr/>
          </p:nvSpPr>
          <p:spPr>
            <a:xfrm flipH="1">
              <a:off x="2536431" y="2814134"/>
              <a:ext cx="170181" cy="127106"/>
            </a:xfrm>
            <a:custGeom>
              <a:avLst/>
              <a:gdLst/>
              <a:ahLst/>
              <a:cxnLst/>
              <a:rect l="l" t="t" r="r" b="b"/>
              <a:pathLst>
                <a:path w="3453" h="2579" extrusionOk="0">
                  <a:moveTo>
                    <a:pt x="3288" y="0"/>
                  </a:moveTo>
                  <a:cubicBezTo>
                    <a:pt x="3230" y="0"/>
                    <a:pt x="3174" y="34"/>
                    <a:pt x="3162" y="110"/>
                  </a:cubicBezTo>
                  <a:cubicBezTo>
                    <a:pt x="3071" y="840"/>
                    <a:pt x="2675" y="1478"/>
                    <a:pt x="2007" y="1873"/>
                  </a:cubicBezTo>
                  <a:cubicBezTo>
                    <a:pt x="1551" y="2117"/>
                    <a:pt x="1034" y="2238"/>
                    <a:pt x="517" y="2299"/>
                  </a:cubicBezTo>
                  <a:lnTo>
                    <a:pt x="183" y="2299"/>
                  </a:lnTo>
                  <a:cubicBezTo>
                    <a:pt x="1" y="2299"/>
                    <a:pt x="1" y="2572"/>
                    <a:pt x="183" y="2572"/>
                  </a:cubicBezTo>
                  <a:cubicBezTo>
                    <a:pt x="252" y="2577"/>
                    <a:pt x="323" y="2579"/>
                    <a:pt x="393" y="2579"/>
                  </a:cubicBezTo>
                  <a:cubicBezTo>
                    <a:pt x="1314" y="2579"/>
                    <a:pt x="2324" y="2212"/>
                    <a:pt x="2888" y="1478"/>
                  </a:cubicBezTo>
                  <a:cubicBezTo>
                    <a:pt x="3192" y="1113"/>
                    <a:pt x="3374" y="658"/>
                    <a:pt x="3435" y="171"/>
                  </a:cubicBezTo>
                  <a:cubicBezTo>
                    <a:pt x="3453" y="65"/>
                    <a:pt x="3368" y="0"/>
                    <a:pt x="32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51"/>
            <p:cNvSpPr/>
            <p:nvPr/>
          </p:nvSpPr>
          <p:spPr>
            <a:xfrm flipH="1">
              <a:off x="2465360" y="2486483"/>
              <a:ext cx="127402" cy="46969"/>
            </a:xfrm>
            <a:custGeom>
              <a:avLst/>
              <a:gdLst/>
              <a:ahLst/>
              <a:cxnLst/>
              <a:rect l="l" t="t" r="r" b="b"/>
              <a:pathLst>
                <a:path w="2585" h="953" extrusionOk="0">
                  <a:moveTo>
                    <a:pt x="1401" y="0"/>
                  </a:moveTo>
                  <a:cubicBezTo>
                    <a:pt x="1339" y="0"/>
                    <a:pt x="1278" y="4"/>
                    <a:pt x="1216" y="11"/>
                  </a:cubicBezTo>
                  <a:cubicBezTo>
                    <a:pt x="943" y="71"/>
                    <a:pt x="669" y="193"/>
                    <a:pt x="457" y="345"/>
                  </a:cubicBezTo>
                  <a:cubicBezTo>
                    <a:pt x="274" y="527"/>
                    <a:pt x="92" y="710"/>
                    <a:pt x="1" y="953"/>
                  </a:cubicBezTo>
                  <a:cubicBezTo>
                    <a:pt x="426" y="679"/>
                    <a:pt x="821" y="467"/>
                    <a:pt x="1247" y="406"/>
                  </a:cubicBezTo>
                  <a:cubicBezTo>
                    <a:pt x="1328" y="383"/>
                    <a:pt x="1414" y="373"/>
                    <a:pt x="1501" y="373"/>
                  </a:cubicBezTo>
                  <a:cubicBezTo>
                    <a:pt x="1641" y="373"/>
                    <a:pt x="1784" y="399"/>
                    <a:pt x="1916" y="436"/>
                  </a:cubicBezTo>
                  <a:cubicBezTo>
                    <a:pt x="2128" y="497"/>
                    <a:pt x="2341" y="588"/>
                    <a:pt x="2584" y="679"/>
                  </a:cubicBezTo>
                  <a:cubicBezTo>
                    <a:pt x="2432" y="467"/>
                    <a:pt x="2250" y="284"/>
                    <a:pt x="2007" y="163"/>
                  </a:cubicBezTo>
                  <a:cubicBezTo>
                    <a:pt x="1818" y="45"/>
                    <a:pt x="1611" y="0"/>
                    <a:pt x="14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51"/>
            <p:cNvSpPr/>
            <p:nvPr/>
          </p:nvSpPr>
          <p:spPr>
            <a:xfrm flipH="1">
              <a:off x="2934267" y="2541831"/>
              <a:ext cx="86939" cy="48546"/>
            </a:xfrm>
            <a:custGeom>
              <a:avLst/>
              <a:gdLst/>
              <a:ahLst/>
              <a:cxnLst/>
              <a:rect l="l" t="t" r="r" b="b"/>
              <a:pathLst>
                <a:path w="1764" h="985" extrusionOk="0">
                  <a:moveTo>
                    <a:pt x="1015" y="0"/>
                  </a:moveTo>
                  <a:cubicBezTo>
                    <a:pt x="903" y="0"/>
                    <a:pt x="786" y="23"/>
                    <a:pt x="669" y="73"/>
                  </a:cubicBezTo>
                  <a:cubicBezTo>
                    <a:pt x="487" y="134"/>
                    <a:pt x="304" y="286"/>
                    <a:pt x="213" y="438"/>
                  </a:cubicBezTo>
                  <a:cubicBezTo>
                    <a:pt x="92" y="590"/>
                    <a:pt x="0" y="772"/>
                    <a:pt x="0" y="985"/>
                  </a:cubicBezTo>
                  <a:cubicBezTo>
                    <a:pt x="304" y="742"/>
                    <a:pt x="548" y="529"/>
                    <a:pt x="821" y="438"/>
                  </a:cubicBezTo>
                  <a:cubicBezTo>
                    <a:pt x="943" y="377"/>
                    <a:pt x="1064" y="347"/>
                    <a:pt x="1247" y="347"/>
                  </a:cubicBezTo>
                  <a:cubicBezTo>
                    <a:pt x="1399" y="347"/>
                    <a:pt x="1551" y="377"/>
                    <a:pt x="1763" y="407"/>
                  </a:cubicBezTo>
                  <a:cubicBezTo>
                    <a:pt x="1642" y="255"/>
                    <a:pt x="1490" y="103"/>
                    <a:pt x="1277" y="43"/>
                  </a:cubicBezTo>
                  <a:cubicBezTo>
                    <a:pt x="1195" y="15"/>
                    <a:pt x="1107" y="0"/>
                    <a:pt x="10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51"/>
            <p:cNvSpPr/>
            <p:nvPr/>
          </p:nvSpPr>
          <p:spPr>
            <a:xfrm flipH="1">
              <a:off x="2059389" y="1568685"/>
              <a:ext cx="101921" cy="221733"/>
            </a:xfrm>
            <a:custGeom>
              <a:avLst/>
              <a:gdLst/>
              <a:ahLst/>
              <a:cxnLst/>
              <a:rect l="l" t="t" r="r" b="b"/>
              <a:pathLst>
                <a:path w="2068" h="4499" extrusionOk="0">
                  <a:moveTo>
                    <a:pt x="1034" y="0"/>
                  </a:moveTo>
                  <a:cubicBezTo>
                    <a:pt x="1" y="0"/>
                    <a:pt x="61" y="4499"/>
                    <a:pt x="61" y="4499"/>
                  </a:cubicBezTo>
                  <a:cubicBezTo>
                    <a:pt x="61" y="4499"/>
                    <a:pt x="2068" y="0"/>
                    <a:pt x="1034" y="0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51"/>
            <p:cNvSpPr/>
            <p:nvPr/>
          </p:nvSpPr>
          <p:spPr>
            <a:xfrm flipH="1">
              <a:off x="2146282" y="1554935"/>
              <a:ext cx="148348" cy="211531"/>
            </a:xfrm>
            <a:custGeom>
              <a:avLst/>
              <a:gdLst/>
              <a:ahLst/>
              <a:cxnLst/>
              <a:rect l="l" t="t" r="r" b="b"/>
              <a:pathLst>
                <a:path w="3010" h="4292" extrusionOk="0">
                  <a:moveTo>
                    <a:pt x="1030" y="0"/>
                  </a:moveTo>
                  <a:cubicBezTo>
                    <a:pt x="1011" y="0"/>
                    <a:pt x="992" y="2"/>
                    <a:pt x="973" y="6"/>
                  </a:cubicBezTo>
                  <a:cubicBezTo>
                    <a:pt x="0" y="158"/>
                    <a:pt x="3010" y="4291"/>
                    <a:pt x="3010" y="4291"/>
                  </a:cubicBezTo>
                  <a:cubicBezTo>
                    <a:pt x="3010" y="4291"/>
                    <a:pt x="1959" y="0"/>
                    <a:pt x="1030" y="0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51"/>
            <p:cNvSpPr/>
            <p:nvPr/>
          </p:nvSpPr>
          <p:spPr>
            <a:xfrm flipH="1">
              <a:off x="2517810" y="3719905"/>
              <a:ext cx="531884" cy="650168"/>
            </a:xfrm>
            <a:custGeom>
              <a:avLst/>
              <a:gdLst/>
              <a:ahLst/>
              <a:cxnLst/>
              <a:rect l="l" t="t" r="r" b="b"/>
              <a:pathLst>
                <a:path w="10792" h="13192" extrusionOk="0">
                  <a:moveTo>
                    <a:pt x="10487" y="0"/>
                  </a:moveTo>
                  <a:lnTo>
                    <a:pt x="1" y="2645"/>
                  </a:lnTo>
                  <a:lnTo>
                    <a:pt x="1065" y="13192"/>
                  </a:lnTo>
                  <a:lnTo>
                    <a:pt x="10791" y="9605"/>
                  </a:lnTo>
                  <a:cubicBezTo>
                    <a:pt x="10731" y="9453"/>
                    <a:pt x="10487" y="0"/>
                    <a:pt x="10487" y="0"/>
                  </a:cubicBezTo>
                  <a:close/>
                </a:path>
              </a:pathLst>
            </a:custGeom>
            <a:solidFill>
              <a:srgbClr val="F48EB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51"/>
            <p:cNvSpPr/>
            <p:nvPr/>
          </p:nvSpPr>
          <p:spPr>
            <a:xfrm flipH="1">
              <a:off x="2532792" y="3684321"/>
              <a:ext cx="509410" cy="165943"/>
            </a:xfrm>
            <a:custGeom>
              <a:avLst/>
              <a:gdLst/>
              <a:ahLst/>
              <a:cxnLst/>
              <a:rect l="l" t="t" r="r" b="b"/>
              <a:pathLst>
                <a:path w="10336" h="3367" extrusionOk="0">
                  <a:moveTo>
                    <a:pt x="6438" y="1"/>
                  </a:moveTo>
                  <a:cubicBezTo>
                    <a:pt x="2356" y="1"/>
                    <a:pt x="1" y="2485"/>
                    <a:pt x="1" y="2485"/>
                  </a:cubicBezTo>
                  <a:lnTo>
                    <a:pt x="153" y="3367"/>
                  </a:lnTo>
                  <a:cubicBezTo>
                    <a:pt x="153" y="3367"/>
                    <a:pt x="7083" y="1543"/>
                    <a:pt x="10335" y="722"/>
                  </a:cubicBezTo>
                  <a:cubicBezTo>
                    <a:pt x="8906" y="203"/>
                    <a:pt x="7601" y="1"/>
                    <a:pt x="6438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51"/>
            <p:cNvSpPr/>
            <p:nvPr/>
          </p:nvSpPr>
          <p:spPr>
            <a:xfrm flipH="1">
              <a:off x="2997211" y="3459233"/>
              <a:ext cx="305616" cy="912364"/>
            </a:xfrm>
            <a:custGeom>
              <a:avLst/>
              <a:gdLst/>
              <a:ahLst/>
              <a:cxnLst/>
              <a:rect l="l" t="t" r="r" b="b"/>
              <a:pathLst>
                <a:path w="6201" h="18512" extrusionOk="0">
                  <a:moveTo>
                    <a:pt x="0" y="0"/>
                  </a:moveTo>
                  <a:lnTo>
                    <a:pt x="2128" y="13952"/>
                  </a:lnTo>
                  <a:lnTo>
                    <a:pt x="6201" y="18511"/>
                  </a:lnTo>
                  <a:lnTo>
                    <a:pt x="5441" y="7934"/>
                  </a:lnTo>
                  <a:lnTo>
                    <a:pt x="4833" y="6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8EB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51"/>
            <p:cNvSpPr/>
            <p:nvPr/>
          </p:nvSpPr>
          <p:spPr>
            <a:xfrm flipH="1">
              <a:off x="3027176" y="3459233"/>
              <a:ext cx="275651" cy="391027"/>
            </a:xfrm>
            <a:custGeom>
              <a:avLst/>
              <a:gdLst/>
              <a:ahLst/>
              <a:cxnLst/>
              <a:rect l="l" t="t" r="r" b="b"/>
              <a:pathLst>
                <a:path w="5593" h="7934" extrusionOk="0">
                  <a:moveTo>
                    <a:pt x="0" y="0"/>
                  </a:moveTo>
                  <a:cubicBezTo>
                    <a:pt x="1" y="1"/>
                    <a:pt x="4012" y="5897"/>
                    <a:pt x="5441" y="7934"/>
                  </a:cubicBezTo>
                  <a:cubicBezTo>
                    <a:pt x="5593" y="343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51"/>
            <p:cNvSpPr/>
            <p:nvPr/>
          </p:nvSpPr>
          <p:spPr>
            <a:xfrm flipH="1">
              <a:off x="3049653" y="3599353"/>
              <a:ext cx="359583" cy="640606"/>
            </a:xfrm>
            <a:custGeom>
              <a:avLst/>
              <a:gdLst/>
              <a:ahLst/>
              <a:cxnLst/>
              <a:rect l="l" t="t" r="r" b="b"/>
              <a:pathLst>
                <a:path w="7296" h="12998" extrusionOk="0">
                  <a:moveTo>
                    <a:pt x="3564" y="1"/>
                  </a:moveTo>
                  <a:cubicBezTo>
                    <a:pt x="3120" y="1"/>
                    <a:pt x="1907" y="214"/>
                    <a:pt x="791" y="2325"/>
                  </a:cubicBezTo>
                  <a:cubicBezTo>
                    <a:pt x="761" y="2355"/>
                    <a:pt x="730" y="2416"/>
                    <a:pt x="730" y="2446"/>
                  </a:cubicBezTo>
                  <a:cubicBezTo>
                    <a:pt x="1" y="3905"/>
                    <a:pt x="1" y="5577"/>
                    <a:pt x="275" y="7127"/>
                  </a:cubicBezTo>
                  <a:cubicBezTo>
                    <a:pt x="487" y="8191"/>
                    <a:pt x="609" y="9285"/>
                    <a:pt x="1156" y="10197"/>
                  </a:cubicBezTo>
                  <a:cubicBezTo>
                    <a:pt x="1794" y="11291"/>
                    <a:pt x="3041" y="11899"/>
                    <a:pt x="4165" y="12386"/>
                  </a:cubicBezTo>
                  <a:cubicBezTo>
                    <a:pt x="4252" y="12415"/>
                    <a:pt x="5780" y="12998"/>
                    <a:pt x="5945" y="12998"/>
                  </a:cubicBezTo>
                  <a:cubicBezTo>
                    <a:pt x="5952" y="12998"/>
                    <a:pt x="5957" y="12996"/>
                    <a:pt x="5959" y="12993"/>
                  </a:cubicBezTo>
                  <a:cubicBezTo>
                    <a:pt x="7296" y="8920"/>
                    <a:pt x="3588" y="5729"/>
                    <a:pt x="3588" y="5729"/>
                  </a:cubicBezTo>
                  <a:lnTo>
                    <a:pt x="4895" y="4787"/>
                  </a:lnTo>
                  <a:cubicBezTo>
                    <a:pt x="5290" y="4513"/>
                    <a:pt x="5381" y="3936"/>
                    <a:pt x="5077" y="3571"/>
                  </a:cubicBezTo>
                  <a:cubicBezTo>
                    <a:pt x="4986" y="3480"/>
                    <a:pt x="4925" y="3388"/>
                    <a:pt x="4834" y="3388"/>
                  </a:cubicBezTo>
                  <a:cubicBezTo>
                    <a:pt x="5266" y="3334"/>
                    <a:pt x="5266" y="2367"/>
                    <a:pt x="4598" y="2367"/>
                  </a:cubicBezTo>
                  <a:cubicBezTo>
                    <a:pt x="4515" y="2367"/>
                    <a:pt x="4422" y="2382"/>
                    <a:pt x="4317" y="2416"/>
                  </a:cubicBezTo>
                  <a:cubicBezTo>
                    <a:pt x="4530" y="1990"/>
                    <a:pt x="4591" y="1352"/>
                    <a:pt x="3740" y="1261"/>
                  </a:cubicBezTo>
                  <a:cubicBezTo>
                    <a:pt x="4408" y="258"/>
                    <a:pt x="3740" y="15"/>
                    <a:pt x="3740" y="15"/>
                  </a:cubicBezTo>
                  <a:cubicBezTo>
                    <a:pt x="3740" y="15"/>
                    <a:pt x="3677" y="1"/>
                    <a:pt x="3564" y="1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51"/>
            <p:cNvSpPr/>
            <p:nvPr/>
          </p:nvSpPr>
          <p:spPr>
            <a:xfrm flipH="1">
              <a:off x="2997205" y="3799304"/>
              <a:ext cx="71956" cy="572297"/>
            </a:xfrm>
            <a:custGeom>
              <a:avLst/>
              <a:gdLst/>
              <a:ahLst/>
              <a:cxnLst/>
              <a:rect l="l" t="t" r="r" b="b"/>
              <a:pathLst>
                <a:path w="1460" h="11612" extrusionOk="0">
                  <a:moveTo>
                    <a:pt x="1" y="0"/>
                  </a:moveTo>
                  <a:lnTo>
                    <a:pt x="791" y="10851"/>
                  </a:lnTo>
                  <a:lnTo>
                    <a:pt x="1460" y="11611"/>
                  </a:lnTo>
                  <a:lnTo>
                    <a:pt x="700" y="10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51"/>
            <p:cNvSpPr/>
            <p:nvPr/>
          </p:nvSpPr>
          <p:spPr>
            <a:xfrm flipH="1">
              <a:off x="2116337" y="1639076"/>
              <a:ext cx="934838" cy="341406"/>
            </a:xfrm>
            <a:custGeom>
              <a:avLst/>
              <a:gdLst/>
              <a:ahLst/>
              <a:cxnLst/>
              <a:rect l="l" t="t" r="r" b="b"/>
              <a:pathLst>
                <a:path w="18968" h="6610" extrusionOk="0">
                  <a:moveTo>
                    <a:pt x="730" y="1"/>
                  </a:moveTo>
                  <a:cubicBezTo>
                    <a:pt x="426" y="305"/>
                    <a:pt x="244" y="669"/>
                    <a:pt x="153" y="1065"/>
                  </a:cubicBezTo>
                  <a:cubicBezTo>
                    <a:pt x="1" y="1855"/>
                    <a:pt x="213" y="2676"/>
                    <a:pt x="608" y="3375"/>
                  </a:cubicBezTo>
                  <a:cubicBezTo>
                    <a:pt x="1551" y="5077"/>
                    <a:pt x="3405" y="6141"/>
                    <a:pt x="5320" y="6475"/>
                  </a:cubicBezTo>
                  <a:cubicBezTo>
                    <a:pt x="5852" y="6568"/>
                    <a:pt x="6390" y="6609"/>
                    <a:pt x="6928" y="6609"/>
                  </a:cubicBezTo>
                  <a:cubicBezTo>
                    <a:pt x="8324" y="6609"/>
                    <a:pt x="9726" y="6331"/>
                    <a:pt x="11065" y="5958"/>
                  </a:cubicBezTo>
                  <a:cubicBezTo>
                    <a:pt x="12341" y="5563"/>
                    <a:pt x="13557" y="5107"/>
                    <a:pt x="14864" y="4894"/>
                  </a:cubicBezTo>
                  <a:cubicBezTo>
                    <a:pt x="15266" y="4829"/>
                    <a:pt x="15676" y="4792"/>
                    <a:pt x="16086" y="4792"/>
                  </a:cubicBezTo>
                  <a:cubicBezTo>
                    <a:pt x="17008" y="4792"/>
                    <a:pt x="17924" y="4978"/>
                    <a:pt x="18724" y="5442"/>
                  </a:cubicBezTo>
                  <a:cubicBezTo>
                    <a:pt x="18815" y="5502"/>
                    <a:pt x="18876" y="5563"/>
                    <a:pt x="18967" y="5624"/>
                  </a:cubicBezTo>
                  <a:lnTo>
                    <a:pt x="18785" y="4317"/>
                  </a:lnTo>
                  <a:cubicBezTo>
                    <a:pt x="18724" y="3739"/>
                    <a:pt x="18633" y="3162"/>
                    <a:pt x="18542" y="2584"/>
                  </a:cubicBezTo>
                  <a:cubicBezTo>
                    <a:pt x="18451" y="1916"/>
                    <a:pt x="18572" y="1703"/>
                    <a:pt x="17934" y="1612"/>
                  </a:cubicBezTo>
                  <a:cubicBezTo>
                    <a:pt x="17296" y="1520"/>
                    <a:pt x="16627" y="1551"/>
                    <a:pt x="15989" y="1520"/>
                  </a:cubicBezTo>
                  <a:cubicBezTo>
                    <a:pt x="14925" y="1460"/>
                    <a:pt x="13770" y="1520"/>
                    <a:pt x="12706" y="1308"/>
                  </a:cubicBezTo>
                  <a:cubicBezTo>
                    <a:pt x="10122" y="1004"/>
                    <a:pt x="7569" y="548"/>
                    <a:pt x="4985" y="274"/>
                  </a:cubicBezTo>
                  <a:cubicBezTo>
                    <a:pt x="3587" y="122"/>
                    <a:pt x="2159" y="1"/>
                    <a:pt x="730" y="1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51"/>
            <p:cNvSpPr/>
            <p:nvPr/>
          </p:nvSpPr>
          <p:spPr>
            <a:xfrm flipH="1">
              <a:off x="2033942" y="1639065"/>
              <a:ext cx="1552034" cy="891418"/>
            </a:xfrm>
            <a:custGeom>
              <a:avLst/>
              <a:gdLst/>
              <a:ahLst/>
              <a:cxnLst/>
              <a:rect l="l" t="t" r="r" b="b"/>
              <a:pathLst>
                <a:path w="31491" h="18087" extrusionOk="0">
                  <a:moveTo>
                    <a:pt x="11581" y="1"/>
                  </a:moveTo>
                  <a:cubicBezTo>
                    <a:pt x="10943" y="1"/>
                    <a:pt x="10335" y="1"/>
                    <a:pt x="9697" y="61"/>
                  </a:cubicBezTo>
                  <a:cubicBezTo>
                    <a:pt x="8754" y="122"/>
                    <a:pt x="4256" y="274"/>
                    <a:pt x="4256" y="1642"/>
                  </a:cubicBezTo>
                  <a:cubicBezTo>
                    <a:pt x="4256" y="2514"/>
                    <a:pt x="5310" y="2748"/>
                    <a:pt x="6443" y="2748"/>
                  </a:cubicBezTo>
                  <a:cubicBezTo>
                    <a:pt x="7758" y="2748"/>
                    <a:pt x="9179" y="2432"/>
                    <a:pt x="9180" y="2432"/>
                  </a:cubicBezTo>
                  <a:lnTo>
                    <a:pt x="9180" y="2432"/>
                  </a:lnTo>
                  <a:cubicBezTo>
                    <a:pt x="9179" y="2433"/>
                    <a:pt x="1611" y="4864"/>
                    <a:pt x="2432" y="5958"/>
                  </a:cubicBezTo>
                  <a:cubicBezTo>
                    <a:pt x="2644" y="6252"/>
                    <a:pt x="2984" y="6360"/>
                    <a:pt x="3367" y="6360"/>
                  </a:cubicBezTo>
                  <a:cubicBezTo>
                    <a:pt x="4410" y="6360"/>
                    <a:pt x="5775" y="5564"/>
                    <a:pt x="5775" y="5563"/>
                  </a:cubicBezTo>
                  <a:lnTo>
                    <a:pt x="5775" y="5563"/>
                  </a:lnTo>
                  <a:cubicBezTo>
                    <a:pt x="5774" y="5564"/>
                    <a:pt x="0" y="9849"/>
                    <a:pt x="1338" y="10457"/>
                  </a:cubicBezTo>
                  <a:cubicBezTo>
                    <a:pt x="1460" y="10510"/>
                    <a:pt x="1600" y="10534"/>
                    <a:pt x="1752" y="10534"/>
                  </a:cubicBezTo>
                  <a:cubicBezTo>
                    <a:pt x="3255" y="10534"/>
                    <a:pt x="5988" y="8178"/>
                    <a:pt x="5988" y="8177"/>
                  </a:cubicBezTo>
                  <a:lnTo>
                    <a:pt x="5988" y="8177"/>
                  </a:lnTo>
                  <a:cubicBezTo>
                    <a:pt x="5988" y="8178"/>
                    <a:pt x="2797" y="13466"/>
                    <a:pt x="3678" y="13740"/>
                  </a:cubicBezTo>
                  <a:cubicBezTo>
                    <a:pt x="3704" y="13748"/>
                    <a:pt x="3733" y="13752"/>
                    <a:pt x="3765" y="13752"/>
                  </a:cubicBezTo>
                  <a:cubicBezTo>
                    <a:pt x="4751" y="13752"/>
                    <a:pt x="8176" y="9728"/>
                    <a:pt x="8177" y="9727"/>
                  </a:cubicBezTo>
                  <a:lnTo>
                    <a:pt x="8177" y="9727"/>
                  </a:lnTo>
                  <a:cubicBezTo>
                    <a:pt x="8176" y="9728"/>
                    <a:pt x="5988" y="13800"/>
                    <a:pt x="6900" y="14226"/>
                  </a:cubicBezTo>
                  <a:cubicBezTo>
                    <a:pt x="6931" y="14241"/>
                    <a:pt x="6967" y="14248"/>
                    <a:pt x="7006" y="14248"/>
                  </a:cubicBezTo>
                  <a:cubicBezTo>
                    <a:pt x="8151" y="14248"/>
                    <a:pt x="12554" y="8056"/>
                    <a:pt x="12554" y="8056"/>
                  </a:cubicBezTo>
                  <a:cubicBezTo>
                    <a:pt x="12554" y="8056"/>
                    <a:pt x="15290" y="10933"/>
                    <a:pt x="18559" y="10933"/>
                  </a:cubicBezTo>
                  <a:cubicBezTo>
                    <a:pt x="19001" y="10933"/>
                    <a:pt x="19453" y="10880"/>
                    <a:pt x="19909" y="10761"/>
                  </a:cubicBezTo>
                  <a:cubicBezTo>
                    <a:pt x="23645" y="9812"/>
                    <a:pt x="24691" y="7504"/>
                    <a:pt x="26518" y="7504"/>
                  </a:cubicBezTo>
                  <a:cubicBezTo>
                    <a:pt x="26564" y="7504"/>
                    <a:pt x="26610" y="7505"/>
                    <a:pt x="26657" y="7508"/>
                  </a:cubicBezTo>
                  <a:cubicBezTo>
                    <a:pt x="28572" y="7630"/>
                    <a:pt x="29484" y="18086"/>
                    <a:pt x="29484" y="18086"/>
                  </a:cubicBezTo>
                  <a:lnTo>
                    <a:pt x="31490" y="17600"/>
                  </a:lnTo>
                  <a:cubicBezTo>
                    <a:pt x="30943" y="13618"/>
                    <a:pt x="30396" y="9606"/>
                    <a:pt x="29818" y="5593"/>
                  </a:cubicBezTo>
                  <a:cubicBezTo>
                    <a:pt x="29727" y="5533"/>
                    <a:pt x="29666" y="5472"/>
                    <a:pt x="29575" y="5442"/>
                  </a:cubicBezTo>
                  <a:cubicBezTo>
                    <a:pt x="29180" y="5198"/>
                    <a:pt x="28785" y="5046"/>
                    <a:pt x="28359" y="4955"/>
                  </a:cubicBezTo>
                  <a:cubicBezTo>
                    <a:pt x="27843" y="5046"/>
                    <a:pt x="27326" y="5198"/>
                    <a:pt x="26840" y="5411"/>
                  </a:cubicBezTo>
                  <a:cubicBezTo>
                    <a:pt x="24712" y="6353"/>
                    <a:pt x="23131" y="8329"/>
                    <a:pt x="20943" y="9028"/>
                  </a:cubicBezTo>
                  <a:cubicBezTo>
                    <a:pt x="20542" y="9162"/>
                    <a:pt x="20117" y="9248"/>
                    <a:pt x="19698" y="9248"/>
                  </a:cubicBezTo>
                  <a:cubicBezTo>
                    <a:pt x="19450" y="9248"/>
                    <a:pt x="19204" y="9218"/>
                    <a:pt x="18967" y="9150"/>
                  </a:cubicBezTo>
                  <a:cubicBezTo>
                    <a:pt x="18329" y="8998"/>
                    <a:pt x="17721" y="8572"/>
                    <a:pt x="17447" y="7934"/>
                  </a:cubicBezTo>
                  <a:cubicBezTo>
                    <a:pt x="17295" y="7508"/>
                    <a:pt x="17295" y="7022"/>
                    <a:pt x="17508" y="6597"/>
                  </a:cubicBezTo>
                  <a:cubicBezTo>
                    <a:pt x="17052" y="6597"/>
                    <a:pt x="16596" y="6536"/>
                    <a:pt x="16171" y="6475"/>
                  </a:cubicBezTo>
                  <a:cubicBezTo>
                    <a:pt x="14256" y="6141"/>
                    <a:pt x="12402" y="5077"/>
                    <a:pt x="11459" y="3375"/>
                  </a:cubicBezTo>
                  <a:cubicBezTo>
                    <a:pt x="11064" y="2676"/>
                    <a:pt x="10852" y="1855"/>
                    <a:pt x="11004" y="1065"/>
                  </a:cubicBezTo>
                  <a:cubicBezTo>
                    <a:pt x="11095" y="669"/>
                    <a:pt x="11277" y="305"/>
                    <a:pt x="11581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51"/>
            <p:cNvSpPr/>
            <p:nvPr/>
          </p:nvSpPr>
          <p:spPr>
            <a:xfrm flipH="1">
              <a:off x="2188233" y="1874996"/>
              <a:ext cx="545339" cy="219220"/>
            </a:xfrm>
            <a:custGeom>
              <a:avLst/>
              <a:gdLst/>
              <a:ahLst/>
              <a:cxnLst/>
              <a:rect l="l" t="t" r="r" b="b"/>
              <a:pathLst>
                <a:path w="11065" h="4448" extrusionOk="0">
                  <a:moveTo>
                    <a:pt x="9642" y="0"/>
                  </a:moveTo>
                  <a:cubicBezTo>
                    <a:pt x="9234" y="0"/>
                    <a:pt x="8824" y="38"/>
                    <a:pt x="8420" y="107"/>
                  </a:cubicBezTo>
                  <a:cubicBezTo>
                    <a:pt x="7113" y="320"/>
                    <a:pt x="5897" y="776"/>
                    <a:pt x="4621" y="1141"/>
                  </a:cubicBezTo>
                  <a:cubicBezTo>
                    <a:pt x="3264" y="1545"/>
                    <a:pt x="1853" y="1812"/>
                    <a:pt x="439" y="1812"/>
                  </a:cubicBezTo>
                  <a:cubicBezTo>
                    <a:pt x="364" y="1812"/>
                    <a:pt x="289" y="1811"/>
                    <a:pt x="213" y="1810"/>
                  </a:cubicBezTo>
                  <a:cubicBezTo>
                    <a:pt x="0" y="2205"/>
                    <a:pt x="0" y="2721"/>
                    <a:pt x="152" y="3147"/>
                  </a:cubicBezTo>
                  <a:cubicBezTo>
                    <a:pt x="426" y="3755"/>
                    <a:pt x="1034" y="4211"/>
                    <a:pt x="1672" y="4363"/>
                  </a:cubicBezTo>
                  <a:cubicBezTo>
                    <a:pt x="1913" y="4420"/>
                    <a:pt x="2163" y="4447"/>
                    <a:pt x="2415" y="4447"/>
                  </a:cubicBezTo>
                  <a:cubicBezTo>
                    <a:pt x="2830" y="4447"/>
                    <a:pt x="3251" y="4374"/>
                    <a:pt x="3648" y="4241"/>
                  </a:cubicBezTo>
                  <a:cubicBezTo>
                    <a:pt x="5836" y="3542"/>
                    <a:pt x="7417" y="1566"/>
                    <a:pt x="9545" y="655"/>
                  </a:cubicBezTo>
                  <a:cubicBezTo>
                    <a:pt x="10031" y="442"/>
                    <a:pt x="10548" y="290"/>
                    <a:pt x="11064" y="168"/>
                  </a:cubicBezTo>
                  <a:cubicBezTo>
                    <a:pt x="10603" y="53"/>
                    <a:pt x="10124" y="0"/>
                    <a:pt x="9642" y="0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1"/>
            <p:cNvSpPr/>
            <p:nvPr/>
          </p:nvSpPr>
          <p:spPr>
            <a:xfrm flipH="1">
              <a:off x="1866537" y="2424038"/>
              <a:ext cx="323211" cy="289944"/>
            </a:xfrm>
            <a:custGeom>
              <a:avLst/>
              <a:gdLst/>
              <a:ahLst/>
              <a:cxnLst/>
              <a:rect l="l" t="t" r="r" b="b"/>
              <a:pathLst>
                <a:path w="6558" h="5883" extrusionOk="0">
                  <a:moveTo>
                    <a:pt x="2689" y="1"/>
                  </a:moveTo>
                  <a:cubicBezTo>
                    <a:pt x="1162" y="1"/>
                    <a:pt x="182" y="1855"/>
                    <a:pt x="182" y="1855"/>
                  </a:cubicBezTo>
                  <a:cubicBezTo>
                    <a:pt x="182" y="1855"/>
                    <a:pt x="0" y="3831"/>
                    <a:pt x="942" y="5867"/>
                  </a:cubicBezTo>
                  <a:cubicBezTo>
                    <a:pt x="1078" y="5878"/>
                    <a:pt x="1211" y="5883"/>
                    <a:pt x="1341" y="5883"/>
                  </a:cubicBezTo>
                  <a:cubicBezTo>
                    <a:pt x="5064" y="5883"/>
                    <a:pt x="6557" y="1802"/>
                    <a:pt x="3708" y="275"/>
                  </a:cubicBezTo>
                  <a:cubicBezTo>
                    <a:pt x="3347" y="81"/>
                    <a:pt x="3006" y="1"/>
                    <a:pt x="268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1"/>
            <p:cNvSpPr/>
            <p:nvPr/>
          </p:nvSpPr>
          <p:spPr>
            <a:xfrm flipH="1">
              <a:off x="2004435" y="2485349"/>
              <a:ext cx="102956" cy="186692"/>
            </a:xfrm>
            <a:custGeom>
              <a:avLst/>
              <a:gdLst/>
              <a:ahLst/>
              <a:cxnLst/>
              <a:rect l="l" t="t" r="r" b="b"/>
              <a:pathLst>
                <a:path w="2089" h="3788" extrusionOk="0">
                  <a:moveTo>
                    <a:pt x="1853" y="1"/>
                  </a:moveTo>
                  <a:cubicBezTo>
                    <a:pt x="1843" y="1"/>
                    <a:pt x="1834" y="2"/>
                    <a:pt x="1825" y="3"/>
                  </a:cubicBezTo>
                  <a:cubicBezTo>
                    <a:pt x="396" y="246"/>
                    <a:pt x="31" y="1857"/>
                    <a:pt x="1" y="3104"/>
                  </a:cubicBezTo>
                  <a:cubicBezTo>
                    <a:pt x="1" y="3286"/>
                    <a:pt x="31" y="3468"/>
                    <a:pt x="31" y="3651"/>
                  </a:cubicBezTo>
                  <a:cubicBezTo>
                    <a:pt x="31" y="3742"/>
                    <a:pt x="100" y="3787"/>
                    <a:pt x="168" y="3787"/>
                  </a:cubicBezTo>
                  <a:cubicBezTo>
                    <a:pt x="236" y="3787"/>
                    <a:pt x="305" y="3742"/>
                    <a:pt x="305" y="3651"/>
                  </a:cubicBezTo>
                  <a:cubicBezTo>
                    <a:pt x="305" y="2708"/>
                    <a:pt x="274" y="1553"/>
                    <a:pt x="943" y="793"/>
                  </a:cubicBezTo>
                  <a:cubicBezTo>
                    <a:pt x="1186" y="520"/>
                    <a:pt x="1521" y="338"/>
                    <a:pt x="1916" y="277"/>
                  </a:cubicBezTo>
                  <a:cubicBezTo>
                    <a:pt x="2089" y="248"/>
                    <a:pt x="2016" y="1"/>
                    <a:pt x="18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1"/>
            <p:cNvSpPr/>
            <p:nvPr/>
          </p:nvSpPr>
          <p:spPr>
            <a:xfrm flipH="1">
              <a:off x="1967274" y="2554103"/>
              <a:ext cx="137456" cy="43272"/>
            </a:xfrm>
            <a:custGeom>
              <a:avLst/>
              <a:gdLst/>
              <a:ahLst/>
              <a:cxnLst/>
              <a:rect l="l" t="t" r="r" b="b"/>
              <a:pathLst>
                <a:path w="2789" h="878" extrusionOk="0">
                  <a:moveTo>
                    <a:pt x="1873" y="1"/>
                  </a:moveTo>
                  <a:cubicBezTo>
                    <a:pt x="1548" y="1"/>
                    <a:pt x="1220" y="72"/>
                    <a:pt x="920" y="189"/>
                  </a:cubicBezTo>
                  <a:cubicBezTo>
                    <a:pt x="646" y="280"/>
                    <a:pt x="372" y="402"/>
                    <a:pt x="129" y="584"/>
                  </a:cubicBezTo>
                  <a:cubicBezTo>
                    <a:pt x="0" y="687"/>
                    <a:pt x="90" y="877"/>
                    <a:pt x="213" y="877"/>
                  </a:cubicBezTo>
                  <a:cubicBezTo>
                    <a:pt x="235" y="877"/>
                    <a:pt x="258" y="871"/>
                    <a:pt x="281" y="857"/>
                  </a:cubicBezTo>
                  <a:cubicBezTo>
                    <a:pt x="726" y="519"/>
                    <a:pt x="1289" y="298"/>
                    <a:pt x="1846" y="298"/>
                  </a:cubicBezTo>
                  <a:cubicBezTo>
                    <a:pt x="2089" y="298"/>
                    <a:pt x="2330" y="340"/>
                    <a:pt x="2561" y="432"/>
                  </a:cubicBezTo>
                  <a:cubicBezTo>
                    <a:pt x="2579" y="438"/>
                    <a:pt x="2596" y="441"/>
                    <a:pt x="2611" y="441"/>
                  </a:cubicBezTo>
                  <a:cubicBezTo>
                    <a:pt x="2753" y="441"/>
                    <a:pt x="2789" y="213"/>
                    <a:pt x="2652" y="158"/>
                  </a:cubicBezTo>
                  <a:cubicBezTo>
                    <a:pt x="2405" y="49"/>
                    <a:pt x="2140" y="1"/>
                    <a:pt x="18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1"/>
            <p:cNvSpPr/>
            <p:nvPr/>
          </p:nvSpPr>
          <p:spPr>
            <a:xfrm flipH="1">
              <a:off x="2543289" y="3758841"/>
              <a:ext cx="453964" cy="572297"/>
            </a:xfrm>
            <a:custGeom>
              <a:avLst/>
              <a:gdLst/>
              <a:ahLst/>
              <a:cxnLst/>
              <a:rect l="l" t="t" r="r" b="b"/>
              <a:pathLst>
                <a:path w="9211" h="11612" extrusionOk="0">
                  <a:moveTo>
                    <a:pt x="8846" y="0"/>
                  </a:moveTo>
                  <a:lnTo>
                    <a:pt x="1" y="2371"/>
                  </a:lnTo>
                  <a:lnTo>
                    <a:pt x="548" y="11612"/>
                  </a:lnTo>
                  <a:lnTo>
                    <a:pt x="9211" y="8815"/>
                  </a:lnTo>
                  <a:lnTo>
                    <a:pt x="88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1"/>
            <p:cNvSpPr/>
            <p:nvPr/>
          </p:nvSpPr>
          <p:spPr>
            <a:xfrm flipH="1">
              <a:off x="2495333" y="3892159"/>
              <a:ext cx="443466" cy="471953"/>
            </a:xfrm>
            <a:custGeom>
              <a:avLst/>
              <a:gdLst/>
              <a:ahLst/>
              <a:cxnLst/>
              <a:rect l="l" t="t" r="r" b="b"/>
              <a:pathLst>
                <a:path w="8998" h="9576" extrusionOk="0">
                  <a:moveTo>
                    <a:pt x="5988" y="1"/>
                  </a:moveTo>
                  <a:cubicBezTo>
                    <a:pt x="5289" y="1"/>
                    <a:pt x="5988" y="3192"/>
                    <a:pt x="5988" y="3192"/>
                  </a:cubicBezTo>
                  <a:cubicBezTo>
                    <a:pt x="5988" y="3192"/>
                    <a:pt x="2385" y="1764"/>
                    <a:pt x="982" y="1764"/>
                  </a:cubicBezTo>
                  <a:cubicBezTo>
                    <a:pt x="710" y="1764"/>
                    <a:pt x="520" y="1818"/>
                    <a:pt x="456" y="1946"/>
                  </a:cubicBezTo>
                  <a:cubicBezTo>
                    <a:pt x="183" y="2493"/>
                    <a:pt x="2584" y="4074"/>
                    <a:pt x="2584" y="4074"/>
                  </a:cubicBezTo>
                  <a:lnTo>
                    <a:pt x="730" y="3952"/>
                  </a:lnTo>
                  <a:cubicBezTo>
                    <a:pt x="213" y="4043"/>
                    <a:pt x="0" y="4621"/>
                    <a:pt x="395" y="5046"/>
                  </a:cubicBezTo>
                  <a:cubicBezTo>
                    <a:pt x="183" y="5441"/>
                    <a:pt x="152" y="5928"/>
                    <a:pt x="395" y="6384"/>
                  </a:cubicBezTo>
                  <a:cubicBezTo>
                    <a:pt x="1003" y="7630"/>
                    <a:pt x="2310" y="9089"/>
                    <a:pt x="4833" y="9575"/>
                  </a:cubicBezTo>
                  <a:cubicBezTo>
                    <a:pt x="8997" y="9575"/>
                    <a:pt x="7751" y="3435"/>
                    <a:pt x="7751" y="3435"/>
                  </a:cubicBezTo>
                  <a:cubicBezTo>
                    <a:pt x="7751" y="3435"/>
                    <a:pt x="6687" y="1"/>
                    <a:pt x="5988" y="1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1"/>
            <p:cNvSpPr/>
            <p:nvPr/>
          </p:nvSpPr>
          <p:spPr>
            <a:xfrm flipH="1">
              <a:off x="1991980" y="3807338"/>
              <a:ext cx="708620" cy="557265"/>
            </a:xfrm>
            <a:custGeom>
              <a:avLst/>
              <a:gdLst/>
              <a:ahLst/>
              <a:cxnLst/>
              <a:rect l="l" t="t" r="r" b="b"/>
              <a:pathLst>
                <a:path w="14378" h="11307" extrusionOk="0">
                  <a:moveTo>
                    <a:pt x="9445" y="0"/>
                  </a:moveTo>
                  <a:cubicBezTo>
                    <a:pt x="8902" y="0"/>
                    <a:pt x="8397" y="35"/>
                    <a:pt x="7964" y="80"/>
                  </a:cubicBezTo>
                  <a:lnTo>
                    <a:pt x="7964" y="1387"/>
                  </a:lnTo>
                  <a:lnTo>
                    <a:pt x="2918" y="5156"/>
                  </a:lnTo>
                  <a:lnTo>
                    <a:pt x="0" y="11296"/>
                  </a:lnTo>
                  <a:cubicBezTo>
                    <a:pt x="0" y="11296"/>
                    <a:pt x="149" y="11307"/>
                    <a:pt x="422" y="11307"/>
                  </a:cubicBezTo>
                  <a:cubicBezTo>
                    <a:pt x="2140" y="11307"/>
                    <a:pt x="8763" y="10899"/>
                    <a:pt x="13800" y="4944"/>
                  </a:cubicBezTo>
                  <a:cubicBezTo>
                    <a:pt x="14043" y="3728"/>
                    <a:pt x="14225" y="2603"/>
                    <a:pt x="14377" y="1539"/>
                  </a:cubicBezTo>
                  <a:cubicBezTo>
                    <a:pt x="13032" y="308"/>
                    <a:pt x="11072" y="0"/>
                    <a:pt x="9445" y="0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51"/>
            <p:cNvSpPr/>
            <p:nvPr/>
          </p:nvSpPr>
          <p:spPr>
            <a:xfrm flipH="1">
              <a:off x="1991980" y="3841246"/>
              <a:ext cx="714633" cy="523210"/>
            </a:xfrm>
            <a:custGeom>
              <a:avLst/>
              <a:gdLst/>
              <a:ahLst/>
              <a:cxnLst/>
              <a:rect l="l" t="t" r="r" b="b"/>
              <a:pathLst>
                <a:path w="14500" h="106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3375" y="6566"/>
                    <a:pt x="1" y="10578"/>
                    <a:pt x="1" y="10578"/>
                  </a:cubicBezTo>
                  <a:cubicBezTo>
                    <a:pt x="350" y="10603"/>
                    <a:pt x="696" y="10616"/>
                    <a:pt x="1036" y="10616"/>
                  </a:cubicBezTo>
                  <a:cubicBezTo>
                    <a:pt x="8789" y="10616"/>
                    <a:pt x="13922" y="4256"/>
                    <a:pt x="13922" y="4256"/>
                  </a:cubicBezTo>
                  <a:cubicBezTo>
                    <a:pt x="13922" y="4256"/>
                    <a:pt x="14378" y="1794"/>
                    <a:pt x="14499" y="851"/>
                  </a:cubicBezTo>
                  <a:cubicBezTo>
                    <a:pt x="13983" y="335"/>
                    <a:pt x="13162" y="0"/>
                    <a:pt x="13162" y="0"/>
                  </a:cubicBezTo>
                  <a:close/>
                </a:path>
              </a:pathLst>
            </a:custGeom>
            <a:solidFill>
              <a:srgbClr val="F8989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51"/>
            <p:cNvSpPr/>
            <p:nvPr/>
          </p:nvSpPr>
          <p:spPr>
            <a:xfrm flipH="1">
              <a:off x="2788973" y="4146817"/>
              <a:ext cx="133365" cy="59980"/>
            </a:xfrm>
            <a:custGeom>
              <a:avLst/>
              <a:gdLst/>
              <a:ahLst/>
              <a:cxnLst/>
              <a:rect l="l" t="t" r="r" b="b"/>
              <a:pathLst>
                <a:path w="2706" h="1217" extrusionOk="0">
                  <a:moveTo>
                    <a:pt x="1" y="1"/>
                  </a:moveTo>
                  <a:cubicBezTo>
                    <a:pt x="1" y="1"/>
                    <a:pt x="1247" y="822"/>
                    <a:pt x="2706" y="121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8989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51"/>
            <p:cNvSpPr/>
            <p:nvPr/>
          </p:nvSpPr>
          <p:spPr>
            <a:xfrm flipH="1">
              <a:off x="2607705" y="3697431"/>
              <a:ext cx="417986" cy="127352"/>
            </a:xfrm>
            <a:custGeom>
              <a:avLst/>
              <a:gdLst/>
              <a:ahLst/>
              <a:cxnLst/>
              <a:rect l="l" t="t" r="r" b="b"/>
              <a:pathLst>
                <a:path w="8481" h="2584" extrusionOk="0">
                  <a:moveTo>
                    <a:pt x="8481" y="0"/>
                  </a:moveTo>
                  <a:lnTo>
                    <a:pt x="8481" y="0"/>
                  </a:lnTo>
                  <a:cubicBezTo>
                    <a:pt x="7052" y="365"/>
                    <a:pt x="5623" y="791"/>
                    <a:pt x="4195" y="1216"/>
                  </a:cubicBezTo>
                  <a:cubicBezTo>
                    <a:pt x="2797" y="1642"/>
                    <a:pt x="1368" y="2098"/>
                    <a:pt x="0" y="2584"/>
                  </a:cubicBezTo>
                  <a:cubicBezTo>
                    <a:pt x="1429" y="2219"/>
                    <a:pt x="2857" y="1824"/>
                    <a:pt x="4256" y="1398"/>
                  </a:cubicBezTo>
                  <a:cubicBezTo>
                    <a:pt x="5684" y="942"/>
                    <a:pt x="7082" y="517"/>
                    <a:pt x="8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51"/>
            <p:cNvSpPr/>
            <p:nvPr/>
          </p:nvSpPr>
          <p:spPr>
            <a:xfrm flipH="1">
              <a:off x="2616674" y="3712414"/>
              <a:ext cx="385064" cy="121389"/>
            </a:xfrm>
            <a:custGeom>
              <a:avLst/>
              <a:gdLst/>
              <a:ahLst/>
              <a:cxnLst/>
              <a:rect l="l" t="t" r="r" b="b"/>
              <a:pathLst>
                <a:path w="7813" h="2463" extrusionOk="0">
                  <a:moveTo>
                    <a:pt x="7812" y="0"/>
                  </a:moveTo>
                  <a:cubicBezTo>
                    <a:pt x="6475" y="335"/>
                    <a:pt x="5168" y="760"/>
                    <a:pt x="3861" y="1155"/>
                  </a:cubicBezTo>
                  <a:cubicBezTo>
                    <a:pt x="2584" y="1550"/>
                    <a:pt x="1277" y="1976"/>
                    <a:pt x="1" y="2462"/>
                  </a:cubicBezTo>
                  <a:cubicBezTo>
                    <a:pt x="1308" y="2128"/>
                    <a:pt x="2615" y="1733"/>
                    <a:pt x="3922" y="1338"/>
                  </a:cubicBezTo>
                  <a:cubicBezTo>
                    <a:pt x="5229" y="912"/>
                    <a:pt x="6536" y="487"/>
                    <a:pt x="78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51"/>
            <p:cNvSpPr/>
            <p:nvPr/>
          </p:nvSpPr>
          <p:spPr>
            <a:xfrm flipH="1">
              <a:off x="2300593" y="3579835"/>
              <a:ext cx="15032" cy="302659"/>
            </a:xfrm>
            <a:custGeom>
              <a:avLst/>
              <a:gdLst/>
              <a:ahLst/>
              <a:cxnLst/>
              <a:rect l="l" t="t" r="r" b="b"/>
              <a:pathLst>
                <a:path w="305" h="6141" extrusionOk="0">
                  <a:moveTo>
                    <a:pt x="153" y="0"/>
                  </a:moveTo>
                  <a:cubicBezTo>
                    <a:pt x="77" y="0"/>
                    <a:pt x="1" y="46"/>
                    <a:pt x="1" y="137"/>
                  </a:cubicBezTo>
                  <a:lnTo>
                    <a:pt x="1" y="5274"/>
                  </a:lnTo>
                  <a:lnTo>
                    <a:pt x="1" y="6003"/>
                  </a:lnTo>
                  <a:cubicBezTo>
                    <a:pt x="1" y="6094"/>
                    <a:pt x="77" y="6140"/>
                    <a:pt x="153" y="6140"/>
                  </a:cubicBezTo>
                  <a:cubicBezTo>
                    <a:pt x="229" y="6140"/>
                    <a:pt x="305" y="6094"/>
                    <a:pt x="305" y="6003"/>
                  </a:cubicBezTo>
                  <a:lnTo>
                    <a:pt x="305" y="866"/>
                  </a:lnTo>
                  <a:lnTo>
                    <a:pt x="305" y="137"/>
                  </a:lnTo>
                  <a:cubicBezTo>
                    <a:pt x="305" y="46"/>
                    <a:pt x="229" y="0"/>
                    <a:pt x="153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51"/>
            <p:cNvSpPr/>
            <p:nvPr/>
          </p:nvSpPr>
          <p:spPr>
            <a:xfrm flipH="1">
              <a:off x="3224908" y="3661452"/>
              <a:ext cx="77920" cy="62986"/>
            </a:xfrm>
            <a:custGeom>
              <a:avLst/>
              <a:gdLst/>
              <a:ahLst/>
              <a:cxnLst/>
              <a:rect l="l" t="t" r="r" b="b"/>
              <a:pathLst>
                <a:path w="1581" h="1278" extrusionOk="0">
                  <a:moveTo>
                    <a:pt x="1581" y="1"/>
                  </a:moveTo>
                  <a:cubicBezTo>
                    <a:pt x="1580" y="1"/>
                    <a:pt x="456" y="274"/>
                    <a:pt x="0" y="1277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51"/>
            <p:cNvSpPr/>
            <p:nvPr/>
          </p:nvSpPr>
          <p:spPr>
            <a:xfrm flipH="1">
              <a:off x="3196420" y="3718377"/>
              <a:ext cx="67471" cy="49482"/>
            </a:xfrm>
            <a:custGeom>
              <a:avLst/>
              <a:gdLst/>
              <a:ahLst/>
              <a:cxnLst/>
              <a:rect l="l" t="t" r="r" b="b"/>
              <a:pathLst>
                <a:path w="1369" h="1004" extrusionOk="0">
                  <a:moveTo>
                    <a:pt x="1368" y="1"/>
                  </a:moveTo>
                  <a:lnTo>
                    <a:pt x="1368" y="1"/>
                  </a:lnTo>
                  <a:cubicBezTo>
                    <a:pt x="1368" y="1"/>
                    <a:pt x="517" y="335"/>
                    <a:pt x="0" y="1004"/>
                  </a:cubicBezTo>
                  <a:lnTo>
                    <a:pt x="1368" y="1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51"/>
            <p:cNvSpPr/>
            <p:nvPr/>
          </p:nvSpPr>
          <p:spPr>
            <a:xfrm flipH="1">
              <a:off x="3170988" y="3767811"/>
              <a:ext cx="58452" cy="36027"/>
            </a:xfrm>
            <a:custGeom>
              <a:avLst/>
              <a:gdLst/>
              <a:ahLst/>
              <a:cxnLst/>
              <a:rect l="l" t="t" r="r" b="b"/>
              <a:pathLst>
                <a:path w="1186" h="731" extrusionOk="0">
                  <a:moveTo>
                    <a:pt x="1186" y="1"/>
                  </a:moveTo>
                  <a:lnTo>
                    <a:pt x="1186" y="1"/>
                  </a:lnTo>
                  <a:cubicBezTo>
                    <a:pt x="1186" y="1"/>
                    <a:pt x="456" y="214"/>
                    <a:pt x="0" y="730"/>
                  </a:cubicBezTo>
                  <a:lnTo>
                    <a:pt x="1186" y="1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51"/>
            <p:cNvSpPr/>
            <p:nvPr/>
          </p:nvSpPr>
          <p:spPr>
            <a:xfrm flipH="1">
              <a:off x="2934268" y="3418935"/>
              <a:ext cx="15032" cy="302659"/>
            </a:xfrm>
            <a:custGeom>
              <a:avLst/>
              <a:gdLst/>
              <a:ahLst/>
              <a:cxnLst/>
              <a:rect l="l" t="t" r="r" b="b"/>
              <a:pathLst>
                <a:path w="305" h="6141" extrusionOk="0">
                  <a:moveTo>
                    <a:pt x="153" y="0"/>
                  </a:moveTo>
                  <a:cubicBezTo>
                    <a:pt x="77" y="0"/>
                    <a:pt x="1" y="46"/>
                    <a:pt x="1" y="137"/>
                  </a:cubicBezTo>
                  <a:lnTo>
                    <a:pt x="1" y="5274"/>
                  </a:lnTo>
                  <a:lnTo>
                    <a:pt x="1" y="6003"/>
                  </a:lnTo>
                  <a:cubicBezTo>
                    <a:pt x="1" y="6094"/>
                    <a:pt x="77" y="6140"/>
                    <a:pt x="153" y="6140"/>
                  </a:cubicBezTo>
                  <a:cubicBezTo>
                    <a:pt x="229" y="6140"/>
                    <a:pt x="305" y="6094"/>
                    <a:pt x="305" y="6003"/>
                  </a:cubicBezTo>
                  <a:lnTo>
                    <a:pt x="305" y="866"/>
                  </a:lnTo>
                  <a:lnTo>
                    <a:pt x="305" y="137"/>
                  </a:lnTo>
                  <a:cubicBezTo>
                    <a:pt x="305" y="46"/>
                    <a:pt x="229" y="0"/>
                    <a:pt x="153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7" name="Rounded Rectangle 66"/>
          <p:cNvSpPr/>
          <p:nvPr/>
        </p:nvSpPr>
        <p:spPr>
          <a:xfrm>
            <a:off x="7230042" y="1977595"/>
            <a:ext cx="1597064" cy="1597064"/>
          </a:xfrm>
          <a:prstGeom prst="roundRect">
            <a:avLst/>
          </a:prstGeom>
          <a:solidFill>
            <a:sysClr val="window" lastClr="FFFFFF">
              <a:alpha val="50000"/>
            </a:sysClr>
          </a:solidFill>
          <a:ln>
            <a:noFill/>
          </a:ln>
          <a:effectLst/>
        </p:spPr>
        <p:txBody>
          <a:bodyPr lIns="91430" tIns="45716" rIns="91430" bIns="45716" rtlCol="0" anchor="ctr"/>
          <a:lstStyle/>
          <a:p>
            <a:pPr algn="ctr" defTabSz="457291"/>
            <a:endParaRPr lang="en-GB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5449681" y="1970298"/>
            <a:ext cx="1597064" cy="1597064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txBody>
          <a:bodyPr lIns="91430" tIns="45716" rIns="91430" bIns="45716" rtlCol="0" anchor="ctr"/>
          <a:lstStyle/>
          <a:p>
            <a:pPr algn="ctr" defTabSz="457291"/>
            <a:endParaRPr lang="en-GB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3673856" y="1977595"/>
            <a:ext cx="1597064" cy="1597064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txBody>
          <a:bodyPr lIns="91430" tIns="45716" rIns="91430" bIns="45716" rtlCol="0" anchor="ctr"/>
          <a:lstStyle/>
          <a:p>
            <a:pPr algn="ctr" defTabSz="457291"/>
            <a:endParaRPr lang="en-GB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1898032" y="1977595"/>
            <a:ext cx="1597064" cy="1597064"/>
          </a:xfrm>
          <a:prstGeom prst="roundRect">
            <a:avLst/>
          </a:prstGeom>
          <a:solidFill>
            <a:sysClr val="window" lastClr="FFFFFF">
              <a:alpha val="50000"/>
            </a:sysClr>
          </a:solidFill>
          <a:ln>
            <a:noFill/>
          </a:ln>
          <a:effectLst/>
        </p:spPr>
        <p:txBody>
          <a:bodyPr lIns="91430" tIns="45716" rIns="91430" bIns="45716" rtlCol="0" anchor="ctr"/>
          <a:lstStyle/>
          <a:p>
            <a:pPr algn="ctr" defTabSz="457291"/>
            <a:endParaRPr lang="en-GB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176648" y="1977595"/>
            <a:ext cx="1597064" cy="1597064"/>
          </a:xfrm>
          <a:prstGeom prst="roundRect">
            <a:avLst/>
          </a:prstGeom>
          <a:solidFill>
            <a:sysClr val="window" lastClr="FFFFFF">
              <a:alpha val="50000"/>
            </a:sysClr>
          </a:solidFill>
          <a:ln>
            <a:noFill/>
          </a:ln>
          <a:effectLst/>
        </p:spPr>
        <p:txBody>
          <a:bodyPr lIns="91430" tIns="45716" rIns="91430" bIns="45716" rtlCol="0" anchor="ctr"/>
          <a:lstStyle/>
          <a:p>
            <a:pPr algn="ctr" defTabSz="457291"/>
            <a:endParaRPr lang="en-GB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8895" y="1212534"/>
            <a:ext cx="6951810" cy="219459"/>
          </a:xfrm>
          <a:prstGeom prst="rect">
            <a:avLst/>
          </a:prstGeom>
        </p:spPr>
        <p:txBody>
          <a:bodyPr vert="horz" lIns="68619" tIns="34309" rIns="68619" bIns="3430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582"/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3.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Có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bao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nhiêu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con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vật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có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8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chân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?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57"/>
          <a:stretch/>
        </p:blipFill>
        <p:spPr>
          <a:xfrm>
            <a:off x="224743" y="1970296"/>
            <a:ext cx="1582544" cy="147945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61757"/>
          <a:stretch/>
        </p:blipFill>
        <p:spPr>
          <a:xfrm>
            <a:off x="1859919" y="1970296"/>
            <a:ext cx="1582544" cy="147945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1" t="-491" r="40836" b="491"/>
          <a:stretch/>
        </p:blipFill>
        <p:spPr>
          <a:xfrm>
            <a:off x="3654800" y="1970296"/>
            <a:ext cx="1582544" cy="147945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9" t="-490" r="19998" b="490"/>
          <a:stretch/>
        </p:blipFill>
        <p:spPr>
          <a:xfrm>
            <a:off x="5449680" y="1970296"/>
            <a:ext cx="1582544" cy="14794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1" r="-504"/>
          <a:stretch/>
        </p:blipFill>
        <p:spPr>
          <a:xfrm>
            <a:off x="7244561" y="1970296"/>
            <a:ext cx="1582544" cy="1479450"/>
          </a:xfrm>
          <a:prstGeom prst="rect">
            <a:avLst/>
          </a:prstGeom>
        </p:spPr>
      </p:pic>
      <p:sp>
        <p:nvSpPr>
          <p:cNvPr id="78" name="Rounded Rectangle 77"/>
          <p:cNvSpPr/>
          <p:nvPr/>
        </p:nvSpPr>
        <p:spPr>
          <a:xfrm>
            <a:off x="7536869" y="3780184"/>
            <a:ext cx="1022367" cy="1022367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6" rIns="91430" bIns="45716" rtlCol="0" anchor="ctr"/>
          <a:lstStyle/>
          <a:p>
            <a:pPr algn="ctr" defTabSz="457291"/>
            <a:r>
              <a:rPr lang="en-GB" b="1" dirty="0" err="1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Đáp</a:t>
            </a:r>
            <a:r>
              <a:rPr lang="en-GB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GB" b="1" dirty="0" err="1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án</a:t>
            </a:r>
            <a:endParaRPr lang="en-GB" b="1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7536869" y="3780184"/>
            <a:ext cx="1022367" cy="1022367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6" rIns="91430" bIns="45716" rtlCol="0" anchor="ctr"/>
          <a:lstStyle/>
          <a:p>
            <a:pPr algn="ctr" defTabSz="457291"/>
            <a:r>
              <a:rPr lang="en-GB" sz="4500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2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0" y="634141"/>
            <a:ext cx="1524246" cy="76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671518" y="1065906"/>
            <a:ext cx="1031326" cy="823219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defTabSz="914582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23121" y="1400145"/>
            <a:ext cx="1942484" cy="2249455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6791486" y="1221515"/>
            <a:ext cx="2013092" cy="2392201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552" y="449942"/>
            <a:ext cx="1171155" cy="68018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defTabSz="914582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032" y="3507372"/>
            <a:ext cx="9147116" cy="1637727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73361" y="3023991"/>
            <a:ext cx="2000408" cy="956465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9" name="Google Shape;489;p40">
            <a:hlinkClick r:id="rId3" action="ppaction://hlinksldjump"/>
          </p:cNvPr>
          <p:cNvSpPr/>
          <p:nvPr/>
        </p:nvSpPr>
        <p:spPr>
          <a:xfrm>
            <a:off x="3298894" y="3852415"/>
            <a:ext cx="2549287" cy="572877"/>
          </a:xfrm>
          <a:prstGeom prst="roundRect">
            <a:avLst>
              <a:gd name="adj" fmla="val 30219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defTabSz="914582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0" name="Google Shape;490;p40"/>
          <p:cNvSpPr/>
          <p:nvPr/>
        </p:nvSpPr>
        <p:spPr>
          <a:xfrm>
            <a:off x="6544408" y="3763512"/>
            <a:ext cx="2616845" cy="889092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defTabSz="914582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-14052" y="3763523"/>
            <a:ext cx="2616845" cy="889092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defTabSz="914582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6773379" y="2828374"/>
            <a:ext cx="1104491" cy="2065987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349631" y="2667738"/>
            <a:ext cx="1114369" cy="2226612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2" name="Google Shape;612;p40"/>
          <p:cNvSpPr txBox="1">
            <a:spLocks noGrp="1"/>
          </p:cNvSpPr>
          <p:nvPr>
            <p:ph type="subTitle" idx="1"/>
          </p:nvPr>
        </p:nvSpPr>
        <p:spPr>
          <a:xfrm>
            <a:off x="3530690" y="3894128"/>
            <a:ext cx="2085944" cy="489451"/>
          </a:xfrm>
          <a:prstGeom prst="rect">
            <a:avLst/>
          </a:prstGeom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indent="0"/>
            <a:r>
              <a:rPr lang="en" dirty="0"/>
              <a:t>Class 1C</a:t>
            </a:r>
            <a:endParaRPr dirty="0"/>
          </a:p>
        </p:txBody>
      </p: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1827838" y="1629968"/>
            <a:ext cx="5338191" cy="1119042"/>
          </a:xfrm>
          <a:prstGeom prst="rect">
            <a:avLst/>
          </a:prstGeom>
        </p:spPr>
        <p:txBody>
          <a:bodyPr spcFirstLastPara="1" wrap="square" lIns="91443" tIns="91443" rIns="91443" bIns="91443" anchor="ctr" anchorCtr="0">
            <a:no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MS Reference Sans Serif" panose="020B0604030504040204" pitchFamily="34" charset="0"/>
              </a:rPr>
              <a:t>KHỞI ĐỘNG</a:t>
            </a:r>
            <a:endParaRPr b="1" dirty="0">
              <a:solidFill>
                <a:schemeClr val="bg2">
                  <a:lumMod val="50000"/>
                </a:schemeClr>
              </a:solidFill>
              <a:latin typeface="MS Reference Sans Serif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29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6" name="Google Shape;1236;p52"/>
          <p:cNvGrpSpPr/>
          <p:nvPr/>
        </p:nvGrpSpPr>
        <p:grpSpPr>
          <a:xfrm>
            <a:off x="7733906" y="102037"/>
            <a:ext cx="1136471" cy="1993220"/>
            <a:chOff x="6093502" y="731375"/>
            <a:chExt cx="2104606" cy="3691204"/>
          </a:xfrm>
        </p:grpSpPr>
        <p:sp>
          <p:nvSpPr>
            <p:cNvPr id="1237" name="Google Shape;1237;p52"/>
            <p:cNvSpPr/>
            <p:nvPr/>
          </p:nvSpPr>
          <p:spPr>
            <a:xfrm>
              <a:off x="6930093" y="2056524"/>
              <a:ext cx="893880" cy="544133"/>
            </a:xfrm>
            <a:custGeom>
              <a:avLst/>
              <a:gdLst/>
              <a:ahLst/>
              <a:cxnLst/>
              <a:rect l="l" t="t" r="r" b="b"/>
              <a:pathLst>
                <a:path w="16628" h="10122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52"/>
            <p:cNvSpPr/>
            <p:nvPr/>
          </p:nvSpPr>
          <p:spPr>
            <a:xfrm>
              <a:off x="6766720" y="1791817"/>
              <a:ext cx="125846" cy="1067033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0"/>
                  </a:moveTo>
                  <a:lnTo>
                    <a:pt x="304" y="91"/>
                  </a:lnTo>
                  <a:lnTo>
                    <a:pt x="0" y="19848"/>
                  </a:lnTo>
                  <a:lnTo>
                    <a:pt x="2341" y="1975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52"/>
            <p:cNvSpPr/>
            <p:nvPr/>
          </p:nvSpPr>
          <p:spPr>
            <a:xfrm>
              <a:off x="6884344" y="1791817"/>
              <a:ext cx="73594" cy="1062141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9" y="19727"/>
                  </a:lnTo>
                  <a:lnTo>
                    <a:pt x="133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52"/>
            <p:cNvSpPr/>
            <p:nvPr/>
          </p:nvSpPr>
          <p:spPr>
            <a:xfrm>
              <a:off x="7734052" y="1819556"/>
              <a:ext cx="152026" cy="1062141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52"/>
            <p:cNvSpPr/>
            <p:nvPr/>
          </p:nvSpPr>
          <p:spPr>
            <a:xfrm>
              <a:off x="7858235" y="1819556"/>
              <a:ext cx="98107" cy="1062141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52"/>
            <p:cNvSpPr/>
            <p:nvPr/>
          </p:nvSpPr>
          <p:spPr>
            <a:xfrm>
              <a:off x="6926867" y="2925800"/>
              <a:ext cx="124234" cy="1042519"/>
            </a:xfrm>
            <a:custGeom>
              <a:avLst/>
              <a:gdLst/>
              <a:ahLst/>
              <a:cxnLst/>
              <a:rect l="l" t="t" r="r" b="b"/>
              <a:pathLst>
                <a:path w="2311" h="19393" extrusionOk="0">
                  <a:moveTo>
                    <a:pt x="0" y="1"/>
                  </a:moveTo>
                  <a:lnTo>
                    <a:pt x="517" y="19332"/>
                  </a:lnTo>
                  <a:lnTo>
                    <a:pt x="2310" y="19393"/>
                  </a:lnTo>
                  <a:lnTo>
                    <a:pt x="2249" y="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52"/>
            <p:cNvSpPr/>
            <p:nvPr/>
          </p:nvSpPr>
          <p:spPr>
            <a:xfrm>
              <a:off x="7047770" y="2929079"/>
              <a:ext cx="75207" cy="1039240"/>
            </a:xfrm>
            <a:custGeom>
              <a:avLst/>
              <a:gdLst/>
              <a:ahLst/>
              <a:cxnLst/>
              <a:rect l="l" t="t" r="r" b="b"/>
              <a:pathLst>
                <a:path w="1399" h="19332" extrusionOk="0">
                  <a:moveTo>
                    <a:pt x="0" y="0"/>
                  </a:moveTo>
                  <a:lnTo>
                    <a:pt x="61" y="19332"/>
                  </a:lnTo>
                  <a:lnTo>
                    <a:pt x="1399" y="18359"/>
                  </a:lnTo>
                  <a:lnTo>
                    <a:pt x="1186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52"/>
            <p:cNvSpPr/>
            <p:nvPr/>
          </p:nvSpPr>
          <p:spPr>
            <a:xfrm>
              <a:off x="7771629" y="2978107"/>
              <a:ext cx="145468" cy="1039240"/>
            </a:xfrm>
            <a:custGeom>
              <a:avLst/>
              <a:gdLst/>
              <a:ahLst/>
              <a:cxnLst/>
              <a:rect l="l" t="t" r="r" b="b"/>
              <a:pathLst>
                <a:path w="2706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52"/>
            <p:cNvSpPr/>
            <p:nvPr/>
          </p:nvSpPr>
          <p:spPr>
            <a:xfrm>
              <a:off x="7894199" y="2979720"/>
              <a:ext cx="93162" cy="1037627"/>
            </a:xfrm>
            <a:custGeom>
              <a:avLst/>
              <a:gdLst/>
              <a:ahLst/>
              <a:cxnLst/>
              <a:rect l="l" t="t" r="r" b="b"/>
              <a:pathLst>
                <a:path w="1733" h="19302" extrusionOk="0">
                  <a:moveTo>
                    <a:pt x="0" y="1"/>
                  </a:moveTo>
                  <a:lnTo>
                    <a:pt x="426" y="1930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52"/>
            <p:cNvSpPr/>
            <p:nvPr/>
          </p:nvSpPr>
          <p:spPr>
            <a:xfrm>
              <a:off x="6864776" y="1965027"/>
              <a:ext cx="919952" cy="575205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38"/>
                  </a:lnTo>
                  <a:lnTo>
                    <a:pt x="17113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52"/>
            <p:cNvSpPr/>
            <p:nvPr/>
          </p:nvSpPr>
          <p:spPr>
            <a:xfrm>
              <a:off x="6766720" y="2177427"/>
              <a:ext cx="1055582" cy="256047"/>
            </a:xfrm>
            <a:custGeom>
              <a:avLst/>
              <a:gdLst/>
              <a:ahLst/>
              <a:cxnLst/>
              <a:rect l="l" t="t" r="r" b="b"/>
              <a:pathLst>
                <a:path w="19636" h="4763" extrusionOk="0">
                  <a:moveTo>
                    <a:pt x="18147" y="0"/>
                  </a:moveTo>
                  <a:cubicBezTo>
                    <a:pt x="15097" y="776"/>
                    <a:pt x="11990" y="1180"/>
                    <a:pt x="8879" y="1180"/>
                  </a:cubicBezTo>
                  <a:cubicBezTo>
                    <a:pt x="6501" y="1180"/>
                    <a:pt x="4121" y="944"/>
                    <a:pt x="1763" y="456"/>
                  </a:cubicBezTo>
                  <a:cubicBezTo>
                    <a:pt x="1490" y="730"/>
                    <a:pt x="1247" y="1034"/>
                    <a:pt x="1034" y="1368"/>
                  </a:cubicBezTo>
                  <a:cubicBezTo>
                    <a:pt x="548" y="2159"/>
                    <a:pt x="244" y="2858"/>
                    <a:pt x="0" y="3496"/>
                  </a:cubicBezTo>
                  <a:cubicBezTo>
                    <a:pt x="2381" y="4380"/>
                    <a:pt x="4765" y="4763"/>
                    <a:pt x="7138" y="4763"/>
                  </a:cubicBezTo>
                  <a:cubicBezTo>
                    <a:pt x="11370" y="4763"/>
                    <a:pt x="15566" y="3547"/>
                    <a:pt x="19636" y="1794"/>
                  </a:cubicBezTo>
                  <a:cubicBezTo>
                    <a:pt x="19241" y="1186"/>
                    <a:pt x="18755" y="578"/>
                    <a:pt x="18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52"/>
            <p:cNvSpPr/>
            <p:nvPr/>
          </p:nvSpPr>
          <p:spPr>
            <a:xfrm>
              <a:off x="6738927" y="2273816"/>
              <a:ext cx="1138960" cy="280990"/>
            </a:xfrm>
            <a:custGeom>
              <a:avLst/>
              <a:gdLst/>
              <a:ahLst/>
              <a:cxnLst/>
              <a:rect l="l" t="t" r="r" b="b"/>
              <a:pathLst>
                <a:path w="21187" h="5227" extrusionOk="0">
                  <a:moveTo>
                    <a:pt x="20153" y="1"/>
                  </a:moveTo>
                  <a:cubicBezTo>
                    <a:pt x="16083" y="1754"/>
                    <a:pt x="11887" y="2970"/>
                    <a:pt x="7655" y="2970"/>
                  </a:cubicBezTo>
                  <a:cubicBezTo>
                    <a:pt x="5282" y="2970"/>
                    <a:pt x="2898" y="2587"/>
                    <a:pt x="517" y="1703"/>
                  </a:cubicBezTo>
                  <a:cubicBezTo>
                    <a:pt x="1" y="3162"/>
                    <a:pt x="31" y="4165"/>
                    <a:pt x="31" y="4165"/>
                  </a:cubicBezTo>
                  <a:cubicBezTo>
                    <a:pt x="31" y="4165"/>
                    <a:pt x="274" y="4347"/>
                    <a:pt x="761" y="4560"/>
                  </a:cubicBezTo>
                  <a:cubicBezTo>
                    <a:pt x="2772" y="5012"/>
                    <a:pt x="4806" y="5226"/>
                    <a:pt x="6837" y="5226"/>
                  </a:cubicBezTo>
                  <a:cubicBezTo>
                    <a:pt x="11773" y="5226"/>
                    <a:pt x="16685" y="3960"/>
                    <a:pt x="21186" y="1764"/>
                  </a:cubicBezTo>
                  <a:cubicBezTo>
                    <a:pt x="20943" y="1277"/>
                    <a:pt x="20639" y="669"/>
                    <a:pt x="2015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52"/>
            <p:cNvSpPr/>
            <p:nvPr/>
          </p:nvSpPr>
          <p:spPr>
            <a:xfrm>
              <a:off x="6903966" y="2803230"/>
              <a:ext cx="826844" cy="284162"/>
            </a:xfrm>
            <a:custGeom>
              <a:avLst/>
              <a:gdLst/>
              <a:ahLst/>
              <a:cxnLst/>
              <a:rect l="l" t="t" r="r" b="b"/>
              <a:pathLst>
                <a:path w="15381" h="5286" extrusionOk="0">
                  <a:moveTo>
                    <a:pt x="15138" y="1"/>
                  </a:moveTo>
                  <a:cubicBezTo>
                    <a:pt x="11571" y="1441"/>
                    <a:pt x="7781" y="2194"/>
                    <a:pt x="3910" y="2194"/>
                  </a:cubicBezTo>
                  <a:cubicBezTo>
                    <a:pt x="2634" y="2194"/>
                    <a:pt x="1350" y="2112"/>
                    <a:pt x="61" y="1946"/>
                  </a:cubicBezTo>
                  <a:lnTo>
                    <a:pt x="1" y="4499"/>
                  </a:lnTo>
                  <a:cubicBezTo>
                    <a:pt x="1" y="4499"/>
                    <a:pt x="3550" y="5286"/>
                    <a:pt x="7915" y="5286"/>
                  </a:cubicBezTo>
                  <a:cubicBezTo>
                    <a:pt x="10309" y="5286"/>
                    <a:pt x="12948" y="5049"/>
                    <a:pt x="15381" y="4317"/>
                  </a:cubicBezTo>
                  <a:lnTo>
                    <a:pt x="15350" y="3800"/>
                  </a:lnTo>
                  <a:lnTo>
                    <a:pt x="15138" y="1"/>
                  </a:ln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52"/>
            <p:cNvSpPr/>
            <p:nvPr/>
          </p:nvSpPr>
          <p:spPr>
            <a:xfrm>
              <a:off x="6907245" y="2646363"/>
              <a:ext cx="810502" cy="274808"/>
            </a:xfrm>
            <a:custGeom>
              <a:avLst/>
              <a:gdLst/>
              <a:ahLst/>
              <a:cxnLst/>
              <a:rect l="l" t="t" r="r" b="b"/>
              <a:pathLst>
                <a:path w="15077" h="5112" extrusionOk="0">
                  <a:moveTo>
                    <a:pt x="14925" y="1"/>
                  </a:moveTo>
                  <a:cubicBezTo>
                    <a:pt x="11643" y="1292"/>
                    <a:pt x="8081" y="1979"/>
                    <a:pt x="4588" y="1979"/>
                  </a:cubicBezTo>
                  <a:cubicBezTo>
                    <a:pt x="3067" y="1979"/>
                    <a:pt x="1558" y="1849"/>
                    <a:pt x="92" y="1582"/>
                  </a:cubicBezTo>
                  <a:lnTo>
                    <a:pt x="0" y="4864"/>
                  </a:lnTo>
                  <a:cubicBezTo>
                    <a:pt x="1289" y="5030"/>
                    <a:pt x="2573" y="5112"/>
                    <a:pt x="3849" y="5112"/>
                  </a:cubicBezTo>
                  <a:cubicBezTo>
                    <a:pt x="7720" y="5112"/>
                    <a:pt x="11510" y="4359"/>
                    <a:pt x="15077" y="2919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52"/>
            <p:cNvSpPr/>
            <p:nvPr/>
          </p:nvSpPr>
          <p:spPr>
            <a:xfrm>
              <a:off x="6779784" y="2368592"/>
              <a:ext cx="1116059" cy="384205"/>
            </a:xfrm>
            <a:custGeom>
              <a:avLst/>
              <a:gdLst/>
              <a:ahLst/>
              <a:cxnLst/>
              <a:rect l="l" t="t" r="r" b="b"/>
              <a:pathLst>
                <a:path w="20761" h="7147" extrusionOk="0">
                  <a:moveTo>
                    <a:pt x="20426" y="1"/>
                  </a:moveTo>
                  <a:cubicBezTo>
                    <a:pt x="15925" y="2197"/>
                    <a:pt x="11013" y="3463"/>
                    <a:pt x="6077" y="3463"/>
                  </a:cubicBezTo>
                  <a:cubicBezTo>
                    <a:pt x="4046" y="3463"/>
                    <a:pt x="2012" y="3249"/>
                    <a:pt x="1" y="2797"/>
                  </a:cubicBezTo>
                  <a:lnTo>
                    <a:pt x="1" y="2797"/>
                  </a:lnTo>
                  <a:cubicBezTo>
                    <a:pt x="517" y="3010"/>
                    <a:pt x="1277" y="3253"/>
                    <a:pt x="2280" y="3314"/>
                  </a:cubicBezTo>
                  <a:cubicBezTo>
                    <a:pt x="2371" y="3314"/>
                    <a:pt x="2463" y="3344"/>
                    <a:pt x="2523" y="3344"/>
                  </a:cubicBezTo>
                  <a:lnTo>
                    <a:pt x="2493" y="4682"/>
                  </a:lnTo>
                  <a:lnTo>
                    <a:pt x="2463" y="6749"/>
                  </a:lnTo>
                  <a:cubicBezTo>
                    <a:pt x="3929" y="7016"/>
                    <a:pt x="5438" y="7146"/>
                    <a:pt x="6958" y="7146"/>
                  </a:cubicBezTo>
                  <a:cubicBezTo>
                    <a:pt x="10449" y="7146"/>
                    <a:pt x="14005" y="6459"/>
                    <a:pt x="17265" y="5168"/>
                  </a:cubicBezTo>
                  <a:lnTo>
                    <a:pt x="17174" y="3223"/>
                  </a:lnTo>
                  <a:cubicBezTo>
                    <a:pt x="17174" y="3223"/>
                    <a:pt x="19150" y="2828"/>
                    <a:pt x="20761" y="852"/>
                  </a:cubicBezTo>
                  <a:cubicBezTo>
                    <a:pt x="20761" y="852"/>
                    <a:pt x="20639" y="517"/>
                    <a:pt x="20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52"/>
            <p:cNvSpPr/>
            <p:nvPr/>
          </p:nvSpPr>
          <p:spPr>
            <a:xfrm>
              <a:off x="6861497" y="2044374"/>
              <a:ext cx="880763" cy="196484"/>
            </a:xfrm>
            <a:custGeom>
              <a:avLst/>
              <a:gdLst/>
              <a:ahLst/>
              <a:cxnLst/>
              <a:rect l="l" t="t" r="r" b="b"/>
              <a:pathLst>
                <a:path w="16384" h="3655" extrusionOk="0">
                  <a:moveTo>
                    <a:pt x="8270" y="0"/>
                  </a:moveTo>
                  <a:cubicBezTo>
                    <a:pt x="5379" y="0"/>
                    <a:pt x="3952" y="591"/>
                    <a:pt x="3952" y="591"/>
                  </a:cubicBezTo>
                  <a:cubicBezTo>
                    <a:pt x="3952" y="591"/>
                    <a:pt x="1702" y="1199"/>
                    <a:pt x="0" y="2931"/>
                  </a:cubicBezTo>
                  <a:cubicBezTo>
                    <a:pt x="2358" y="3419"/>
                    <a:pt x="4738" y="3655"/>
                    <a:pt x="7116" y="3655"/>
                  </a:cubicBezTo>
                  <a:cubicBezTo>
                    <a:pt x="10227" y="3655"/>
                    <a:pt x="13334" y="3251"/>
                    <a:pt x="16384" y="2475"/>
                  </a:cubicBezTo>
                  <a:cubicBezTo>
                    <a:pt x="15289" y="1442"/>
                    <a:pt x="13830" y="561"/>
                    <a:pt x="11976" y="287"/>
                  </a:cubicBezTo>
                  <a:cubicBezTo>
                    <a:pt x="10549" y="77"/>
                    <a:pt x="9314" y="0"/>
                    <a:pt x="8270" y="0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52"/>
            <p:cNvSpPr/>
            <p:nvPr/>
          </p:nvSpPr>
          <p:spPr>
            <a:xfrm>
              <a:off x="6524861" y="1663710"/>
              <a:ext cx="248413" cy="152940"/>
            </a:xfrm>
            <a:custGeom>
              <a:avLst/>
              <a:gdLst/>
              <a:ahLst/>
              <a:cxnLst/>
              <a:rect l="l" t="t" r="r" b="b"/>
              <a:pathLst>
                <a:path w="4621" h="2845" extrusionOk="0">
                  <a:moveTo>
                    <a:pt x="3198" y="0"/>
                  </a:moveTo>
                  <a:cubicBezTo>
                    <a:pt x="1993" y="0"/>
                    <a:pt x="796" y="501"/>
                    <a:pt x="1" y="1441"/>
                  </a:cubicBezTo>
                  <a:cubicBezTo>
                    <a:pt x="337" y="2206"/>
                    <a:pt x="1107" y="2845"/>
                    <a:pt x="2201" y="2845"/>
                  </a:cubicBezTo>
                  <a:cubicBezTo>
                    <a:pt x="2889" y="2845"/>
                    <a:pt x="3705" y="2592"/>
                    <a:pt x="4621" y="1958"/>
                  </a:cubicBezTo>
                  <a:lnTo>
                    <a:pt x="4135" y="103"/>
                  </a:lnTo>
                  <a:cubicBezTo>
                    <a:pt x="3827" y="34"/>
                    <a:pt x="3512" y="0"/>
                    <a:pt x="319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52"/>
            <p:cNvSpPr/>
            <p:nvPr/>
          </p:nvSpPr>
          <p:spPr>
            <a:xfrm>
              <a:off x="6508518" y="1587803"/>
              <a:ext cx="238630" cy="153370"/>
            </a:xfrm>
            <a:custGeom>
              <a:avLst/>
              <a:gdLst/>
              <a:ahLst/>
              <a:cxnLst/>
              <a:rect l="l" t="t" r="r" b="b"/>
              <a:pathLst>
                <a:path w="4439" h="2853" extrusionOk="0">
                  <a:moveTo>
                    <a:pt x="2668" y="0"/>
                  </a:moveTo>
                  <a:cubicBezTo>
                    <a:pt x="2016" y="0"/>
                    <a:pt x="1248" y="177"/>
                    <a:pt x="609" y="816"/>
                  </a:cubicBezTo>
                  <a:cubicBezTo>
                    <a:pt x="62" y="1333"/>
                    <a:pt x="1" y="2154"/>
                    <a:pt x="305" y="2853"/>
                  </a:cubicBezTo>
                  <a:cubicBezTo>
                    <a:pt x="1100" y="1913"/>
                    <a:pt x="2297" y="1412"/>
                    <a:pt x="3502" y="1412"/>
                  </a:cubicBezTo>
                  <a:cubicBezTo>
                    <a:pt x="3816" y="1412"/>
                    <a:pt x="4131" y="1446"/>
                    <a:pt x="4439" y="1515"/>
                  </a:cubicBezTo>
                  <a:lnTo>
                    <a:pt x="4104" y="269"/>
                  </a:lnTo>
                  <a:cubicBezTo>
                    <a:pt x="4104" y="269"/>
                    <a:pt x="3474" y="0"/>
                    <a:pt x="266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52"/>
            <p:cNvSpPr/>
            <p:nvPr/>
          </p:nvSpPr>
          <p:spPr>
            <a:xfrm>
              <a:off x="6586952" y="1672849"/>
              <a:ext cx="166756" cy="102354"/>
            </a:xfrm>
            <a:custGeom>
              <a:avLst/>
              <a:gdLst/>
              <a:ahLst/>
              <a:cxnLst/>
              <a:rect l="l" t="t" r="r" b="b"/>
              <a:pathLst>
                <a:path w="3102" h="1904" extrusionOk="0">
                  <a:moveTo>
                    <a:pt x="1542" y="0"/>
                  </a:moveTo>
                  <a:cubicBezTo>
                    <a:pt x="1009" y="0"/>
                    <a:pt x="458" y="271"/>
                    <a:pt x="1" y="511"/>
                  </a:cubicBezTo>
                  <a:cubicBezTo>
                    <a:pt x="1" y="511"/>
                    <a:pt x="1" y="572"/>
                    <a:pt x="31" y="572"/>
                  </a:cubicBezTo>
                  <a:cubicBezTo>
                    <a:pt x="512" y="441"/>
                    <a:pt x="1040" y="121"/>
                    <a:pt x="1558" y="121"/>
                  </a:cubicBezTo>
                  <a:cubicBezTo>
                    <a:pt x="1761" y="121"/>
                    <a:pt x="1962" y="170"/>
                    <a:pt x="2159" y="298"/>
                  </a:cubicBezTo>
                  <a:cubicBezTo>
                    <a:pt x="2645" y="633"/>
                    <a:pt x="2767" y="1301"/>
                    <a:pt x="2949" y="1848"/>
                  </a:cubicBezTo>
                  <a:cubicBezTo>
                    <a:pt x="2949" y="1887"/>
                    <a:pt x="2976" y="1903"/>
                    <a:pt x="3007" y="1903"/>
                  </a:cubicBezTo>
                  <a:cubicBezTo>
                    <a:pt x="3050" y="1903"/>
                    <a:pt x="3101" y="1871"/>
                    <a:pt x="3101" y="1818"/>
                  </a:cubicBezTo>
                  <a:cubicBezTo>
                    <a:pt x="2949" y="1210"/>
                    <a:pt x="2736" y="481"/>
                    <a:pt x="2159" y="146"/>
                  </a:cubicBezTo>
                  <a:cubicBezTo>
                    <a:pt x="1961" y="43"/>
                    <a:pt x="1753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52"/>
            <p:cNvSpPr/>
            <p:nvPr/>
          </p:nvSpPr>
          <p:spPr>
            <a:xfrm>
              <a:off x="6654580" y="1700696"/>
              <a:ext cx="90313" cy="38114"/>
            </a:xfrm>
            <a:custGeom>
              <a:avLst/>
              <a:gdLst/>
              <a:ahLst/>
              <a:cxnLst/>
              <a:rect l="l" t="t" r="r" b="b"/>
              <a:pathLst>
                <a:path w="1680" h="709" extrusionOk="0">
                  <a:moveTo>
                    <a:pt x="649" y="1"/>
                  </a:moveTo>
                  <a:cubicBezTo>
                    <a:pt x="433" y="1"/>
                    <a:pt x="224" y="96"/>
                    <a:pt x="50" y="327"/>
                  </a:cubicBezTo>
                  <a:cubicBezTo>
                    <a:pt x="0" y="377"/>
                    <a:pt x="52" y="427"/>
                    <a:pt x="106" y="427"/>
                  </a:cubicBezTo>
                  <a:cubicBezTo>
                    <a:pt x="118" y="427"/>
                    <a:pt x="130" y="424"/>
                    <a:pt x="141" y="418"/>
                  </a:cubicBezTo>
                  <a:cubicBezTo>
                    <a:pt x="315" y="263"/>
                    <a:pt x="477" y="170"/>
                    <a:pt x="659" y="170"/>
                  </a:cubicBezTo>
                  <a:cubicBezTo>
                    <a:pt x="762" y="170"/>
                    <a:pt x="871" y="200"/>
                    <a:pt x="992" y="266"/>
                  </a:cubicBezTo>
                  <a:cubicBezTo>
                    <a:pt x="1205" y="388"/>
                    <a:pt x="1357" y="540"/>
                    <a:pt x="1539" y="692"/>
                  </a:cubicBezTo>
                  <a:cubicBezTo>
                    <a:pt x="1551" y="704"/>
                    <a:pt x="1564" y="709"/>
                    <a:pt x="1576" y="709"/>
                  </a:cubicBezTo>
                  <a:cubicBezTo>
                    <a:pt x="1629" y="709"/>
                    <a:pt x="1680" y="620"/>
                    <a:pt x="1630" y="570"/>
                  </a:cubicBezTo>
                  <a:cubicBezTo>
                    <a:pt x="1367" y="251"/>
                    <a:pt x="999" y="1"/>
                    <a:pt x="64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52"/>
            <p:cNvSpPr/>
            <p:nvPr/>
          </p:nvSpPr>
          <p:spPr>
            <a:xfrm>
              <a:off x="7765125" y="1341911"/>
              <a:ext cx="234705" cy="159068"/>
            </a:xfrm>
            <a:custGeom>
              <a:avLst/>
              <a:gdLst/>
              <a:ahLst/>
              <a:cxnLst/>
              <a:rect l="l" t="t" r="r" b="b"/>
              <a:pathLst>
                <a:path w="4366" h="2959" extrusionOk="0">
                  <a:moveTo>
                    <a:pt x="2836" y="0"/>
                  </a:moveTo>
                  <a:cubicBezTo>
                    <a:pt x="1803" y="0"/>
                    <a:pt x="773" y="395"/>
                    <a:pt x="0" y="1105"/>
                  </a:cubicBezTo>
                  <a:lnTo>
                    <a:pt x="486" y="2928"/>
                  </a:lnTo>
                  <a:cubicBezTo>
                    <a:pt x="706" y="2949"/>
                    <a:pt x="914" y="2959"/>
                    <a:pt x="1112" y="2959"/>
                  </a:cubicBezTo>
                  <a:cubicBezTo>
                    <a:pt x="3520" y="2959"/>
                    <a:pt x="4366" y="1489"/>
                    <a:pt x="4225" y="253"/>
                  </a:cubicBezTo>
                  <a:cubicBezTo>
                    <a:pt x="3778" y="82"/>
                    <a:pt x="3307" y="0"/>
                    <a:pt x="2836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52"/>
            <p:cNvSpPr/>
            <p:nvPr/>
          </p:nvSpPr>
          <p:spPr>
            <a:xfrm>
              <a:off x="7747116" y="1283637"/>
              <a:ext cx="245188" cy="117675"/>
            </a:xfrm>
            <a:custGeom>
              <a:avLst/>
              <a:gdLst/>
              <a:ahLst/>
              <a:cxnLst/>
              <a:rect l="l" t="t" r="r" b="b"/>
              <a:pathLst>
                <a:path w="4561" h="2189" extrusionOk="0">
                  <a:moveTo>
                    <a:pt x="2007" y="1"/>
                  </a:moveTo>
                  <a:cubicBezTo>
                    <a:pt x="658" y="1"/>
                    <a:pt x="1" y="912"/>
                    <a:pt x="1" y="912"/>
                  </a:cubicBezTo>
                  <a:lnTo>
                    <a:pt x="335" y="2189"/>
                  </a:lnTo>
                  <a:cubicBezTo>
                    <a:pt x="1108" y="1479"/>
                    <a:pt x="2138" y="1084"/>
                    <a:pt x="3171" y="1084"/>
                  </a:cubicBezTo>
                  <a:cubicBezTo>
                    <a:pt x="3642" y="1084"/>
                    <a:pt x="4113" y="1166"/>
                    <a:pt x="4560" y="1337"/>
                  </a:cubicBezTo>
                  <a:cubicBezTo>
                    <a:pt x="4499" y="547"/>
                    <a:pt x="3618" y="334"/>
                    <a:pt x="2888" y="122"/>
                  </a:cubicBezTo>
                  <a:cubicBezTo>
                    <a:pt x="2567" y="36"/>
                    <a:pt x="2274" y="1"/>
                    <a:pt x="200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52"/>
            <p:cNvSpPr/>
            <p:nvPr/>
          </p:nvSpPr>
          <p:spPr>
            <a:xfrm>
              <a:off x="7789639" y="1348954"/>
              <a:ext cx="130738" cy="145898"/>
            </a:xfrm>
            <a:custGeom>
              <a:avLst/>
              <a:gdLst/>
              <a:ahLst/>
              <a:cxnLst/>
              <a:rect l="l" t="t" r="r" b="b"/>
              <a:pathLst>
                <a:path w="2432" h="2714" extrusionOk="0">
                  <a:moveTo>
                    <a:pt x="2401" y="1"/>
                  </a:moveTo>
                  <a:cubicBezTo>
                    <a:pt x="1702" y="31"/>
                    <a:pt x="760" y="92"/>
                    <a:pt x="334" y="761"/>
                  </a:cubicBezTo>
                  <a:cubicBezTo>
                    <a:pt x="0" y="1308"/>
                    <a:pt x="182" y="2068"/>
                    <a:pt x="365" y="2645"/>
                  </a:cubicBezTo>
                  <a:cubicBezTo>
                    <a:pt x="377" y="2694"/>
                    <a:pt x="409" y="2713"/>
                    <a:pt x="440" y="2713"/>
                  </a:cubicBezTo>
                  <a:cubicBezTo>
                    <a:pt x="488" y="2713"/>
                    <a:pt x="535" y="2670"/>
                    <a:pt x="517" y="2615"/>
                  </a:cubicBezTo>
                  <a:cubicBezTo>
                    <a:pt x="395" y="2068"/>
                    <a:pt x="182" y="1460"/>
                    <a:pt x="426" y="913"/>
                  </a:cubicBezTo>
                  <a:cubicBezTo>
                    <a:pt x="760" y="153"/>
                    <a:pt x="1702" y="244"/>
                    <a:pt x="2401" y="62"/>
                  </a:cubicBezTo>
                  <a:cubicBezTo>
                    <a:pt x="2432" y="62"/>
                    <a:pt x="2432" y="1"/>
                    <a:pt x="24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52"/>
            <p:cNvSpPr/>
            <p:nvPr/>
          </p:nvSpPr>
          <p:spPr>
            <a:xfrm>
              <a:off x="7798347" y="1395455"/>
              <a:ext cx="73003" cy="62197"/>
            </a:xfrm>
            <a:custGeom>
              <a:avLst/>
              <a:gdLst/>
              <a:ahLst/>
              <a:cxnLst/>
              <a:rect l="l" t="t" r="r" b="b"/>
              <a:pathLst>
                <a:path w="1358" h="1157" extrusionOk="0">
                  <a:moveTo>
                    <a:pt x="947" y="0"/>
                  </a:moveTo>
                  <a:cubicBezTo>
                    <a:pt x="438" y="0"/>
                    <a:pt x="96" y="525"/>
                    <a:pt x="20" y="1051"/>
                  </a:cubicBezTo>
                  <a:cubicBezTo>
                    <a:pt x="1" y="1110"/>
                    <a:pt x="45" y="1157"/>
                    <a:pt x="96" y="1157"/>
                  </a:cubicBezTo>
                  <a:cubicBezTo>
                    <a:pt x="123" y="1157"/>
                    <a:pt x="151" y="1143"/>
                    <a:pt x="172" y="1112"/>
                  </a:cubicBezTo>
                  <a:cubicBezTo>
                    <a:pt x="264" y="899"/>
                    <a:pt x="324" y="656"/>
                    <a:pt x="476" y="443"/>
                  </a:cubicBezTo>
                  <a:cubicBezTo>
                    <a:pt x="609" y="244"/>
                    <a:pt x="790" y="173"/>
                    <a:pt x="996" y="173"/>
                  </a:cubicBezTo>
                  <a:cubicBezTo>
                    <a:pt x="1073" y="173"/>
                    <a:pt x="1154" y="183"/>
                    <a:pt x="1236" y="200"/>
                  </a:cubicBezTo>
                  <a:cubicBezTo>
                    <a:pt x="1297" y="200"/>
                    <a:pt x="1358" y="109"/>
                    <a:pt x="1297" y="78"/>
                  </a:cubicBezTo>
                  <a:cubicBezTo>
                    <a:pt x="1173" y="24"/>
                    <a:pt x="1056" y="0"/>
                    <a:pt x="94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52"/>
            <p:cNvSpPr/>
            <p:nvPr/>
          </p:nvSpPr>
          <p:spPr>
            <a:xfrm>
              <a:off x="7175232" y="2025451"/>
              <a:ext cx="271260" cy="139071"/>
            </a:xfrm>
            <a:custGeom>
              <a:avLst/>
              <a:gdLst/>
              <a:ahLst/>
              <a:cxnLst/>
              <a:rect l="l" t="t" r="r" b="b"/>
              <a:pathLst>
                <a:path w="5046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1" y="1277"/>
                    <a:pt x="0" y="1429"/>
                  </a:cubicBezTo>
                  <a:cubicBezTo>
                    <a:pt x="0" y="1429"/>
                    <a:pt x="1082" y="2587"/>
                    <a:pt x="2708" y="2587"/>
                  </a:cubicBezTo>
                  <a:cubicBezTo>
                    <a:pt x="3394" y="2587"/>
                    <a:pt x="4177" y="2380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52"/>
            <p:cNvSpPr/>
            <p:nvPr/>
          </p:nvSpPr>
          <p:spPr>
            <a:xfrm>
              <a:off x="7175232" y="1878422"/>
              <a:ext cx="320287" cy="197720"/>
            </a:xfrm>
            <a:custGeom>
              <a:avLst/>
              <a:gdLst/>
              <a:ahLst/>
              <a:cxnLst/>
              <a:rect l="l" t="t" r="r" b="b"/>
              <a:pathLst>
                <a:path w="5958" h="3678" extrusionOk="0">
                  <a:moveTo>
                    <a:pt x="5958" y="0"/>
                  </a:moveTo>
                  <a:lnTo>
                    <a:pt x="0" y="1277"/>
                  </a:lnTo>
                  <a:cubicBezTo>
                    <a:pt x="0" y="1277"/>
                    <a:pt x="426" y="2614"/>
                    <a:pt x="183" y="3678"/>
                  </a:cubicBezTo>
                  <a:cubicBezTo>
                    <a:pt x="1763" y="3131"/>
                    <a:pt x="3374" y="2857"/>
                    <a:pt x="5046" y="2736"/>
                  </a:cubicBezTo>
                  <a:cubicBezTo>
                    <a:pt x="5076" y="2128"/>
                    <a:pt x="5745" y="578"/>
                    <a:pt x="595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52"/>
            <p:cNvSpPr/>
            <p:nvPr/>
          </p:nvSpPr>
          <p:spPr>
            <a:xfrm>
              <a:off x="6546149" y="923186"/>
              <a:ext cx="1253302" cy="975430"/>
            </a:xfrm>
            <a:custGeom>
              <a:avLst/>
              <a:gdLst/>
              <a:ahLst/>
              <a:cxnLst/>
              <a:rect l="l" t="t" r="r" b="b"/>
              <a:pathLst>
                <a:path w="23314" h="18145" extrusionOk="0">
                  <a:moveTo>
                    <a:pt x="12186" y="1"/>
                  </a:moveTo>
                  <a:cubicBezTo>
                    <a:pt x="6769" y="1"/>
                    <a:pt x="0" y="1862"/>
                    <a:pt x="2948" y="12055"/>
                  </a:cubicBezTo>
                  <a:cubicBezTo>
                    <a:pt x="2948" y="12055"/>
                    <a:pt x="3070" y="12602"/>
                    <a:pt x="3313" y="13362"/>
                  </a:cubicBezTo>
                  <a:cubicBezTo>
                    <a:pt x="6688" y="16628"/>
                    <a:pt x="11214" y="18145"/>
                    <a:pt x="15868" y="18145"/>
                  </a:cubicBezTo>
                  <a:cubicBezTo>
                    <a:pt x="16454" y="18145"/>
                    <a:pt x="17042" y="18121"/>
                    <a:pt x="17629" y="18073"/>
                  </a:cubicBezTo>
                  <a:cubicBezTo>
                    <a:pt x="20304" y="16888"/>
                    <a:pt x="22584" y="15003"/>
                    <a:pt x="22888" y="12936"/>
                  </a:cubicBezTo>
                  <a:cubicBezTo>
                    <a:pt x="23313" y="9836"/>
                    <a:pt x="23253" y="7799"/>
                    <a:pt x="22158" y="5064"/>
                  </a:cubicBezTo>
                  <a:cubicBezTo>
                    <a:pt x="21064" y="2328"/>
                    <a:pt x="20578" y="1112"/>
                    <a:pt x="17629" y="535"/>
                  </a:cubicBezTo>
                  <a:cubicBezTo>
                    <a:pt x="16724" y="367"/>
                    <a:pt x="14588" y="1"/>
                    <a:pt x="1218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52"/>
            <p:cNvSpPr/>
            <p:nvPr/>
          </p:nvSpPr>
          <p:spPr>
            <a:xfrm>
              <a:off x="6724251" y="1641454"/>
              <a:ext cx="769646" cy="327168"/>
            </a:xfrm>
            <a:custGeom>
              <a:avLst/>
              <a:gdLst/>
              <a:ahLst/>
              <a:cxnLst/>
              <a:rect l="l" t="t" r="r" b="b"/>
              <a:pathLst>
                <a:path w="14317" h="6086" extrusionOk="0">
                  <a:moveTo>
                    <a:pt x="0" y="1"/>
                  </a:moveTo>
                  <a:lnTo>
                    <a:pt x="0" y="1"/>
                  </a:lnTo>
                  <a:cubicBezTo>
                    <a:pt x="365" y="1186"/>
                    <a:pt x="1003" y="2888"/>
                    <a:pt x="1793" y="3800"/>
                  </a:cubicBezTo>
                  <a:cubicBezTo>
                    <a:pt x="2873" y="5052"/>
                    <a:pt x="5300" y="6085"/>
                    <a:pt x="8258" y="6085"/>
                  </a:cubicBezTo>
                  <a:cubicBezTo>
                    <a:pt x="8964" y="6085"/>
                    <a:pt x="9701" y="6026"/>
                    <a:pt x="10456" y="5897"/>
                  </a:cubicBezTo>
                  <a:cubicBezTo>
                    <a:pt x="11702" y="5685"/>
                    <a:pt x="13040" y="5290"/>
                    <a:pt x="14316" y="4712"/>
                  </a:cubicBezTo>
                  <a:lnTo>
                    <a:pt x="14316" y="4712"/>
                  </a:lnTo>
                  <a:cubicBezTo>
                    <a:pt x="13729" y="4760"/>
                    <a:pt x="13141" y="4784"/>
                    <a:pt x="12555" y="4784"/>
                  </a:cubicBezTo>
                  <a:cubicBezTo>
                    <a:pt x="7901" y="4784"/>
                    <a:pt x="3375" y="3267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52"/>
            <p:cNvSpPr/>
            <p:nvPr/>
          </p:nvSpPr>
          <p:spPr>
            <a:xfrm>
              <a:off x="6957886" y="1531464"/>
              <a:ext cx="71981" cy="75153"/>
            </a:xfrm>
            <a:custGeom>
              <a:avLst/>
              <a:gdLst/>
              <a:ahLst/>
              <a:cxnLst/>
              <a:rect l="l" t="t" r="r" b="b"/>
              <a:pathLst>
                <a:path w="1339" h="1398" extrusionOk="0">
                  <a:moveTo>
                    <a:pt x="590" y="1"/>
                  </a:moveTo>
                  <a:cubicBezTo>
                    <a:pt x="556" y="1"/>
                    <a:pt x="522" y="4"/>
                    <a:pt x="487" y="10"/>
                  </a:cubicBezTo>
                  <a:cubicBezTo>
                    <a:pt x="183" y="101"/>
                    <a:pt x="1" y="466"/>
                    <a:pt x="92" y="861"/>
                  </a:cubicBezTo>
                  <a:cubicBezTo>
                    <a:pt x="196" y="1174"/>
                    <a:pt x="457" y="1397"/>
                    <a:pt x="720" y="1397"/>
                  </a:cubicBezTo>
                  <a:cubicBezTo>
                    <a:pt x="764" y="1397"/>
                    <a:pt x="808" y="1391"/>
                    <a:pt x="852" y="1378"/>
                  </a:cubicBezTo>
                  <a:cubicBezTo>
                    <a:pt x="1156" y="1317"/>
                    <a:pt x="1338" y="922"/>
                    <a:pt x="1247" y="557"/>
                  </a:cubicBezTo>
                  <a:cubicBezTo>
                    <a:pt x="1165" y="230"/>
                    <a:pt x="888" y="1"/>
                    <a:pt x="590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52"/>
            <p:cNvSpPr/>
            <p:nvPr/>
          </p:nvSpPr>
          <p:spPr>
            <a:xfrm>
              <a:off x="7459561" y="1400239"/>
              <a:ext cx="70315" cy="75099"/>
            </a:xfrm>
            <a:custGeom>
              <a:avLst/>
              <a:gdLst/>
              <a:ahLst/>
              <a:cxnLst/>
              <a:rect l="l" t="t" r="r" b="b"/>
              <a:pathLst>
                <a:path w="1308" h="1397" extrusionOk="0">
                  <a:moveTo>
                    <a:pt x="618" y="0"/>
                  </a:moveTo>
                  <a:cubicBezTo>
                    <a:pt x="574" y="0"/>
                    <a:pt x="530" y="7"/>
                    <a:pt x="486" y="20"/>
                  </a:cubicBezTo>
                  <a:cubicBezTo>
                    <a:pt x="152" y="80"/>
                    <a:pt x="0" y="475"/>
                    <a:pt x="91" y="840"/>
                  </a:cubicBezTo>
                  <a:cubicBezTo>
                    <a:pt x="173" y="1167"/>
                    <a:pt x="450" y="1397"/>
                    <a:pt x="726" y="1397"/>
                  </a:cubicBezTo>
                  <a:cubicBezTo>
                    <a:pt x="758" y="1397"/>
                    <a:pt x="789" y="1394"/>
                    <a:pt x="821" y="1387"/>
                  </a:cubicBezTo>
                  <a:cubicBezTo>
                    <a:pt x="1155" y="1296"/>
                    <a:pt x="1307" y="931"/>
                    <a:pt x="1216" y="536"/>
                  </a:cubicBezTo>
                  <a:cubicBezTo>
                    <a:pt x="1138" y="224"/>
                    <a:pt x="881" y="0"/>
                    <a:pt x="61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52"/>
            <p:cNvSpPr/>
            <p:nvPr/>
          </p:nvSpPr>
          <p:spPr>
            <a:xfrm>
              <a:off x="7206251" y="1436526"/>
              <a:ext cx="93216" cy="122997"/>
            </a:xfrm>
            <a:custGeom>
              <a:avLst/>
              <a:gdLst/>
              <a:ahLst/>
              <a:cxnLst/>
              <a:rect l="l" t="t" r="r" b="b"/>
              <a:pathLst>
                <a:path w="1734" h="2288" extrusionOk="0">
                  <a:moveTo>
                    <a:pt x="66" y="1"/>
                  </a:moveTo>
                  <a:cubicBezTo>
                    <a:pt x="46" y="1"/>
                    <a:pt x="31" y="22"/>
                    <a:pt x="31" y="44"/>
                  </a:cubicBezTo>
                  <a:cubicBezTo>
                    <a:pt x="1" y="378"/>
                    <a:pt x="62" y="743"/>
                    <a:pt x="92" y="1077"/>
                  </a:cubicBezTo>
                  <a:cubicBezTo>
                    <a:pt x="122" y="1320"/>
                    <a:pt x="153" y="1594"/>
                    <a:pt x="335" y="1746"/>
                  </a:cubicBezTo>
                  <a:cubicBezTo>
                    <a:pt x="409" y="1819"/>
                    <a:pt x="505" y="1860"/>
                    <a:pt x="603" y="1860"/>
                  </a:cubicBezTo>
                  <a:cubicBezTo>
                    <a:pt x="666" y="1860"/>
                    <a:pt x="731" y="1843"/>
                    <a:pt x="791" y="1807"/>
                  </a:cubicBezTo>
                  <a:cubicBezTo>
                    <a:pt x="882" y="1746"/>
                    <a:pt x="913" y="1655"/>
                    <a:pt x="973" y="1594"/>
                  </a:cubicBezTo>
                  <a:cubicBezTo>
                    <a:pt x="1048" y="1538"/>
                    <a:pt x="1146" y="1390"/>
                    <a:pt x="1252" y="1390"/>
                  </a:cubicBezTo>
                  <a:cubicBezTo>
                    <a:pt x="1319" y="1390"/>
                    <a:pt x="1389" y="1448"/>
                    <a:pt x="1460" y="1624"/>
                  </a:cubicBezTo>
                  <a:cubicBezTo>
                    <a:pt x="1521" y="1807"/>
                    <a:pt x="1369" y="2019"/>
                    <a:pt x="1247" y="2111"/>
                  </a:cubicBezTo>
                  <a:cubicBezTo>
                    <a:pt x="1149" y="2160"/>
                    <a:pt x="1209" y="2288"/>
                    <a:pt x="1284" y="2288"/>
                  </a:cubicBezTo>
                  <a:cubicBezTo>
                    <a:pt x="1302" y="2288"/>
                    <a:pt x="1321" y="2280"/>
                    <a:pt x="1338" y="2263"/>
                  </a:cubicBezTo>
                  <a:cubicBezTo>
                    <a:pt x="1551" y="2111"/>
                    <a:pt x="1733" y="1807"/>
                    <a:pt x="1612" y="1503"/>
                  </a:cubicBezTo>
                  <a:cubicBezTo>
                    <a:pt x="1523" y="1369"/>
                    <a:pt x="1369" y="1284"/>
                    <a:pt x="1209" y="1284"/>
                  </a:cubicBezTo>
                  <a:cubicBezTo>
                    <a:pt x="1150" y="1284"/>
                    <a:pt x="1091" y="1296"/>
                    <a:pt x="1034" y="1320"/>
                  </a:cubicBezTo>
                  <a:cubicBezTo>
                    <a:pt x="913" y="1381"/>
                    <a:pt x="882" y="1503"/>
                    <a:pt x="791" y="1594"/>
                  </a:cubicBezTo>
                  <a:cubicBezTo>
                    <a:pt x="700" y="1659"/>
                    <a:pt x="623" y="1687"/>
                    <a:pt x="560" y="1687"/>
                  </a:cubicBezTo>
                  <a:cubicBezTo>
                    <a:pt x="329" y="1687"/>
                    <a:pt x="268" y="1322"/>
                    <a:pt x="244" y="1107"/>
                  </a:cubicBezTo>
                  <a:cubicBezTo>
                    <a:pt x="214" y="804"/>
                    <a:pt x="335" y="256"/>
                    <a:pt x="92" y="13"/>
                  </a:cubicBezTo>
                  <a:cubicBezTo>
                    <a:pt x="83" y="4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52"/>
            <p:cNvSpPr/>
            <p:nvPr/>
          </p:nvSpPr>
          <p:spPr>
            <a:xfrm>
              <a:off x="7245763" y="1624251"/>
              <a:ext cx="110902" cy="67627"/>
            </a:xfrm>
            <a:custGeom>
              <a:avLst/>
              <a:gdLst/>
              <a:ahLst/>
              <a:cxnLst/>
              <a:rect l="l" t="t" r="r" b="b"/>
              <a:pathLst>
                <a:path w="2063" h="1258" extrusionOk="0">
                  <a:moveTo>
                    <a:pt x="1811" y="0"/>
                  </a:moveTo>
                  <a:cubicBezTo>
                    <a:pt x="1755" y="0"/>
                    <a:pt x="1697" y="40"/>
                    <a:pt x="1697" y="108"/>
                  </a:cubicBezTo>
                  <a:cubicBezTo>
                    <a:pt x="1758" y="564"/>
                    <a:pt x="1576" y="929"/>
                    <a:pt x="1090" y="1050"/>
                  </a:cubicBezTo>
                  <a:cubicBezTo>
                    <a:pt x="1027" y="1063"/>
                    <a:pt x="953" y="1070"/>
                    <a:pt x="876" y="1070"/>
                  </a:cubicBezTo>
                  <a:cubicBezTo>
                    <a:pt x="767" y="1070"/>
                    <a:pt x="649" y="1055"/>
                    <a:pt x="542" y="1020"/>
                  </a:cubicBezTo>
                  <a:cubicBezTo>
                    <a:pt x="330" y="929"/>
                    <a:pt x="238" y="777"/>
                    <a:pt x="56" y="625"/>
                  </a:cubicBezTo>
                  <a:cubicBezTo>
                    <a:pt x="56" y="616"/>
                    <a:pt x="54" y="612"/>
                    <a:pt x="50" y="612"/>
                  </a:cubicBezTo>
                  <a:cubicBezTo>
                    <a:pt x="41" y="612"/>
                    <a:pt x="26" y="634"/>
                    <a:pt x="26" y="655"/>
                  </a:cubicBezTo>
                  <a:cubicBezTo>
                    <a:pt x="1" y="1079"/>
                    <a:pt x="528" y="1257"/>
                    <a:pt x="920" y="1257"/>
                  </a:cubicBezTo>
                  <a:cubicBezTo>
                    <a:pt x="1006" y="1257"/>
                    <a:pt x="1085" y="1249"/>
                    <a:pt x="1150" y="1233"/>
                  </a:cubicBezTo>
                  <a:cubicBezTo>
                    <a:pt x="1697" y="1111"/>
                    <a:pt x="2062" y="625"/>
                    <a:pt x="1910" y="78"/>
                  </a:cubicBezTo>
                  <a:cubicBezTo>
                    <a:pt x="1897" y="24"/>
                    <a:pt x="1854" y="0"/>
                    <a:pt x="181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52"/>
            <p:cNvSpPr/>
            <p:nvPr/>
          </p:nvSpPr>
          <p:spPr>
            <a:xfrm rot="4096072">
              <a:off x="6905011" y="1289097"/>
              <a:ext cx="88271" cy="97303"/>
            </a:xfrm>
            <a:custGeom>
              <a:avLst/>
              <a:gdLst/>
              <a:ahLst/>
              <a:cxnLst/>
              <a:rect l="l" t="t" r="r" b="b"/>
              <a:pathLst>
                <a:path w="1642" h="1810" extrusionOk="0">
                  <a:moveTo>
                    <a:pt x="1490" y="1"/>
                  </a:moveTo>
                  <a:cubicBezTo>
                    <a:pt x="821" y="153"/>
                    <a:pt x="0" y="1065"/>
                    <a:pt x="61" y="1764"/>
                  </a:cubicBezTo>
                  <a:cubicBezTo>
                    <a:pt x="61" y="1794"/>
                    <a:pt x="76" y="1809"/>
                    <a:pt x="95" y="1809"/>
                  </a:cubicBezTo>
                  <a:cubicBezTo>
                    <a:pt x="114" y="1809"/>
                    <a:pt x="137" y="1794"/>
                    <a:pt x="152" y="1764"/>
                  </a:cubicBezTo>
                  <a:cubicBezTo>
                    <a:pt x="426" y="1034"/>
                    <a:pt x="821" y="518"/>
                    <a:pt x="1551" y="153"/>
                  </a:cubicBezTo>
                  <a:cubicBezTo>
                    <a:pt x="1642" y="122"/>
                    <a:pt x="1581" y="1"/>
                    <a:pt x="14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52"/>
            <p:cNvSpPr/>
            <p:nvPr/>
          </p:nvSpPr>
          <p:spPr>
            <a:xfrm>
              <a:off x="7417038" y="1210633"/>
              <a:ext cx="121707" cy="31179"/>
            </a:xfrm>
            <a:custGeom>
              <a:avLst/>
              <a:gdLst/>
              <a:ahLst/>
              <a:cxnLst/>
              <a:rect l="l" t="t" r="r" b="b"/>
              <a:pathLst>
                <a:path w="2264" h="580" extrusionOk="0">
                  <a:moveTo>
                    <a:pt x="877" y="0"/>
                  </a:moveTo>
                  <a:cubicBezTo>
                    <a:pt x="576" y="0"/>
                    <a:pt x="287" y="54"/>
                    <a:pt x="62" y="173"/>
                  </a:cubicBezTo>
                  <a:cubicBezTo>
                    <a:pt x="1" y="203"/>
                    <a:pt x="31" y="264"/>
                    <a:pt x="92" y="264"/>
                  </a:cubicBezTo>
                  <a:cubicBezTo>
                    <a:pt x="259" y="264"/>
                    <a:pt x="426" y="260"/>
                    <a:pt x="593" y="260"/>
                  </a:cubicBezTo>
                  <a:cubicBezTo>
                    <a:pt x="1093" y="260"/>
                    <a:pt x="1589" y="294"/>
                    <a:pt x="2068" y="568"/>
                  </a:cubicBezTo>
                  <a:cubicBezTo>
                    <a:pt x="2085" y="576"/>
                    <a:pt x="2101" y="580"/>
                    <a:pt x="2116" y="580"/>
                  </a:cubicBezTo>
                  <a:cubicBezTo>
                    <a:pt x="2210" y="580"/>
                    <a:pt x="2264" y="434"/>
                    <a:pt x="2159" y="355"/>
                  </a:cubicBezTo>
                  <a:cubicBezTo>
                    <a:pt x="1844" y="132"/>
                    <a:pt x="1347" y="0"/>
                    <a:pt x="87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52"/>
            <p:cNvSpPr/>
            <p:nvPr/>
          </p:nvSpPr>
          <p:spPr>
            <a:xfrm>
              <a:off x="6907245" y="1662312"/>
              <a:ext cx="228792" cy="196914"/>
            </a:xfrm>
            <a:custGeom>
              <a:avLst/>
              <a:gdLst/>
              <a:ahLst/>
              <a:cxnLst/>
              <a:rect l="l" t="t" r="r" b="b"/>
              <a:pathLst>
                <a:path w="4256" h="3663" extrusionOk="0">
                  <a:moveTo>
                    <a:pt x="2190" y="1"/>
                  </a:moveTo>
                  <a:cubicBezTo>
                    <a:pt x="2020" y="1"/>
                    <a:pt x="1846" y="23"/>
                    <a:pt x="1672" y="69"/>
                  </a:cubicBezTo>
                  <a:cubicBezTo>
                    <a:pt x="608" y="342"/>
                    <a:pt x="0" y="1345"/>
                    <a:pt x="244" y="2318"/>
                  </a:cubicBezTo>
                  <a:cubicBezTo>
                    <a:pt x="446" y="3127"/>
                    <a:pt x="1216" y="3662"/>
                    <a:pt x="2064" y="3662"/>
                  </a:cubicBezTo>
                  <a:cubicBezTo>
                    <a:pt x="2235" y="3662"/>
                    <a:pt x="2410" y="3641"/>
                    <a:pt x="2584" y="3595"/>
                  </a:cubicBezTo>
                  <a:cubicBezTo>
                    <a:pt x="3617" y="3321"/>
                    <a:pt x="4256" y="2318"/>
                    <a:pt x="4013" y="1345"/>
                  </a:cubicBezTo>
                  <a:cubicBezTo>
                    <a:pt x="3785" y="536"/>
                    <a:pt x="3032" y="1"/>
                    <a:pt x="219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52"/>
            <p:cNvSpPr/>
            <p:nvPr/>
          </p:nvSpPr>
          <p:spPr>
            <a:xfrm>
              <a:off x="7459561" y="1516895"/>
              <a:ext cx="230405" cy="196914"/>
            </a:xfrm>
            <a:custGeom>
              <a:avLst/>
              <a:gdLst/>
              <a:ahLst/>
              <a:cxnLst/>
              <a:rect l="l" t="t" r="r" b="b"/>
              <a:pathLst>
                <a:path w="4286" h="3663" extrusionOk="0">
                  <a:moveTo>
                    <a:pt x="2192" y="0"/>
                  </a:moveTo>
                  <a:cubicBezTo>
                    <a:pt x="2021" y="0"/>
                    <a:pt x="1846" y="22"/>
                    <a:pt x="1672" y="68"/>
                  </a:cubicBezTo>
                  <a:cubicBezTo>
                    <a:pt x="638" y="342"/>
                    <a:pt x="0" y="1345"/>
                    <a:pt x="243" y="2318"/>
                  </a:cubicBezTo>
                  <a:cubicBezTo>
                    <a:pt x="471" y="3127"/>
                    <a:pt x="1224" y="3662"/>
                    <a:pt x="2083" y="3662"/>
                  </a:cubicBezTo>
                  <a:cubicBezTo>
                    <a:pt x="2257" y="3662"/>
                    <a:pt x="2435" y="3640"/>
                    <a:pt x="2614" y="3594"/>
                  </a:cubicBezTo>
                  <a:cubicBezTo>
                    <a:pt x="3648" y="3321"/>
                    <a:pt x="4286" y="2318"/>
                    <a:pt x="4012" y="1345"/>
                  </a:cubicBezTo>
                  <a:cubicBezTo>
                    <a:pt x="3810" y="536"/>
                    <a:pt x="3040" y="0"/>
                    <a:pt x="219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52"/>
            <p:cNvSpPr/>
            <p:nvPr/>
          </p:nvSpPr>
          <p:spPr>
            <a:xfrm>
              <a:off x="6966057" y="1727629"/>
              <a:ext cx="22954" cy="22148"/>
            </a:xfrm>
            <a:custGeom>
              <a:avLst/>
              <a:gdLst/>
              <a:ahLst/>
              <a:cxnLst/>
              <a:rect l="l" t="t" r="r" b="b"/>
              <a:pathLst>
                <a:path w="427" h="412" extrusionOk="0">
                  <a:moveTo>
                    <a:pt x="202" y="1"/>
                  </a:moveTo>
                  <a:cubicBezTo>
                    <a:pt x="185" y="1"/>
                    <a:pt x="168" y="3"/>
                    <a:pt x="153" y="9"/>
                  </a:cubicBezTo>
                  <a:cubicBezTo>
                    <a:pt x="61" y="39"/>
                    <a:pt x="1" y="130"/>
                    <a:pt x="31" y="252"/>
                  </a:cubicBezTo>
                  <a:cubicBezTo>
                    <a:pt x="56" y="353"/>
                    <a:pt x="123" y="412"/>
                    <a:pt x="214" y="412"/>
                  </a:cubicBezTo>
                  <a:cubicBezTo>
                    <a:pt x="233" y="412"/>
                    <a:pt x="253" y="409"/>
                    <a:pt x="274" y="404"/>
                  </a:cubicBezTo>
                  <a:cubicBezTo>
                    <a:pt x="365" y="373"/>
                    <a:pt x="426" y="282"/>
                    <a:pt x="396" y="161"/>
                  </a:cubicBezTo>
                  <a:cubicBezTo>
                    <a:pt x="371" y="60"/>
                    <a:pt x="283" y="1"/>
                    <a:pt x="20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7047770" y="1771765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31" y="39"/>
                    <a:pt x="0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2" y="411"/>
                    <a:pt x="228" y="409"/>
                    <a:pt x="244" y="403"/>
                  </a:cubicBezTo>
                  <a:cubicBezTo>
                    <a:pt x="335" y="373"/>
                    <a:pt x="396" y="282"/>
                    <a:pt x="365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6979121" y="1833856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3" y="8"/>
                  </a:cubicBezTo>
                  <a:cubicBezTo>
                    <a:pt x="62" y="39"/>
                    <a:pt x="1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3" y="411"/>
                    <a:pt x="228" y="409"/>
                    <a:pt x="244" y="404"/>
                  </a:cubicBezTo>
                  <a:cubicBezTo>
                    <a:pt x="366" y="373"/>
                    <a:pt x="396" y="282"/>
                    <a:pt x="366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7073897" y="1683547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99" y="0"/>
                  </a:moveTo>
                  <a:cubicBezTo>
                    <a:pt x="184" y="0"/>
                    <a:pt x="168" y="3"/>
                    <a:pt x="153" y="8"/>
                  </a:cubicBezTo>
                  <a:cubicBezTo>
                    <a:pt x="62" y="8"/>
                    <a:pt x="1" y="130"/>
                    <a:pt x="31" y="251"/>
                  </a:cubicBezTo>
                  <a:cubicBezTo>
                    <a:pt x="62" y="342"/>
                    <a:pt x="153" y="403"/>
                    <a:pt x="244" y="403"/>
                  </a:cubicBezTo>
                  <a:cubicBezTo>
                    <a:pt x="335" y="373"/>
                    <a:pt x="396" y="251"/>
                    <a:pt x="366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7153997" y="1765636"/>
              <a:ext cx="22901" cy="21718"/>
            </a:xfrm>
            <a:custGeom>
              <a:avLst/>
              <a:gdLst/>
              <a:ahLst/>
              <a:cxnLst/>
              <a:rect l="l" t="t" r="r" b="b"/>
              <a:pathLst>
                <a:path w="42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43" y="404"/>
                    <a:pt x="225" y="404"/>
                  </a:cubicBezTo>
                  <a:cubicBezTo>
                    <a:pt x="242" y="404"/>
                    <a:pt x="258" y="401"/>
                    <a:pt x="274" y="396"/>
                  </a:cubicBezTo>
                  <a:cubicBezTo>
                    <a:pt x="365" y="396"/>
                    <a:pt x="426" y="274"/>
                    <a:pt x="395" y="153"/>
                  </a:cubicBezTo>
                  <a:cubicBezTo>
                    <a:pt x="365" y="6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7448110" y="1600275"/>
              <a:ext cx="22901" cy="22041"/>
            </a:xfrm>
            <a:custGeom>
              <a:avLst/>
              <a:gdLst/>
              <a:ahLst/>
              <a:cxnLst/>
              <a:rect l="l" t="t" r="r" b="b"/>
              <a:pathLst>
                <a:path w="426" h="410" extrusionOk="0">
                  <a:moveTo>
                    <a:pt x="190" y="1"/>
                  </a:moveTo>
                  <a:cubicBezTo>
                    <a:pt x="177" y="1"/>
                    <a:pt x="165" y="3"/>
                    <a:pt x="152" y="7"/>
                  </a:cubicBezTo>
                  <a:cubicBezTo>
                    <a:pt x="61" y="37"/>
                    <a:pt x="0" y="128"/>
                    <a:pt x="31" y="250"/>
                  </a:cubicBezTo>
                  <a:cubicBezTo>
                    <a:pt x="56" y="351"/>
                    <a:pt x="123" y="410"/>
                    <a:pt x="214" y="410"/>
                  </a:cubicBezTo>
                  <a:cubicBezTo>
                    <a:pt x="233" y="410"/>
                    <a:pt x="253" y="407"/>
                    <a:pt x="274" y="402"/>
                  </a:cubicBezTo>
                  <a:cubicBezTo>
                    <a:pt x="365" y="372"/>
                    <a:pt x="426" y="280"/>
                    <a:pt x="396" y="159"/>
                  </a:cubicBezTo>
                  <a:cubicBezTo>
                    <a:pt x="369" y="80"/>
                    <a:pt x="274" y="1"/>
                    <a:pt x="1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7513481" y="1693331"/>
              <a:ext cx="21288" cy="22041"/>
            </a:xfrm>
            <a:custGeom>
              <a:avLst/>
              <a:gdLst/>
              <a:ahLst/>
              <a:cxnLst/>
              <a:rect l="l" t="t" r="r" b="b"/>
              <a:pathLst>
                <a:path w="396" h="410" extrusionOk="0">
                  <a:moveTo>
                    <a:pt x="201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61" y="39"/>
                    <a:pt x="0" y="130"/>
                    <a:pt x="31" y="252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8"/>
                    <a:pt x="243" y="403"/>
                  </a:cubicBezTo>
                  <a:cubicBezTo>
                    <a:pt x="335" y="373"/>
                    <a:pt x="395" y="252"/>
                    <a:pt x="365" y="160"/>
                  </a:cubicBezTo>
                  <a:cubicBezTo>
                    <a:pt x="365" y="60"/>
                    <a:pt x="282" y="1"/>
                    <a:pt x="2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7567401" y="1575707"/>
              <a:ext cx="21288" cy="21987"/>
            </a:xfrm>
            <a:custGeom>
              <a:avLst/>
              <a:gdLst/>
              <a:ahLst/>
              <a:cxnLst/>
              <a:rect l="l" t="t" r="r" b="b"/>
              <a:pathLst>
                <a:path w="396" h="409" extrusionOk="0">
                  <a:moveTo>
                    <a:pt x="199" y="0"/>
                  </a:moveTo>
                  <a:cubicBezTo>
                    <a:pt x="184" y="0"/>
                    <a:pt x="168" y="3"/>
                    <a:pt x="152" y="8"/>
                  </a:cubicBezTo>
                  <a:cubicBezTo>
                    <a:pt x="61" y="38"/>
                    <a:pt x="0" y="129"/>
                    <a:pt x="31" y="251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7"/>
                    <a:pt x="243" y="403"/>
                  </a:cubicBezTo>
                  <a:cubicBezTo>
                    <a:pt x="335" y="373"/>
                    <a:pt x="395" y="251"/>
                    <a:pt x="365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7644168" y="1636562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3" y="1"/>
                  </a:moveTo>
                  <a:cubicBezTo>
                    <a:pt x="62" y="31"/>
                    <a:pt x="1" y="152"/>
                    <a:pt x="31" y="244"/>
                  </a:cubicBezTo>
                  <a:cubicBezTo>
                    <a:pt x="56" y="344"/>
                    <a:pt x="123" y="403"/>
                    <a:pt x="197" y="403"/>
                  </a:cubicBezTo>
                  <a:cubicBezTo>
                    <a:pt x="213" y="403"/>
                    <a:pt x="228" y="401"/>
                    <a:pt x="244" y="396"/>
                  </a:cubicBezTo>
                  <a:cubicBezTo>
                    <a:pt x="335" y="396"/>
                    <a:pt x="396" y="274"/>
                    <a:pt x="366" y="152"/>
                  </a:cubicBezTo>
                  <a:cubicBezTo>
                    <a:pt x="335" y="61"/>
                    <a:pt x="244" y="1"/>
                    <a:pt x="1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7564121" y="1646346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23" y="404"/>
                    <a:pt x="197" y="404"/>
                  </a:cubicBezTo>
                  <a:cubicBezTo>
                    <a:pt x="212" y="404"/>
                    <a:pt x="228" y="401"/>
                    <a:pt x="244" y="396"/>
                  </a:cubicBezTo>
                  <a:cubicBezTo>
                    <a:pt x="335" y="396"/>
                    <a:pt x="396" y="274"/>
                    <a:pt x="365" y="153"/>
                  </a:cubicBezTo>
                  <a:cubicBezTo>
                    <a:pt x="335" y="62"/>
                    <a:pt x="24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6784676" y="1228481"/>
              <a:ext cx="933069" cy="517147"/>
            </a:xfrm>
            <a:custGeom>
              <a:avLst/>
              <a:gdLst/>
              <a:ahLst/>
              <a:cxnLst/>
              <a:rect l="l" t="t" r="r" b="b"/>
              <a:pathLst>
                <a:path w="17357" h="9620" extrusionOk="0">
                  <a:moveTo>
                    <a:pt x="13404" y="351"/>
                  </a:moveTo>
                  <a:cubicBezTo>
                    <a:pt x="14824" y="351"/>
                    <a:pt x="16120" y="1290"/>
                    <a:pt x="16506" y="2728"/>
                  </a:cubicBezTo>
                  <a:cubicBezTo>
                    <a:pt x="16962" y="4461"/>
                    <a:pt x="15928" y="6193"/>
                    <a:pt x="14226" y="6649"/>
                  </a:cubicBezTo>
                  <a:cubicBezTo>
                    <a:pt x="13953" y="6722"/>
                    <a:pt x="13679" y="6757"/>
                    <a:pt x="13409" y="6757"/>
                  </a:cubicBezTo>
                  <a:cubicBezTo>
                    <a:pt x="11993" y="6757"/>
                    <a:pt x="10693" y="5799"/>
                    <a:pt x="10335" y="4370"/>
                  </a:cubicBezTo>
                  <a:cubicBezTo>
                    <a:pt x="9879" y="2667"/>
                    <a:pt x="10882" y="904"/>
                    <a:pt x="12615" y="449"/>
                  </a:cubicBezTo>
                  <a:cubicBezTo>
                    <a:pt x="12879" y="383"/>
                    <a:pt x="13144" y="351"/>
                    <a:pt x="13404" y="351"/>
                  </a:cubicBezTo>
                  <a:close/>
                  <a:moveTo>
                    <a:pt x="3946" y="2864"/>
                  </a:moveTo>
                  <a:cubicBezTo>
                    <a:pt x="5356" y="2864"/>
                    <a:pt x="6639" y="3821"/>
                    <a:pt x="7022" y="5251"/>
                  </a:cubicBezTo>
                  <a:cubicBezTo>
                    <a:pt x="7478" y="6953"/>
                    <a:pt x="6445" y="8716"/>
                    <a:pt x="4742" y="9142"/>
                  </a:cubicBezTo>
                  <a:cubicBezTo>
                    <a:pt x="4470" y="9215"/>
                    <a:pt x="4196" y="9250"/>
                    <a:pt x="3926" y="9250"/>
                  </a:cubicBezTo>
                  <a:cubicBezTo>
                    <a:pt x="2510" y="9250"/>
                    <a:pt x="1209" y="8292"/>
                    <a:pt x="852" y="6862"/>
                  </a:cubicBezTo>
                  <a:cubicBezTo>
                    <a:pt x="396" y="5160"/>
                    <a:pt x="1399" y="3397"/>
                    <a:pt x="3131" y="2971"/>
                  </a:cubicBezTo>
                  <a:cubicBezTo>
                    <a:pt x="3404" y="2898"/>
                    <a:pt x="3677" y="2864"/>
                    <a:pt x="3946" y="2864"/>
                  </a:cubicBezTo>
                  <a:close/>
                  <a:moveTo>
                    <a:pt x="13395" y="1"/>
                  </a:moveTo>
                  <a:cubicBezTo>
                    <a:pt x="13097" y="1"/>
                    <a:pt x="12795" y="38"/>
                    <a:pt x="12493" y="114"/>
                  </a:cubicBezTo>
                  <a:cubicBezTo>
                    <a:pt x="10609" y="631"/>
                    <a:pt x="9454" y="2576"/>
                    <a:pt x="9971" y="4461"/>
                  </a:cubicBezTo>
                  <a:cubicBezTo>
                    <a:pt x="9971" y="4461"/>
                    <a:pt x="9603" y="4350"/>
                    <a:pt x="9107" y="4350"/>
                  </a:cubicBezTo>
                  <a:cubicBezTo>
                    <a:pt x="8563" y="4350"/>
                    <a:pt x="7866" y="4483"/>
                    <a:pt x="7326" y="5038"/>
                  </a:cubicBezTo>
                  <a:cubicBezTo>
                    <a:pt x="7041" y="3615"/>
                    <a:pt x="5479" y="2500"/>
                    <a:pt x="3858" y="2500"/>
                  </a:cubicBezTo>
                  <a:cubicBezTo>
                    <a:pt x="3575" y="2500"/>
                    <a:pt x="3290" y="2534"/>
                    <a:pt x="3010" y="2607"/>
                  </a:cubicBezTo>
                  <a:cubicBezTo>
                    <a:pt x="1125" y="3123"/>
                    <a:pt x="1" y="5069"/>
                    <a:pt x="487" y="6953"/>
                  </a:cubicBezTo>
                  <a:cubicBezTo>
                    <a:pt x="923" y="8567"/>
                    <a:pt x="2373" y="9620"/>
                    <a:pt x="3946" y="9620"/>
                  </a:cubicBezTo>
                  <a:cubicBezTo>
                    <a:pt x="4239" y="9620"/>
                    <a:pt x="4537" y="9583"/>
                    <a:pt x="4834" y="9506"/>
                  </a:cubicBezTo>
                  <a:cubicBezTo>
                    <a:pt x="6627" y="9020"/>
                    <a:pt x="7721" y="7288"/>
                    <a:pt x="7448" y="5494"/>
                  </a:cubicBezTo>
                  <a:cubicBezTo>
                    <a:pt x="7543" y="5303"/>
                    <a:pt x="7975" y="4739"/>
                    <a:pt x="9066" y="4739"/>
                  </a:cubicBezTo>
                  <a:cubicBezTo>
                    <a:pt x="9366" y="4739"/>
                    <a:pt x="9716" y="4781"/>
                    <a:pt x="10123" y="4886"/>
                  </a:cubicBezTo>
                  <a:cubicBezTo>
                    <a:pt x="10412" y="5598"/>
                    <a:pt x="11616" y="7131"/>
                    <a:pt x="13436" y="7131"/>
                  </a:cubicBezTo>
                  <a:cubicBezTo>
                    <a:pt x="13715" y="7131"/>
                    <a:pt x="14009" y="7095"/>
                    <a:pt x="14317" y="7014"/>
                  </a:cubicBezTo>
                  <a:cubicBezTo>
                    <a:pt x="16232" y="6497"/>
                    <a:pt x="17357" y="4552"/>
                    <a:pt x="16840" y="2637"/>
                  </a:cubicBezTo>
                  <a:cubicBezTo>
                    <a:pt x="16430" y="1049"/>
                    <a:pt x="14985" y="1"/>
                    <a:pt x="1339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6426859" y="1162680"/>
              <a:ext cx="398719" cy="297333"/>
            </a:xfrm>
            <a:custGeom>
              <a:avLst/>
              <a:gdLst/>
              <a:ahLst/>
              <a:cxnLst/>
              <a:rect l="l" t="t" r="r" b="b"/>
              <a:pathLst>
                <a:path w="7417" h="5531" extrusionOk="0">
                  <a:moveTo>
                    <a:pt x="1034" y="1"/>
                  </a:moveTo>
                  <a:cubicBezTo>
                    <a:pt x="395" y="1065"/>
                    <a:pt x="0" y="2463"/>
                    <a:pt x="334" y="4165"/>
                  </a:cubicBezTo>
                  <a:cubicBezTo>
                    <a:pt x="365" y="4256"/>
                    <a:pt x="365" y="4317"/>
                    <a:pt x="395" y="4378"/>
                  </a:cubicBezTo>
                  <a:cubicBezTo>
                    <a:pt x="1957" y="5146"/>
                    <a:pt x="3742" y="5531"/>
                    <a:pt x="5551" y="5531"/>
                  </a:cubicBezTo>
                  <a:cubicBezTo>
                    <a:pt x="5960" y="5531"/>
                    <a:pt x="6370" y="5511"/>
                    <a:pt x="6778" y="5472"/>
                  </a:cubicBezTo>
                  <a:cubicBezTo>
                    <a:pt x="6991" y="5016"/>
                    <a:pt x="7234" y="4499"/>
                    <a:pt x="7417" y="3983"/>
                  </a:cubicBezTo>
                  <a:cubicBezTo>
                    <a:pt x="5076" y="3071"/>
                    <a:pt x="2948" y="1673"/>
                    <a:pt x="1034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6482391" y="773791"/>
              <a:ext cx="962474" cy="602998"/>
            </a:xfrm>
            <a:custGeom>
              <a:avLst/>
              <a:gdLst/>
              <a:ahLst/>
              <a:cxnLst/>
              <a:rect l="l" t="t" r="r" b="b"/>
              <a:pathLst>
                <a:path w="17904" h="11217" extrusionOk="0">
                  <a:moveTo>
                    <a:pt x="10092" y="1"/>
                  </a:moveTo>
                  <a:cubicBezTo>
                    <a:pt x="6627" y="1186"/>
                    <a:pt x="4256" y="3131"/>
                    <a:pt x="4256" y="3131"/>
                  </a:cubicBezTo>
                  <a:cubicBezTo>
                    <a:pt x="4256" y="3131"/>
                    <a:pt x="4230" y="220"/>
                    <a:pt x="3422" y="220"/>
                  </a:cubicBezTo>
                  <a:cubicBezTo>
                    <a:pt x="3360" y="220"/>
                    <a:pt x="3294" y="237"/>
                    <a:pt x="3222" y="274"/>
                  </a:cubicBezTo>
                  <a:cubicBezTo>
                    <a:pt x="2280" y="791"/>
                    <a:pt x="3374" y="3679"/>
                    <a:pt x="3374" y="3679"/>
                  </a:cubicBezTo>
                  <a:cubicBezTo>
                    <a:pt x="3374" y="3679"/>
                    <a:pt x="2256" y="1953"/>
                    <a:pt x="1692" y="1953"/>
                  </a:cubicBezTo>
                  <a:cubicBezTo>
                    <a:pt x="1612" y="1953"/>
                    <a:pt x="1543" y="1988"/>
                    <a:pt x="1490" y="2068"/>
                  </a:cubicBezTo>
                  <a:cubicBezTo>
                    <a:pt x="1095" y="2675"/>
                    <a:pt x="2797" y="4560"/>
                    <a:pt x="2797" y="4560"/>
                  </a:cubicBezTo>
                  <a:cubicBezTo>
                    <a:pt x="2797" y="4560"/>
                    <a:pt x="1064" y="5441"/>
                    <a:pt x="1" y="7235"/>
                  </a:cubicBezTo>
                  <a:cubicBezTo>
                    <a:pt x="1915" y="8907"/>
                    <a:pt x="4043" y="10335"/>
                    <a:pt x="6384" y="11217"/>
                  </a:cubicBezTo>
                  <a:cubicBezTo>
                    <a:pt x="6748" y="10244"/>
                    <a:pt x="6961" y="9241"/>
                    <a:pt x="6870" y="8420"/>
                  </a:cubicBezTo>
                  <a:lnTo>
                    <a:pt x="6870" y="8420"/>
                  </a:lnTo>
                  <a:cubicBezTo>
                    <a:pt x="6870" y="8420"/>
                    <a:pt x="9393" y="9910"/>
                    <a:pt x="11581" y="10274"/>
                  </a:cubicBezTo>
                  <a:cubicBezTo>
                    <a:pt x="11612" y="10153"/>
                    <a:pt x="11612" y="10031"/>
                    <a:pt x="11581" y="9849"/>
                  </a:cubicBezTo>
                  <a:lnTo>
                    <a:pt x="11581" y="9849"/>
                  </a:lnTo>
                  <a:cubicBezTo>
                    <a:pt x="11642" y="10031"/>
                    <a:pt x="11612" y="10153"/>
                    <a:pt x="11581" y="10274"/>
                  </a:cubicBezTo>
                  <a:cubicBezTo>
                    <a:pt x="11868" y="10329"/>
                    <a:pt x="12155" y="10359"/>
                    <a:pt x="12431" y="10359"/>
                  </a:cubicBezTo>
                  <a:cubicBezTo>
                    <a:pt x="12769" y="10359"/>
                    <a:pt x="13090" y="10314"/>
                    <a:pt x="13375" y="10214"/>
                  </a:cubicBezTo>
                  <a:cubicBezTo>
                    <a:pt x="15290" y="9545"/>
                    <a:pt x="14135" y="7782"/>
                    <a:pt x="13800" y="7296"/>
                  </a:cubicBezTo>
                  <a:lnTo>
                    <a:pt x="13800" y="7296"/>
                  </a:lnTo>
                  <a:cubicBezTo>
                    <a:pt x="14197" y="7805"/>
                    <a:pt x="15911" y="9791"/>
                    <a:pt x="17545" y="9791"/>
                  </a:cubicBezTo>
                  <a:cubicBezTo>
                    <a:pt x="17665" y="9791"/>
                    <a:pt x="17785" y="9781"/>
                    <a:pt x="17904" y="9758"/>
                  </a:cubicBezTo>
                  <a:cubicBezTo>
                    <a:pt x="16232" y="5837"/>
                    <a:pt x="13648" y="2280"/>
                    <a:pt x="10092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7024869" y="731375"/>
              <a:ext cx="495160" cy="566980"/>
            </a:xfrm>
            <a:custGeom>
              <a:avLst/>
              <a:gdLst/>
              <a:ahLst/>
              <a:cxnLst/>
              <a:rect l="l" t="t" r="r" b="b"/>
              <a:pathLst>
                <a:path w="9211" h="10547" extrusionOk="0">
                  <a:moveTo>
                    <a:pt x="4137" y="0"/>
                  </a:moveTo>
                  <a:cubicBezTo>
                    <a:pt x="3582" y="0"/>
                    <a:pt x="3008" y="45"/>
                    <a:pt x="2402" y="151"/>
                  </a:cubicBezTo>
                  <a:cubicBezTo>
                    <a:pt x="1551" y="303"/>
                    <a:pt x="761" y="546"/>
                    <a:pt x="1" y="790"/>
                  </a:cubicBezTo>
                  <a:cubicBezTo>
                    <a:pt x="3588" y="3069"/>
                    <a:pt x="6141" y="6626"/>
                    <a:pt x="7813" y="10547"/>
                  </a:cubicBezTo>
                  <a:cubicBezTo>
                    <a:pt x="7904" y="10516"/>
                    <a:pt x="7965" y="10516"/>
                    <a:pt x="8056" y="10486"/>
                  </a:cubicBezTo>
                  <a:cubicBezTo>
                    <a:pt x="8694" y="10273"/>
                    <a:pt x="9028" y="9939"/>
                    <a:pt x="9211" y="9544"/>
                  </a:cubicBezTo>
                  <a:cubicBezTo>
                    <a:pt x="8664" y="6078"/>
                    <a:pt x="7387" y="2765"/>
                    <a:pt x="5290" y="60"/>
                  </a:cubicBezTo>
                  <a:cubicBezTo>
                    <a:pt x="4912" y="22"/>
                    <a:pt x="4529" y="0"/>
                    <a:pt x="4137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7309198" y="734601"/>
              <a:ext cx="593214" cy="578162"/>
            </a:xfrm>
            <a:custGeom>
              <a:avLst/>
              <a:gdLst/>
              <a:ahLst/>
              <a:cxnLst/>
              <a:rect l="l" t="t" r="r" b="b"/>
              <a:pathLst>
                <a:path w="11035" h="10755" extrusionOk="0">
                  <a:moveTo>
                    <a:pt x="1" y="0"/>
                  </a:moveTo>
                  <a:lnTo>
                    <a:pt x="1" y="0"/>
                  </a:lnTo>
                  <a:cubicBezTo>
                    <a:pt x="2098" y="2705"/>
                    <a:pt x="3375" y="6018"/>
                    <a:pt x="3922" y="9484"/>
                  </a:cubicBezTo>
                  <a:cubicBezTo>
                    <a:pt x="4317" y="8633"/>
                    <a:pt x="3922" y="7660"/>
                    <a:pt x="3922" y="7660"/>
                  </a:cubicBezTo>
                  <a:lnTo>
                    <a:pt x="3922" y="7660"/>
                  </a:lnTo>
                  <a:cubicBezTo>
                    <a:pt x="3922" y="7661"/>
                    <a:pt x="5804" y="10755"/>
                    <a:pt x="7936" y="10755"/>
                  </a:cubicBezTo>
                  <a:cubicBezTo>
                    <a:pt x="8166" y="10755"/>
                    <a:pt x="8399" y="10719"/>
                    <a:pt x="8633" y="10639"/>
                  </a:cubicBezTo>
                  <a:cubicBezTo>
                    <a:pt x="11034" y="9818"/>
                    <a:pt x="7721" y="4803"/>
                    <a:pt x="6536" y="3344"/>
                  </a:cubicBezTo>
                  <a:cubicBezTo>
                    <a:pt x="5624" y="2189"/>
                    <a:pt x="3253" y="334"/>
                    <a:pt x="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6448093" y="1397981"/>
              <a:ext cx="343188" cy="208579"/>
            </a:xfrm>
            <a:custGeom>
              <a:avLst/>
              <a:gdLst/>
              <a:ahLst/>
              <a:cxnLst/>
              <a:rect l="l" t="t" r="r" b="b"/>
              <a:pathLst>
                <a:path w="6384" h="3880" extrusionOk="0">
                  <a:moveTo>
                    <a:pt x="0" y="1"/>
                  </a:moveTo>
                  <a:lnTo>
                    <a:pt x="0" y="1"/>
                  </a:lnTo>
                  <a:cubicBezTo>
                    <a:pt x="713" y="3542"/>
                    <a:pt x="1824" y="3880"/>
                    <a:pt x="2223" y="3880"/>
                  </a:cubicBezTo>
                  <a:cubicBezTo>
                    <a:pt x="2317" y="3880"/>
                    <a:pt x="2371" y="3861"/>
                    <a:pt x="2371" y="3861"/>
                  </a:cubicBezTo>
                  <a:cubicBezTo>
                    <a:pt x="2371" y="3861"/>
                    <a:pt x="2983" y="3591"/>
                    <a:pt x="3943" y="3591"/>
                  </a:cubicBezTo>
                  <a:cubicBezTo>
                    <a:pt x="4231" y="3591"/>
                    <a:pt x="4550" y="3615"/>
                    <a:pt x="4894" y="3679"/>
                  </a:cubicBezTo>
                  <a:cubicBezTo>
                    <a:pt x="4894" y="3679"/>
                    <a:pt x="5654" y="2554"/>
                    <a:pt x="6383" y="1095"/>
                  </a:cubicBezTo>
                  <a:lnTo>
                    <a:pt x="6383" y="1095"/>
                  </a:lnTo>
                  <a:cubicBezTo>
                    <a:pt x="5975" y="1134"/>
                    <a:pt x="5565" y="1154"/>
                    <a:pt x="5156" y="1154"/>
                  </a:cubicBezTo>
                  <a:cubicBezTo>
                    <a:pt x="3347" y="1154"/>
                    <a:pt x="1562" y="769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7219314" y="1159401"/>
              <a:ext cx="4999" cy="6612"/>
            </a:xfrm>
            <a:custGeom>
              <a:avLst/>
              <a:gdLst/>
              <a:ahLst/>
              <a:cxnLst/>
              <a:rect l="l" t="t" r="r" b="b"/>
              <a:pathLst>
                <a:path w="93" h="123" extrusionOk="0">
                  <a:moveTo>
                    <a:pt x="92" y="12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92" y="12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6990571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3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7021644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52"/>
            <p:cNvSpPr/>
            <p:nvPr/>
          </p:nvSpPr>
          <p:spPr>
            <a:xfrm>
              <a:off x="6881119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7" y="1"/>
                    <a:pt x="7228" y="1108"/>
                    <a:pt x="5551" y="1108"/>
                  </a:cubicBezTo>
                  <a:cubicBezTo>
                    <a:pt x="4994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4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52"/>
            <p:cNvSpPr/>
            <p:nvPr/>
          </p:nvSpPr>
          <p:spPr>
            <a:xfrm>
              <a:off x="6979121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2" y="3028"/>
                  </a:cubicBezTo>
                  <a:cubicBezTo>
                    <a:pt x="2505" y="3028"/>
                    <a:pt x="3279" y="3187"/>
                    <a:pt x="4043" y="3465"/>
                  </a:cubicBezTo>
                  <a:cubicBezTo>
                    <a:pt x="504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77" y="122"/>
                    <a:pt x="4476" y="162"/>
                    <a:pt x="3877" y="162"/>
                  </a:cubicBezTo>
                  <a:cubicBezTo>
                    <a:pt x="2679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7031428" y="3823891"/>
              <a:ext cx="202236" cy="173529"/>
            </a:xfrm>
            <a:custGeom>
              <a:avLst/>
              <a:gdLst/>
              <a:ahLst/>
              <a:cxnLst/>
              <a:rect l="l" t="t" r="r" b="b"/>
              <a:pathLst>
                <a:path w="3762" h="3228" extrusionOk="0">
                  <a:moveTo>
                    <a:pt x="1214" y="327"/>
                  </a:moveTo>
                  <a:cubicBezTo>
                    <a:pt x="1511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6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4" y="2390"/>
                    <a:pt x="2004" y="2043"/>
                    <a:pt x="2098" y="1714"/>
                  </a:cubicBezTo>
                  <a:cubicBezTo>
                    <a:pt x="2159" y="1502"/>
                    <a:pt x="2219" y="1228"/>
                    <a:pt x="2371" y="1106"/>
                  </a:cubicBezTo>
                  <a:cubicBezTo>
                    <a:pt x="2444" y="1042"/>
                    <a:pt x="2517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1" y="0"/>
                    <a:pt x="1083" y="23"/>
                    <a:pt x="973" y="73"/>
                  </a:cubicBezTo>
                  <a:cubicBezTo>
                    <a:pt x="0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4" y="3227"/>
                    <a:pt x="1970" y="3137"/>
                    <a:pt x="1949" y="3015"/>
                  </a:cubicBezTo>
                  <a:lnTo>
                    <a:pt x="1949" y="3015"/>
                  </a:lnTo>
                  <a:cubicBezTo>
                    <a:pt x="2629" y="2559"/>
                    <a:pt x="3762" y="1414"/>
                    <a:pt x="2918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7" y="985"/>
                  </a:cubicBezTo>
                  <a:cubicBezTo>
                    <a:pt x="2021" y="1062"/>
                    <a:pt x="1979" y="1141"/>
                    <a:pt x="1941" y="1223"/>
                  </a:cubicBezTo>
                  <a:lnTo>
                    <a:pt x="1941" y="1223"/>
                  </a:lnTo>
                  <a:cubicBezTo>
                    <a:pt x="1881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6962778" y="4098436"/>
              <a:ext cx="233738" cy="138211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36" y="0"/>
                  </a:moveTo>
                  <a:cubicBezTo>
                    <a:pt x="1457" y="0"/>
                    <a:pt x="878" y="90"/>
                    <a:pt x="305" y="285"/>
                  </a:cubicBezTo>
                  <a:cubicBezTo>
                    <a:pt x="1" y="1471"/>
                    <a:pt x="31" y="2504"/>
                    <a:pt x="1217" y="2565"/>
                  </a:cubicBezTo>
                  <a:cubicBezTo>
                    <a:pt x="1272" y="2569"/>
                    <a:pt x="1327" y="2570"/>
                    <a:pt x="1381" y="2570"/>
                  </a:cubicBezTo>
                  <a:cubicBezTo>
                    <a:pt x="2639" y="2570"/>
                    <a:pt x="3619" y="1574"/>
                    <a:pt x="4347" y="437"/>
                  </a:cubicBezTo>
                  <a:cubicBezTo>
                    <a:pt x="3583" y="159"/>
                    <a:pt x="2809" y="0"/>
                    <a:pt x="203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7041212" y="3992263"/>
              <a:ext cx="181109" cy="20482"/>
            </a:xfrm>
            <a:custGeom>
              <a:avLst/>
              <a:gdLst/>
              <a:ahLst/>
              <a:cxnLst/>
              <a:rect l="l" t="t" r="r" b="b"/>
              <a:pathLst>
                <a:path w="3369" h="381" extrusionOk="0">
                  <a:moveTo>
                    <a:pt x="1969" y="0"/>
                  </a:moveTo>
                  <a:cubicBezTo>
                    <a:pt x="1331" y="0"/>
                    <a:pt x="681" y="123"/>
                    <a:pt x="62" y="193"/>
                  </a:cubicBezTo>
                  <a:cubicBezTo>
                    <a:pt x="1" y="224"/>
                    <a:pt x="1" y="284"/>
                    <a:pt x="62" y="284"/>
                  </a:cubicBezTo>
                  <a:cubicBezTo>
                    <a:pt x="679" y="250"/>
                    <a:pt x="1277" y="167"/>
                    <a:pt x="1873" y="167"/>
                  </a:cubicBezTo>
                  <a:cubicBezTo>
                    <a:pt x="2332" y="167"/>
                    <a:pt x="2790" y="217"/>
                    <a:pt x="3253" y="376"/>
                  </a:cubicBezTo>
                  <a:cubicBezTo>
                    <a:pt x="3263" y="379"/>
                    <a:pt x="3272" y="381"/>
                    <a:pt x="3281" y="381"/>
                  </a:cubicBezTo>
                  <a:cubicBezTo>
                    <a:pt x="3350" y="381"/>
                    <a:pt x="3368" y="281"/>
                    <a:pt x="3314" y="254"/>
                  </a:cubicBezTo>
                  <a:cubicBezTo>
                    <a:pt x="2882" y="63"/>
                    <a:pt x="2429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7023310" y="4038119"/>
              <a:ext cx="182453" cy="20374"/>
            </a:xfrm>
            <a:custGeom>
              <a:avLst/>
              <a:gdLst/>
              <a:ahLst/>
              <a:cxnLst/>
              <a:rect l="l" t="t" r="r" b="b"/>
              <a:pathLst>
                <a:path w="3394" h="379" extrusionOk="0">
                  <a:moveTo>
                    <a:pt x="2004" y="1"/>
                  </a:moveTo>
                  <a:cubicBezTo>
                    <a:pt x="1356" y="1"/>
                    <a:pt x="687" y="132"/>
                    <a:pt x="60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0" y="283"/>
                  </a:cubicBezTo>
                  <a:cubicBezTo>
                    <a:pt x="695" y="248"/>
                    <a:pt x="1291" y="166"/>
                    <a:pt x="1886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4" y="279"/>
                    <a:pt x="3313" y="252"/>
                  </a:cubicBezTo>
                  <a:cubicBezTo>
                    <a:pt x="2900" y="65"/>
                    <a:pt x="2457" y="1"/>
                    <a:pt x="200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7292856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4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7323928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7183403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8" y="1"/>
                    <a:pt x="7232" y="1108"/>
                    <a:pt x="5567" y="1108"/>
                  </a:cubicBezTo>
                  <a:cubicBezTo>
                    <a:pt x="5014" y="1108"/>
                    <a:pt x="4291" y="986"/>
                    <a:pt x="3344" y="660"/>
                  </a:cubicBezTo>
                  <a:cubicBezTo>
                    <a:pt x="334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5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7281459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520" y="0"/>
                  </a:moveTo>
                  <a:cubicBezTo>
                    <a:pt x="1520" y="0"/>
                    <a:pt x="426" y="1763"/>
                    <a:pt x="0" y="3313"/>
                  </a:cubicBezTo>
                  <a:cubicBezTo>
                    <a:pt x="573" y="3118"/>
                    <a:pt x="1158" y="3028"/>
                    <a:pt x="1741" y="3028"/>
                  </a:cubicBezTo>
                  <a:cubicBezTo>
                    <a:pt x="2519" y="3028"/>
                    <a:pt x="3296" y="3187"/>
                    <a:pt x="4043" y="3465"/>
                  </a:cubicBezTo>
                  <a:cubicBezTo>
                    <a:pt x="5046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76" y="122"/>
                    <a:pt x="4478" y="162"/>
                    <a:pt x="3884" y="162"/>
                  </a:cubicBezTo>
                  <a:cubicBezTo>
                    <a:pt x="2695" y="162"/>
                    <a:pt x="1520" y="0"/>
                    <a:pt x="152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7333712" y="3823891"/>
              <a:ext cx="200623" cy="173529"/>
            </a:xfrm>
            <a:custGeom>
              <a:avLst/>
              <a:gdLst/>
              <a:ahLst/>
              <a:cxnLst/>
              <a:rect l="l" t="t" r="r" b="b"/>
              <a:pathLst>
                <a:path w="3732" h="3228" extrusionOk="0">
                  <a:moveTo>
                    <a:pt x="1214" y="327"/>
                  </a:moveTo>
                  <a:cubicBezTo>
                    <a:pt x="1512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7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5" y="2390"/>
                    <a:pt x="2004" y="2043"/>
                    <a:pt x="2098" y="1714"/>
                  </a:cubicBezTo>
                  <a:cubicBezTo>
                    <a:pt x="2159" y="1502"/>
                    <a:pt x="2220" y="1228"/>
                    <a:pt x="2372" y="1106"/>
                  </a:cubicBezTo>
                  <a:cubicBezTo>
                    <a:pt x="2445" y="1042"/>
                    <a:pt x="2518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2" y="0"/>
                    <a:pt x="1083" y="23"/>
                    <a:pt x="973" y="73"/>
                  </a:cubicBezTo>
                  <a:cubicBezTo>
                    <a:pt x="1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6" y="3227"/>
                    <a:pt x="1972" y="3135"/>
                    <a:pt x="1949" y="3012"/>
                  </a:cubicBezTo>
                  <a:lnTo>
                    <a:pt x="1949" y="3012"/>
                  </a:lnTo>
                  <a:cubicBezTo>
                    <a:pt x="2606" y="2552"/>
                    <a:pt x="3732" y="1412"/>
                    <a:pt x="2919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8" y="985"/>
                  </a:cubicBezTo>
                  <a:cubicBezTo>
                    <a:pt x="2021" y="1062"/>
                    <a:pt x="1980" y="1141"/>
                    <a:pt x="1942" y="1223"/>
                  </a:cubicBezTo>
                  <a:lnTo>
                    <a:pt x="1942" y="1223"/>
                  </a:lnTo>
                  <a:cubicBezTo>
                    <a:pt x="1882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7265116" y="4098436"/>
              <a:ext cx="233684" cy="138211"/>
            </a:xfrm>
            <a:custGeom>
              <a:avLst/>
              <a:gdLst/>
              <a:ahLst/>
              <a:cxnLst/>
              <a:rect l="l" t="t" r="r" b="b"/>
              <a:pathLst>
                <a:path w="4347" h="2571" extrusionOk="0">
                  <a:moveTo>
                    <a:pt x="2045" y="0"/>
                  </a:moveTo>
                  <a:cubicBezTo>
                    <a:pt x="1462" y="0"/>
                    <a:pt x="877" y="90"/>
                    <a:pt x="304" y="285"/>
                  </a:cubicBezTo>
                  <a:cubicBezTo>
                    <a:pt x="0" y="1471"/>
                    <a:pt x="30" y="2504"/>
                    <a:pt x="1216" y="2565"/>
                  </a:cubicBezTo>
                  <a:cubicBezTo>
                    <a:pt x="1271" y="2569"/>
                    <a:pt x="1326" y="2570"/>
                    <a:pt x="1380" y="2570"/>
                  </a:cubicBezTo>
                  <a:cubicBezTo>
                    <a:pt x="2638" y="2570"/>
                    <a:pt x="3618" y="1574"/>
                    <a:pt x="4347" y="437"/>
                  </a:cubicBezTo>
                  <a:cubicBezTo>
                    <a:pt x="3600" y="159"/>
                    <a:pt x="2823" y="0"/>
                    <a:pt x="20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7343550" y="3992263"/>
              <a:ext cx="181055" cy="20482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3"/>
                    <a:pt x="61" y="193"/>
                  </a:cubicBezTo>
                  <a:cubicBezTo>
                    <a:pt x="0" y="224"/>
                    <a:pt x="0" y="284"/>
                    <a:pt x="61" y="284"/>
                  </a:cubicBezTo>
                  <a:cubicBezTo>
                    <a:pt x="678" y="250"/>
                    <a:pt x="1277" y="167"/>
                    <a:pt x="1877" y="167"/>
                  </a:cubicBezTo>
                  <a:cubicBezTo>
                    <a:pt x="2341" y="167"/>
                    <a:pt x="2806" y="217"/>
                    <a:pt x="3283" y="376"/>
                  </a:cubicBezTo>
                  <a:cubicBezTo>
                    <a:pt x="3289" y="379"/>
                    <a:pt x="3296" y="381"/>
                    <a:pt x="3302" y="381"/>
                  </a:cubicBezTo>
                  <a:cubicBezTo>
                    <a:pt x="3349" y="381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52"/>
            <p:cNvSpPr/>
            <p:nvPr/>
          </p:nvSpPr>
          <p:spPr>
            <a:xfrm>
              <a:off x="7325595" y="4038119"/>
              <a:ext cx="182668" cy="20374"/>
            </a:xfrm>
            <a:custGeom>
              <a:avLst/>
              <a:gdLst/>
              <a:ahLst/>
              <a:cxnLst/>
              <a:rect l="l" t="t" r="r" b="b"/>
              <a:pathLst>
                <a:path w="3398" h="379" extrusionOk="0">
                  <a:moveTo>
                    <a:pt x="2011" y="1"/>
                  </a:moveTo>
                  <a:cubicBezTo>
                    <a:pt x="1356" y="1"/>
                    <a:pt x="687" y="132"/>
                    <a:pt x="61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1" y="283"/>
                  </a:cubicBezTo>
                  <a:cubicBezTo>
                    <a:pt x="695" y="248"/>
                    <a:pt x="1291" y="166"/>
                    <a:pt x="1887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7" y="279"/>
                    <a:pt x="3343" y="252"/>
                  </a:cubicBezTo>
                  <a:cubicBezTo>
                    <a:pt x="2918" y="65"/>
                    <a:pt x="2468" y="1"/>
                    <a:pt x="201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52"/>
            <p:cNvSpPr/>
            <p:nvPr/>
          </p:nvSpPr>
          <p:spPr>
            <a:xfrm>
              <a:off x="7903983" y="2597389"/>
              <a:ext cx="289269" cy="586656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21"/>
                  </a:lnTo>
                  <a:lnTo>
                    <a:pt x="1" y="10912"/>
                  </a:lnTo>
                  <a:lnTo>
                    <a:pt x="5381" y="2796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6712801" y="3099010"/>
              <a:ext cx="158531" cy="1062141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52"/>
            <p:cNvSpPr/>
            <p:nvPr/>
          </p:nvSpPr>
          <p:spPr>
            <a:xfrm>
              <a:off x="6840262" y="3099010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52"/>
            <p:cNvSpPr/>
            <p:nvPr/>
          </p:nvSpPr>
          <p:spPr>
            <a:xfrm>
              <a:off x="7943227" y="3082668"/>
              <a:ext cx="130738" cy="1078483"/>
            </a:xfrm>
            <a:custGeom>
              <a:avLst/>
              <a:gdLst/>
              <a:ahLst/>
              <a:cxnLst/>
              <a:rect l="l" t="t" r="r" b="b"/>
              <a:pathLst>
                <a:path w="2432" h="20062" extrusionOk="0">
                  <a:moveTo>
                    <a:pt x="0" y="1"/>
                  </a:moveTo>
                  <a:lnTo>
                    <a:pt x="547" y="20062"/>
                  </a:lnTo>
                  <a:lnTo>
                    <a:pt x="2432" y="20062"/>
                  </a:lnTo>
                  <a:lnTo>
                    <a:pt x="1885" y="3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8044508" y="2991170"/>
              <a:ext cx="102999" cy="1169978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52"/>
            <p:cNvSpPr/>
            <p:nvPr/>
          </p:nvSpPr>
          <p:spPr>
            <a:xfrm>
              <a:off x="6222576" y="3184002"/>
              <a:ext cx="1697769" cy="176486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52"/>
            <p:cNvSpPr/>
            <p:nvPr/>
          </p:nvSpPr>
          <p:spPr>
            <a:xfrm>
              <a:off x="7903983" y="2798338"/>
              <a:ext cx="254972" cy="562142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52"/>
            <p:cNvSpPr/>
            <p:nvPr/>
          </p:nvSpPr>
          <p:spPr>
            <a:xfrm>
              <a:off x="6289559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52"/>
            <p:cNvSpPr/>
            <p:nvPr/>
          </p:nvSpPr>
          <p:spPr>
            <a:xfrm>
              <a:off x="6417021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7673574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7801035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6093502" y="3012405"/>
              <a:ext cx="472260" cy="171648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6448093" y="3012405"/>
              <a:ext cx="251693" cy="171648"/>
            </a:xfrm>
            <a:custGeom>
              <a:avLst/>
              <a:gdLst/>
              <a:ahLst/>
              <a:cxnLst/>
              <a:rect l="l" t="t" r="r" b="b"/>
              <a:pathLst>
                <a:path w="4682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81" y="3192"/>
                  </a:lnTo>
                  <a:cubicBezTo>
                    <a:pt x="3982" y="2280"/>
                    <a:pt x="3070" y="912"/>
                    <a:pt x="2341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6573888" y="3012405"/>
              <a:ext cx="277819" cy="17164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1" y="1"/>
                  </a:moveTo>
                  <a:cubicBezTo>
                    <a:pt x="730" y="912"/>
                    <a:pt x="1672" y="2280"/>
                    <a:pt x="2341" y="3192"/>
                  </a:cubicBezTo>
                  <a:lnTo>
                    <a:pt x="5168" y="3192"/>
                  </a:lnTo>
                  <a:cubicBezTo>
                    <a:pt x="4682" y="2250"/>
                    <a:pt x="3861" y="912"/>
                    <a:pt x="337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6990571" y="3012405"/>
              <a:ext cx="936348" cy="171648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87" y="973"/>
                    <a:pt x="1308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6755270" y="3012405"/>
              <a:ext cx="336683" cy="171648"/>
            </a:xfrm>
            <a:custGeom>
              <a:avLst/>
              <a:gdLst/>
              <a:ahLst/>
              <a:cxnLst/>
              <a:rect l="l" t="t" r="r" b="b"/>
              <a:pathLst>
                <a:path w="6263" h="3193" extrusionOk="0">
                  <a:moveTo>
                    <a:pt x="1" y="1"/>
                  </a:moveTo>
                  <a:cubicBezTo>
                    <a:pt x="487" y="912"/>
                    <a:pt x="1308" y="2250"/>
                    <a:pt x="1794" y="3192"/>
                  </a:cubicBezTo>
                  <a:lnTo>
                    <a:pt x="6262" y="3192"/>
                  </a:lnTo>
                  <a:cubicBezTo>
                    <a:pt x="5685" y="2250"/>
                    <a:pt x="4864" y="973"/>
                    <a:pt x="437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6098394" y="2563037"/>
              <a:ext cx="2099714" cy="449413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3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6967724" y="2590830"/>
              <a:ext cx="643800" cy="364422"/>
            </a:xfrm>
            <a:custGeom>
              <a:avLst/>
              <a:gdLst/>
              <a:ahLst/>
              <a:cxnLst/>
              <a:rect l="l" t="t" r="r" b="b"/>
              <a:pathLst>
                <a:path w="11976" h="6779" extrusionOk="0">
                  <a:moveTo>
                    <a:pt x="10851" y="578"/>
                  </a:moveTo>
                  <a:cubicBezTo>
                    <a:pt x="11034" y="578"/>
                    <a:pt x="11186" y="700"/>
                    <a:pt x="11186" y="852"/>
                  </a:cubicBezTo>
                  <a:cubicBezTo>
                    <a:pt x="11186" y="1004"/>
                    <a:pt x="11034" y="1125"/>
                    <a:pt x="10851" y="1125"/>
                  </a:cubicBezTo>
                  <a:cubicBezTo>
                    <a:pt x="10669" y="1125"/>
                    <a:pt x="10517" y="1004"/>
                    <a:pt x="10517" y="852"/>
                  </a:cubicBezTo>
                  <a:cubicBezTo>
                    <a:pt x="10517" y="700"/>
                    <a:pt x="10639" y="578"/>
                    <a:pt x="10851" y="578"/>
                  </a:cubicBezTo>
                  <a:close/>
                  <a:moveTo>
                    <a:pt x="10183" y="2827"/>
                  </a:moveTo>
                  <a:cubicBezTo>
                    <a:pt x="10365" y="2827"/>
                    <a:pt x="10517" y="2949"/>
                    <a:pt x="10517" y="3101"/>
                  </a:cubicBezTo>
                  <a:cubicBezTo>
                    <a:pt x="10517" y="3253"/>
                    <a:pt x="10365" y="3374"/>
                    <a:pt x="10183" y="3374"/>
                  </a:cubicBezTo>
                  <a:cubicBezTo>
                    <a:pt x="10000" y="3374"/>
                    <a:pt x="9848" y="3253"/>
                    <a:pt x="9848" y="3101"/>
                  </a:cubicBezTo>
                  <a:cubicBezTo>
                    <a:pt x="9848" y="2949"/>
                    <a:pt x="10000" y="2827"/>
                    <a:pt x="10183" y="2827"/>
                  </a:cubicBezTo>
                  <a:close/>
                  <a:moveTo>
                    <a:pt x="9180" y="5563"/>
                  </a:moveTo>
                  <a:cubicBezTo>
                    <a:pt x="9392" y="5563"/>
                    <a:pt x="9514" y="5684"/>
                    <a:pt x="9514" y="5836"/>
                  </a:cubicBezTo>
                  <a:cubicBezTo>
                    <a:pt x="9514" y="5988"/>
                    <a:pt x="9362" y="6110"/>
                    <a:pt x="9180" y="6110"/>
                  </a:cubicBezTo>
                  <a:cubicBezTo>
                    <a:pt x="8997" y="6110"/>
                    <a:pt x="8845" y="5988"/>
                    <a:pt x="8845" y="5836"/>
                  </a:cubicBezTo>
                  <a:cubicBezTo>
                    <a:pt x="8845" y="5684"/>
                    <a:pt x="8997" y="5563"/>
                    <a:pt x="9180" y="5563"/>
                  </a:cubicBezTo>
                  <a:close/>
                  <a:moveTo>
                    <a:pt x="3131" y="1"/>
                  </a:moveTo>
                  <a:lnTo>
                    <a:pt x="0" y="6779"/>
                  </a:lnTo>
                  <a:lnTo>
                    <a:pt x="9848" y="6779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7401394" y="2602603"/>
              <a:ext cx="111439" cy="332759"/>
            </a:xfrm>
            <a:custGeom>
              <a:avLst/>
              <a:gdLst/>
              <a:ahLst/>
              <a:cxnLst/>
              <a:rect l="l" t="t" r="r" b="b"/>
              <a:pathLst>
                <a:path w="2073" h="6190" extrusionOk="0">
                  <a:moveTo>
                    <a:pt x="1983" y="0"/>
                  </a:moveTo>
                  <a:cubicBezTo>
                    <a:pt x="1950" y="0"/>
                    <a:pt x="1916" y="17"/>
                    <a:pt x="1903" y="55"/>
                  </a:cubicBezTo>
                  <a:cubicBezTo>
                    <a:pt x="1143" y="2000"/>
                    <a:pt x="535" y="4098"/>
                    <a:pt x="18" y="6104"/>
                  </a:cubicBezTo>
                  <a:cubicBezTo>
                    <a:pt x="1" y="6157"/>
                    <a:pt x="34" y="6189"/>
                    <a:pt x="72" y="6189"/>
                  </a:cubicBezTo>
                  <a:cubicBezTo>
                    <a:pt x="98" y="6189"/>
                    <a:pt x="127" y="6172"/>
                    <a:pt x="140" y="6134"/>
                  </a:cubicBezTo>
                  <a:cubicBezTo>
                    <a:pt x="900" y="4219"/>
                    <a:pt x="1568" y="2122"/>
                    <a:pt x="2055" y="85"/>
                  </a:cubicBezTo>
                  <a:cubicBezTo>
                    <a:pt x="2072" y="32"/>
                    <a:pt x="2029" y="0"/>
                    <a:pt x="198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7033040" y="2843818"/>
              <a:ext cx="444521" cy="19514"/>
            </a:xfrm>
            <a:custGeom>
              <a:avLst/>
              <a:gdLst/>
              <a:ahLst/>
              <a:cxnLst/>
              <a:rect l="l" t="t" r="r" b="b"/>
              <a:pathLst>
                <a:path w="8269" h="363" extrusionOk="0">
                  <a:moveTo>
                    <a:pt x="5181" y="0"/>
                  </a:moveTo>
                  <a:cubicBezTo>
                    <a:pt x="3355" y="0"/>
                    <a:pt x="1369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1126" y="325"/>
                    <a:pt x="2630" y="363"/>
                    <a:pt x="4135" y="363"/>
                  </a:cubicBezTo>
                  <a:cubicBezTo>
                    <a:pt x="5639" y="363"/>
                    <a:pt x="7144" y="325"/>
                    <a:pt x="8177" y="249"/>
                  </a:cubicBezTo>
                  <a:cubicBezTo>
                    <a:pt x="8269" y="219"/>
                    <a:pt x="8269" y="97"/>
                    <a:pt x="8177" y="67"/>
                  </a:cubicBezTo>
                  <a:cubicBezTo>
                    <a:pt x="7376" y="20"/>
                    <a:pt x="6309" y="0"/>
                    <a:pt x="5181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7047770" y="2781620"/>
              <a:ext cx="446133" cy="18224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0" y="1"/>
                  </a:moveTo>
                  <a:cubicBezTo>
                    <a:pt x="3239" y="1"/>
                    <a:pt x="1332" y="44"/>
                    <a:pt x="92" y="99"/>
                  </a:cubicBezTo>
                  <a:cubicBezTo>
                    <a:pt x="0" y="99"/>
                    <a:pt x="0" y="251"/>
                    <a:pt x="92" y="251"/>
                  </a:cubicBezTo>
                  <a:cubicBezTo>
                    <a:pt x="1067" y="308"/>
                    <a:pt x="2463" y="339"/>
                    <a:pt x="3883" y="339"/>
                  </a:cubicBezTo>
                  <a:cubicBezTo>
                    <a:pt x="5470" y="339"/>
                    <a:pt x="7086" y="301"/>
                    <a:pt x="8177" y="221"/>
                  </a:cubicBezTo>
                  <a:cubicBezTo>
                    <a:pt x="8298" y="221"/>
                    <a:pt x="8268" y="69"/>
                    <a:pt x="8177" y="69"/>
                  </a:cubicBezTo>
                  <a:cubicBezTo>
                    <a:pt x="7338" y="20"/>
                    <a:pt x="6207" y="1"/>
                    <a:pt x="502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7090240" y="2729420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1"/>
                  </a:moveTo>
                  <a:cubicBezTo>
                    <a:pt x="3132" y="1"/>
                    <a:pt x="1275" y="53"/>
                    <a:pt x="92" y="128"/>
                  </a:cubicBezTo>
                  <a:cubicBezTo>
                    <a:pt x="1" y="128"/>
                    <a:pt x="1" y="249"/>
                    <a:pt x="92" y="249"/>
                  </a:cubicBezTo>
                  <a:cubicBezTo>
                    <a:pt x="932" y="303"/>
                    <a:pt x="2110" y="327"/>
                    <a:pt x="3330" y="327"/>
                  </a:cubicBezTo>
                  <a:cubicBezTo>
                    <a:pt x="4893" y="327"/>
                    <a:pt x="6524" y="287"/>
                    <a:pt x="7600" y="219"/>
                  </a:cubicBezTo>
                  <a:cubicBezTo>
                    <a:pt x="7721" y="189"/>
                    <a:pt x="7691" y="67"/>
                    <a:pt x="7600" y="67"/>
                  </a:cubicBezTo>
                  <a:cubicBezTo>
                    <a:pt x="6868" y="20"/>
                    <a:pt x="5880" y="1"/>
                    <a:pt x="48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7098411" y="2679209"/>
              <a:ext cx="415115" cy="17686"/>
            </a:xfrm>
            <a:custGeom>
              <a:avLst/>
              <a:gdLst/>
              <a:ahLst/>
              <a:cxnLst/>
              <a:rect l="l" t="t" r="r" b="b"/>
              <a:pathLst>
                <a:path w="7722" h="329" extrusionOk="0">
                  <a:moveTo>
                    <a:pt x="5146" y="0"/>
                  </a:moveTo>
                  <a:cubicBezTo>
                    <a:pt x="3368" y="0"/>
                    <a:pt x="1365" y="60"/>
                    <a:pt x="92" y="119"/>
                  </a:cubicBezTo>
                  <a:cubicBezTo>
                    <a:pt x="1" y="119"/>
                    <a:pt x="1" y="241"/>
                    <a:pt x="92" y="241"/>
                  </a:cubicBezTo>
                  <a:cubicBezTo>
                    <a:pt x="1010" y="298"/>
                    <a:pt x="2308" y="329"/>
                    <a:pt x="3627" y="329"/>
                  </a:cubicBezTo>
                  <a:cubicBezTo>
                    <a:pt x="5102" y="329"/>
                    <a:pt x="6603" y="291"/>
                    <a:pt x="7630" y="211"/>
                  </a:cubicBezTo>
                  <a:cubicBezTo>
                    <a:pt x="7721" y="211"/>
                    <a:pt x="7721" y="59"/>
                    <a:pt x="7630" y="59"/>
                  </a:cubicBezTo>
                  <a:cubicBezTo>
                    <a:pt x="6958" y="17"/>
                    <a:pt x="6083" y="0"/>
                    <a:pt x="5146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7114753" y="2628139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0"/>
                  </a:moveTo>
                  <a:cubicBezTo>
                    <a:pt x="3132" y="0"/>
                    <a:pt x="1275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931" y="302"/>
                    <a:pt x="2110" y="326"/>
                    <a:pt x="3330" y="326"/>
                  </a:cubicBezTo>
                  <a:cubicBezTo>
                    <a:pt x="4893" y="326"/>
                    <a:pt x="6524" y="287"/>
                    <a:pt x="7600" y="218"/>
                  </a:cubicBezTo>
                  <a:cubicBezTo>
                    <a:pt x="7721" y="188"/>
                    <a:pt x="7691" y="66"/>
                    <a:pt x="7600" y="66"/>
                  </a:cubicBezTo>
                  <a:cubicBezTo>
                    <a:pt x="6868" y="20"/>
                    <a:pt x="5880" y="0"/>
                    <a:pt x="483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6162098" y="2700337"/>
              <a:ext cx="822974" cy="310503"/>
            </a:xfrm>
            <a:custGeom>
              <a:avLst/>
              <a:gdLst/>
              <a:ahLst/>
              <a:cxnLst/>
              <a:rect l="l" t="t" r="r" b="b"/>
              <a:pathLst>
                <a:path w="15309" h="5776" extrusionOk="0">
                  <a:moveTo>
                    <a:pt x="4864" y="0"/>
                  </a:moveTo>
                  <a:cubicBezTo>
                    <a:pt x="4104" y="1672"/>
                    <a:pt x="1" y="4377"/>
                    <a:pt x="1" y="4377"/>
                  </a:cubicBezTo>
                  <a:lnTo>
                    <a:pt x="9576" y="5775"/>
                  </a:lnTo>
                  <a:cubicBezTo>
                    <a:pt x="10062" y="5410"/>
                    <a:pt x="14257" y="3647"/>
                    <a:pt x="14895" y="2219"/>
                  </a:cubicBezTo>
                  <a:cubicBezTo>
                    <a:pt x="15309" y="1273"/>
                    <a:pt x="14265" y="1106"/>
                    <a:pt x="13480" y="1106"/>
                  </a:cubicBezTo>
                  <a:cubicBezTo>
                    <a:pt x="13055" y="1106"/>
                    <a:pt x="12706" y="1155"/>
                    <a:pt x="12706" y="1155"/>
                  </a:cubicBezTo>
                  <a:lnTo>
                    <a:pt x="4864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6209513" y="2698670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3982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6201342" y="2672543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0"/>
                  </a:moveTo>
                  <a:lnTo>
                    <a:pt x="0" y="3678"/>
                  </a:lnTo>
                  <a:lnTo>
                    <a:pt x="9271" y="5076"/>
                  </a:lnTo>
                  <a:cubicBezTo>
                    <a:pt x="11490" y="4560"/>
                    <a:pt x="13831" y="2158"/>
                    <a:pt x="13831" y="2158"/>
                  </a:cubicBezTo>
                  <a:lnTo>
                    <a:pt x="11824" y="1642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6165377" y="2651094"/>
              <a:ext cx="803997" cy="273142"/>
            </a:xfrm>
            <a:custGeom>
              <a:avLst/>
              <a:gdLst/>
              <a:ahLst/>
              <a:cxnLst/>
              <a:rect l="l" t="t" r="r" b="b"/>
              <a:pathLst>
                <a:path w="14956" h="5081" extrusionOk="0">
                  <a:moveTo>
                    <a:pt x="6080" y="1"/>
                  </a:moveTo>
                  <a:cubicBezTo>
                    <a:pt x="5717" y="1"/>
                    <a:pt x="5440" y="29"/>
                    <a:pt x="5290" y="95"/>
                  </a:cubicBezTo>
                  <a:cubicBezTo>
                    <a:pt x="4135" y="582"/>
                    <a:pt x="1" y="3652"/>
                    <a:pt x="1" y="3652"/>
                  </a:cubicBezTo>
                  <a:lnTo>
                    <a:pt x="9697" y="5080"/>
                  </a:lnTo>
                  <a:cubicBezTo>
                    <a:pt x="10123" y="4807"/>
                    <a:pt x="14074" y="3013"/>
                    <a:pt x="14500" y="2041"/>
                  </a:cubicBezTo>
                  <a:cubicBezTo>
                    <a:pt x="14955" y="1098"/>
                    <a:pt x="13314" y="977"/>
                    <a:pt x="13314" y="977"/>
                  </a:cubicBezTo>
                  <a:cubicBezTo>
                    <a:pt x="13314" y="977"/>
                    <a:pt x="8211" y="1"/>
                    <a:pt x="608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6135971" y="2847366"/>
              <a:ext cx="576872" cy="163477"/>
            </a:xfrm>
            <a:custGeom>
              <a:avLst/>
              <a:gdLst/>
              <a:ahLst/>
              <a:cxnLst/>
              <a:rect l="l" t="t" r="r" b="b"/>
              <a:pathLst>
                <a:path w="10731" h="3041" extrusionOk="0">
                  <a:moveTo>
                    <a:pt x="548" y="1"/>
                  </a:moveTo>
                  <a:cubicBezTo>
                    <a:pt x="1" y="1308"/>
                    <a:pt x="487" y="1642"/>
                    <a:pt x="487" y="1642"/>
                  </a:cubicBezTo>
                  <a:lnTo>
                    <a:pt x="10062" y="3040"/>
                  </a:lnTo>
                  <a:cubicBezTo>
                    <a:pt x="10730" y="2584"/>
                    <a:pt x="10244" y="1429"/>
                    <a:pt x="10244" y="1429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6577168" y="2644750"/>
              <a:ext cx="305611" cy="382431"/>
            </a:xfrm>
            <a:custGeom>
              <a:avLst/>
              <a:gdLst/>
              <a:ahLst/>
              <a:cxnLst/>
              <a:rect l="l" t="t" r="r" b="b"/>
              <a:pathLst>
                <a:path w="5685" h="7114" extrusionOk="0">
                  <a:moveTo>
                    <a:pt x="1429" y="1"/>
                  </a:moveTo>
                  <a:lnTo>
                    <a:pt x="0" y="730"/>
                  </a:lnTo>
                  <a:lnTo>
                    <a:pt x="4256" y="7113"/>
                  </a:lnTo>
                  <a:lnTo>
                    <a:pt x="5684" y="6384"/>
                  </a:lnTo>
                  <a:lnTo>
                    <a:pt x="5654" y="6353"/>
                  </a:lnTo>
                  <a:lnTo>
                    <a:pt x="5472" y="6444"/>
                  </a:lnTo>
                  <a:cubicBezTo>
                    <a:pt x="5472" y="6444"/>
                    <a:pt x="5441" y="6444"/>
                    <a:pt x="5441" y="6414"/>
                  </a:cubicBezTo>
                  <a:lnTo>
                    <a:pt x="5654" y="6323"/>
                  </a:lnTo>
                  <a:lnTo>
                    <a:pt x="5563" y="6201"/>
                  </a:lnTo>
                  <a:lnTo>
                    <a:pt x="5381" y="6292"/>
                  </a:lnTo>
                  <a:lnTo>
                    <a:pt x="5350" y="6292"/>
                  </a:lnTo>
                  <a:cubicBezTo>
                    <a:pt x="5350" y="6262"/>
                    <a:pt x="5350" y="6262"/>
                    <a:pt x="5350" y="6262"/>
                  </a:cubicBezTo>
                  <a:lnTo>
                    <a:pt x="5532" y="6171"/>
                  </a:lnTo>
                  <a:lnTo>
                    <a:pt x="5472" y="6049"/>
                  </a:lnTo>
                  <a:lnTo>
                    <a:pt x="5289" y="6140"/>
                  </a:lnTo>
                  <a:lnTo>
                    <a:pt x="5259" y="6140"/>
                  </a:lnTo>
                  <a:cubicBezTo>
                    <a:pt x="5229" y="6110"/>
                    <a:pt x="5259" y="6110"/>
                    <a:pt x="5259" y="6110"/>
                  </a:cubicBezTo>
                  <a:lnTo>
                    <a:pt x="5441" y="6019"/>
                  </a:lnTo>
                  <a:lnTo>
                    <a:pt x="5381" y="5928"/>
                  </a:lnTo>
                  <a:lnTo>
                    <a:pt x="5107" y="6049"/>
                  </a:lnTo>
                  <a:cubicBezTo>
                    <a:pt x="5077" y="6049"/>
                    <a:pt x="5046" y="6049"/>
                    <a:pt x="5016" y="6019"/>
                  </a:cubicBezTo>
                  <a:cubicBezTo>
                    <a:pt x="5016" y="6019"/>
                    <a:pt x="5016" y="5989"/>
                    <a:pt x="5046" y="5958"/>
                  </a:cubicBezTo>
                  <a:lnTo>
                    <a:pt x="5320" y="5837"/>
                  </a:lnTo>
                  <a:lnTo>
                    <a:pt x="5259" y="5715"/>
                  </a:lnTo>
                  <a:lnTo>
                    <a:pt x="5046" y="5806"/>
                  </a:lnTo>
                  <a:lnTo>
                    <a:pt x="5016" y="5806"/>
                  </a:lnTo>
                  <a:cubicBezTo>
                    <a:pt x="5016" y="5776"/>
                    <a:pt x="5016" y="5776"/>
                    <a:pt x="5046" y="5776"/>
                  </a:cubicBezTo>
                  <a:lnTo>
                    <a:pt x="5229" y="5685"/>
                  </a:lnTo>
                  <a:lnTo>
                    <a:pt x="5168" y="5593"/>
                  </a:lnTo>
                  <a:lnTo>
                    <a:pt x="4985" y="5685"/>
                  </a:lnTo>
                  <a:cubicBezTo>
                    <a:pt x="4955" y="5685"/>
                    <a:pt x="4955" y="5685"/>
                    <a:pt x="4955" y="5654"/>
                  </a:cubicBezTo>
                  <a:lnTo>
                    <a:pt x="5137" y="5563"/>
                  </a:lnTo>
                  <a:lnTo>
                    <a:pt x="5077" y="5441"/>
                  </a:lnTo>
                  <a:lnTo>
                    <a:pt x="4894" y="5533"/>
                  </a:lnTo>
                  <a:lnTo>
                    <a:pt x="4864" y="5533"/>
                  </a:lnTo>
                  <a:cubicBezTo>
                    <a:pt x="4833" y="5533"/>
                    <a:pt x="4833" y="5502"/>
                    <a:pt x="4864" y="5502"/>
                  </a:cubicBezTo>
                  <a:lnTo>
                    <a:pt x="5046" y="5411"/>
                  </a:lnTo>
                  <a:lnTo>
                    <a:pt x="4955" y="5289"/>
                  </a:lnTo>
                  <a:lnTo>
                    <a:pt x="4773" y="5381"/>
                  </a:lnTo>
                  <a:lnTo>
                    <a:pt x="4742" y="5381"/>
                  </a:lnTo>
                  <a:cubicBezTo>
                    <a:pt x="4742" y="5381"/>
                    <a:pt x="4742" y="5350"/>
                    <a:pt x="4773" y="5350"/>
                  </a:cubicBezTo>
                  <a:lnTo>
                    <a:pt x="4955" y="5259"/>
                  </a:lnTo>
                  <a:lnTo>
                    <a:pt x="4864" y="5168"/>
                  </a:lnTo>
                  <a:lnTo>
                    <a:pt x="4681" y="5229"/>
                  </a:lnTo>
                  <a:cubicBezTo>
                    <a:pt x="4681" y="5239"/>
                    <a:pt x="4678" y="5242"/>
                    <a:pt x="4674" y="5242"/>
                  </a:cubicBezTo>
                  <a:cubicBezTo>
                    <a:pt x="4665" y="5242"/>
                    <a:pt x="4651" y="5229"/>
                    <a:pt x="4651" y="5229"/>
                  </a:cubicBezTo>
                  <a:cubicBezTo>
                    <a:pt x="4651" y="5229"/>
                    <a:pt x="4651" y="5198"/>
                    <a:pt x="4651" y="5198"/>
                  </a:cubicBezTo>
                  <a:lnTo>
                    <a:pt x="4833" y="5137"/>
                  </a:lnTo>
                  <a:lnTo>
                    <a:pt x="4773" y="5016"/>
                  </a:lnTo>
                  <a:lnTo>
                    <a:pt x="4499" y="5137"/>
                  </a:lnTo>
                  <a:cubicBezTo>
                    <a:pt x="4484" y="5153"/>
                    <a:pt x="4469" y="5160"/>
                    <a:pt x="4453" y="5160"/>
                  </a:cubicBezTo>
                  <a:cubicBezTo>
                    <a:pt x="4438" y="5160"/>
                    <a:pt x="4423" y="5153"/>
                    <a:pt x="4408" y="5137"/>
                  </a:cubicBezTo>
                  <a:cubicBezTo>
                    <a:pt x="4408" y="5107"/>
                    <a:pt x="4408" y="5077"/>
                    <a:pt x="4438" y="5077"/>
                  </a:cubicBezTo>
                  <a:lnTo>
                    <a:pt x="4712" y="4955"/>
                  </a:lnTo>
                  <a:lnTo>
                    <a:pt x="4651" y="4833"/>
                  </a:lnTo>
                  <a:lnTo>
                    <a:pt x="4469" y="4925"/>
                  </a:lnTo>
                  <a:cubicBezTo>
                    <a:pt x="4438" y="4925"/>
                    <a:pt x="4438" y="4925"/>
                    <a:pt x="4438" y="4894"/>
                  </a:cubicBezTo>
                  <a:lnTo>
                    <a:pt x="4621" y="4803"/>
                  </a:lnTo>
                  <a:lnTo>
                    <a:pt x="4560" y="4712"/>
                  </a:lnTo>
                  <a:lnTo>
                    <a:pt x="4377" y="4773"/>
                  </a:lnTo>
                  <a:cubicBezTo>
                    <a:pt x="4367" y="4783"/>
                    <a:pt x="4361" y="4786"/>
                    <a:pt x="4356" y="4786"/>
                  </a:cubicBezTo>
                  <a:cubicBezTo>
                    <a:pt x="4347" y="4786"/>
                    <a:pt x="4347" y="4773"/>
                    <a:pt x="4347" y="4773"/>
                  </a:cubicBezTo>
                  <a:cubicBezTo>
                    <a:pt x="4347" y="4773"/>
                    <a:pt x="4347" y="4742"/>
                    <a:pt x="4347" y="4742"/>
                  </a:cubicBezTo>
                  <a:lnTo>
                    <a:pt x="4529" y="4651"/>
                  </a:lnTo>
                  <a:lnTo>
                    <a:pt x="4469" y="4560"/>
                  </a:lnTo>
                  <a:lnTo>
                    <a:pt x="4286" y="4651"/>
                  </a:lnTo>
                  <a:lnTo>
                    <a:pt x="4256" y="4651"/>
                  </a:lnTo>
                  <a:cubicBezTo>
                    <a:pt x="4256" y="4621"/>
                    <a:pt x="4256" y="4621"/>
                    <a:pt x="4256" y="4621"/>
                  </a:cubicBezTo>
                  <a:lnTo>
                    <a:pt x="4438" y="4530"/>
                  </a:lnTo>
                  <a:lnTo>
                    <a:pt x="4377" y="4408"/>
                  </a:lnTo>
                  <a:lnTo>
                    <a:pt x="4195" y="4499"/>
                  </a:lnTo>
                  <a:lnTo>
                    <a:pt x="4165" y="4499"/>
                  </a:lnTo>
                  <a:cubicBezTo>
                    <a:pt x="4134" y="4469"/>
                    <a:pt x="4134" y="4469"/>
                    <a:pt x="4165" y="4469"/>
                  </a:cubicBezTo>
                  <a:lnTo>
                    <a:pt x="4347" y="4378"/>
                  </a:lnTo>
                  <a:lnTo>
                    <a:pt x="4256" y="4256"/>
                  </a:lnTo>
                  <a:lnTo>
                    <a:pt x="4074" y="4347"/>
                  </a:lnTo>
                  <a:lnTo>
                    <a:pt x="4043" y="4347"/>
                  </a:lnTo>
                  <a:cubicBezTo>
                    <a:pt x="4043" y="4347"/>
                    <a:pt x="4043" y="4317"/>
                    <a:pt x="4074" y="4317"/>
                  </a:cubicBezTo>
                  <a:lnTo>
                    <a:pt x="4256" y="4226"/>
                  </a:lnTo>
                  <a:lnTo>
                    <a:pt x="4165" y="4134"/>
                  </a:lnTo>
                  <a:lnTo>
                    <a:pt x="3891" y="4256"/>
                  </a:lnTo>
                  <a:cubicBezTo>
                    <a:pt x="3861" y="4256"/>
                    <a:pt x="3830" y="4256"/>
                    <a:pt x="3830" y="4226"/>
                  </a:cubicBezTo>
                  <a:cubicBezTo>
                    <a:pt x="3800" y="4226"/>
                    <a:pt x="3830" y="4195"/>
                    <a:pt x="3830" y="4165"/>
                  </a:cubicBezTo>
                  <a:lnTo>
                    <a:pt x="4134" y="4043"/>
                  </a:lnTo>
                  <a:lnTo>
                    <a:pt x="4043" y="3922"/>
                  </a:lnTo>
                  <a:lnTo>
                    <a:pt x="3861" y="4013"/>
                  </a:lnTo>
                  <a:lnTo>
                    <a:pt x="3830" y="4013"/>
                  </a:lnTo>
                  <a:cubicBezTo>
                    <a:pt x="3830" y="4013"/>
                    <a:pt x="3830" y="3982"/>
                    <a:pt x="3830" y="3982"/>
                  </a:cubicBezTo>
                  <a:lnTo>
                    <a:pt x="4013" y="3891"/>
                  </a:lnTo>
                  <a:lnTo>
                    <a:pt x="3952" y="3800"/>
                  </a:lnTo>
                  <a:lnTo>
                    <a:pt x="3770" y="3891"/>
                  </a:lnTo>
                  <a:lnTo>
                    <a:pt x="3739" y="3891"/>
                  </a:lnTo>
                  <a:cubicBezTo>
                    <a:pt x="3739" y="3861"/>
                    <a:pt x="3739" y="3861"/>
                    <a:pt x="3739" y="3861"/>
                  </a:cubicBezTo>
                  <a:lnTo>
                    <a:pt x="3952" y="3770"/>
                  </a:lnTo>
                  <a:lnTo>
                    <a:pt x="3861" y="3678"/>
                  </a:lnTo>
                  <a:lnTo>
                    <a:pt x="3678" y="3739"/>
                  </a:lnTo>
                  <a:cubicBezTo>
                    <a:pt x="3678" y="3749"/>
                    <a:pt x="3675" y="3753"/>
                    <a:pt x="3670" y="3753"/>
                  </a:cubicBezTo>
                  <a:cubicBezTo>
                    <a:pt x="3661" y="3753"/>
                    <a:pt x="3648" y="3739"/>
                    <a:pt x="3648" y="3739"/>
                  </a:cubicBezTo>
                  <a:cubicBezTo>
                    <a:pt x="3648" y="3739"/>
                    <a:pt x="3648" y="3709"/>
                    <a:pt x="3648" y="3709"/>
                  </a:cubicBezTo>
                  <a:lnTo>
                    <a:pt x="3861" y="3618"/>
                  </a:lnTo>
                  <a:lnTo>
                    <a:pt x="3770" y="3526"/>
                  </a:lnTo>
                  <a:lnTo>
                    <a:pt x="3587" y="3618"/>
                  </a:lnTo>
                  <a:cubicBezTo>
                    <a:pt x="3587" y="3618"/>
                    <a:pt x="3557" y="3618"/>
                    <a:pt x="3557" y="3587"/>
                  </a:cubicBezTo>
                  <a:cubicBezTo>
                    <a:pt x="3557" y="3587"/>
                    <a:pt x="3557" y="3587"/>
                    <a:pt x="3557" y="3557"/>
                  </a:cubicBezTo>
                  <a:lnTo>
                    <a:pt x="3739" y="3496"/>
                  </a:lnTo>
                  <a:lnTo>
                    <a:pt x="3678" y="3374"/>
                  </a:lnTo>
                  <a:lnTo>
                    <a:pt x="3496" y="3466"/>
                  </a:lnTo>
                  <a:lnTo>
                    <a:pt x="3466" y="3466"/>
                  </a:lnTo>
                  <a:cubicBezTo>
                    <a:pt x="3435" y="3435"/>
                    <a:pt x="3466" y="3435"/>
                    <a:pt x="3466" y="3435"/>
                  </a:cubicBezTo>
                  <a:lnTo>
                    <a:pt x="3648" y="3344"/>
                  </a:lnTo>
                  <a:lnTo>
                    <a:pt x="3587" y="3223"/>
                  </a:lnTo>
                  <a:lnTo>
                    <a:pt x="3314" y="3374"/>
                  </a:lnTo>
                  <a:cubicBezTo>
                    <a:pt x="3283" y="3374"/>
                    <a:pt x="3253" y="3374"/>
                    <a:pt x="3222" y="3344"/>
                  </a:cubicBezTo>
                  <a:cubicBezTo>
                    <a:pt x="3222" y="3314"/>
                    <a:pt x="3222" y="3314"/>
                    <a:pt x="3253" y="3283"/>
                  </a:cubicBezTo>
                  <a:lnTo>
                    <a:pt x="3526" y="3162"/>
                  </a:lnTo>
                  <a:lnTo>
                    <a:pt x="3466" y="3040"/>
                  </a:lnTo>
                  <a:lnTo>
                    <a:pt x="3253" y="3131"/>
                  </a:lnTo>
                  <a:lnTo>
                    <a:pt x="3222" y="3131"/>
                  </a:lnTo>
                  <a:cubicBezTo>
                    <a:pt x="3222" y="3131"/>
                    <a:pt x="3222" y="3101"/>
                    <a:pt x="3253" y="3101"/>
                  </a:cubicBezTo>
                  <a:lnTo>
                    <a:pt x="3435" y="3010"/>
                  </a:lnTo>
                  <a:lnTo>
                    <a:pt x="3374" y="2919"/>
                  </a:lnTo>
                  <a:lnTo>
                    <a:pt x="3192" y="3010"/>
                  </a:lnTo>
                  <a:lnTo>
                    <a:pt x="3162" y="3010"/>
                  </a:lnTo>
                  <a:cubicBezTo>
                    <a:pt x="3131" y="2979"/>
                    <a:pt x="3131" y="2979"/>
                    <a:pt x="3162" y="2979"/>
                  </a:cubicBezTo>
                  <a:lnTo>
                    <a:pt x="3344" y="2888"/>
                  </a:lnTo>
                  <a:lnTo>
                    <a:pt x="3283" y="2767"/>
                  </a:lnTo>
                  <a:lnTo>
                    <a:pt x="3101" y="2858"/>
                  </a:lnTo>
                  <a:lnTo>
                    <a:pt x="3070" y="2858"/>
                  </a:lnTo>
                  <a:cubicBezTo>
                    <a:pt x="3040" y="2858"/>
                    <a:pt x="3040" y="2827"/>
                    <a:pt x="3070" y="2827"/>
                  </a:cubicBezTo>
                  <a:lnTo>
                    <a:pt x="3253" y="2736"/>
                  </a:lnTo>
                  <a:lnTo>
                    <a:pt x="3162" y="2645"/>
                  </a:lnTo>
                  <a:lnTo>
                    <a:pt x="2979" y="2706"/>
                  </a:lnTo>
                  <a:cubicBezTo>
                    <a:pt x="2979" y="2716"/>
                    <a:pt x="2979" y="2719"/>
                    <a:pt x="2978" y="2719"/>
                  </a:cubicBezTo>
                  <a:cubicBezTo>
                    <a:pt x="2976" y="2719"/>
                    <a:pt x="2969" y="2706"/>
                    <a:pt x="2949" y="2706"/>
                  </a:cubicBezTo>
                  <a:cubicBezTo>
                    <a:pt x="2949" y="2706"/>
                    <a:pt x="2949" y="2675"/>
                    <a:pt x="2979" y="2675"/>
                  </a:cubicBezTo>
                  <a:lnTo>
                    <a:pt x="3162" y="2584"/>
                  </a:lnTo>
                  <a:lnTo>
                    <a:pt x="3070" y="2493"/>
                  </a:lnTo>
                  <a:lnTo>
                    <a:pt x="2888" y="2554"/>
                  </a:lnTo>
                  <a:cubicBezTo>
                    <a:pt x="2888" y="2564"/>
                    <a:pt x="2885" y="2567"/>
                    <a:pt x="2880" y="2567"/>
                  </a:cubicBezTo>
                  <a:cubicBezTo>
                    <a:pt x="2871" y="2567"/>
                    <a:pt x="2858" y="2554"/>
                    <a:pt x="2858" y="2554"/>
                  </a:cubicBezTo>
                  <a:cubicBezTo>
                    <a:pt x="2858" y="2554"/>
                    <a:pt x="2858" y="2523"/>
                    <a:pt x="2858" y="2523"/>
                  </a:cubicBezTo>
                  <a:lnTo>
                    <a:pt x="3040" y="2432"/>
                  </a:lnTo>
                  <a:lnTo>
                    <a:pt x="2979" y="2341"/>
                  </a:lnTo>
                  <a:lnTo>
                    <a:pt x="2706" y="2463"/>
                  </a:lnTo>
                  <a:cubicBezTo>
                    <a:pt x="2696" y="2473"/>
                    <a:pt x="2685" y="2476"/>
                    <a:pt x="2676" y="2476"/>
                  </a:cubicBezTo>
                  <a:cubicBezTo>
                    <a:pt x="2658" y="2476"/>
                    <a:pt x="2645" y="2463"/>
                    <a:pt x="2645" y="2463"/>
                  </a:cubicBezTo>
                  <a:cubicBezTo>
                    <a:pt x="2615" y="2432"/>
                    <a:pt x="2615" y="2402"/>
                    <a:pt x="2645" y="2402"/>
                  </a:cubicBezTo>
                  <a:lnTo>
                    <a:pt x="2918" y="2250"/>
                  </a:lnTo>
                  <a:lnTo>
                    <a:pt x="2858" y="2159"/>
                  </a:lnTo>
                  <a:lnTo>
                    <a:pt x="2675" y="2250"/>
                  </a:lnTo>
                  <a:cubicBezTo>
                    <a:pt x="2645" y="2250"/>
                    <a:pt x="2645" y="2250"/>
                    <a:pt x="2645" y="2219"/>
                  </a:cubicBezTo>
                  <a:cubicBezTo>
                    <a:pt x="2645" y="2219"/>
                    <a:pt x="2645" y="2219"/>
                    <a:pt x="2645" y="2189"/>
                  </a:cubicBezTo>
                  <a:lnTo>
                    <a:pt x="2827" y="2128"/>
                  </a:lnTo>
                  <a:lnTo>
                    <a:pt x="2766" y="2007"/>
                  </a:lnTo>
                  <a:lnTo>
                    <a:pt x="2584" y="2098"/>
                  </a:lnTo>
                  <a:lnTo>
                    <a:pt x="2554" y="2098"/>
                  </a:lnTo>
                  <a:cubicBezTo>
                    <a:pt x="2554" y="2098"/>
                    <a:pt x="2554" y="2067"/>
                    <a:pt x="2554" y="2067"/>
                  </a:cubicBezTo>
                  <a:lnTo>
                    <a:pt x="2736" y="1976"/>
                  </a:lnTo>
                  <a:lnTo>
                    <a:pt x="2675" y="1885"/>
                  </a:lnTo>
                  <a:lnTo>
                    <a:pt x="2493" y="1976"/>
                  </a:lnTo>
                  <a:lnTo>
                    <a:pt x="2463" y="1976"/>
                  </a:lnTo>
                  <a:cubicBezTo>
                    <a:pt x="2463" y="1946"/>
                    <a:pt x="2463" y="1946"/>
                    <a:pt x="2463" y="1946"/>
                  </a:cubicBezTo>
                  <a:lnTo>
                    <a:pt x="2645" y="1855"/>
                  </a:lnTo>
                  <a:lnTo>
                    <a:pt x="2584" y="1733"/>
                  </a:lnTo>
                  <a:lnTo>
                    <a:pt x="2402" y="1824"/>
                  </a:lnTo>
                  <a:lnTo>
                    <a:pt x="2371" y="1824"/>
                  </a:lnTo>
                  <a:cubicBezTo>
                    <a:pt x="2371" y="1794"/>
                    <a:pt x="2371" y="1794"/>
                    <a:pt x="2371" y="1794"/>
                  </a:cubicBezTo>
                  <a:lnTo>
                    <a:pt x="2554" y="1703"/>
                  </a:lnTo>
                  <a:lnTo>
                    <a:pt x="2493" y="1581"/>
                  </a:lnTo>
                  <a:lnTo>
                    <a:pt x="2311" y="1672"/>
                  </a:lnTo>
                  <a:lnTo>
                    <a:pt x="2280" y="1672"/>
                  </a:lnTo>
                  <a:cubicBezTo>
                    <a:pt x="2250" y="1642"/>
                    <a:pt x="2250" y="1642"/>
                    <a:pt x="2280" y="1642"/>
                  </a:cubicBezTo>
                  <a:lnTo>
                    <a:pt x="2463" y="1551"/>
                  </a:lnTo>
                  <a:lnTo>
                    <a:pt x="2402" y="1429"/>
                  </a:lnTo>
                  <a:lnTo>
                    <a:pt x="2098" y="1581"/>
                  </a:lnTo>
                  <a:cubicBezTo>
                    <a:pt x="2067" y="1581"/>
                    <a:pt x="2037" y="1581"/>
                    <a:pt x="2037" y="1551"/>
                  </a:cubicBezTo>
                  <a:cubicBezTo>
                    <a:pt x="2007" y="1520"/>
                    <a:pt x="2037" y="1490"/>
                    <a:pt x="2067" y="1490"/>
                  </a:cubicBezTo>
                  <a:lnTo>
                    <a:pt x="2341" y="1368"/>
                  </a:lnTo>
                  <a:lnTo>
                    <a:pt x="2250" y="1247"/>
                  </a:lnTo>
                  <a:lnTo>
                    <a:pt x="2067" y="1338"/>
                  </a:lnTo>
                  <a:lnTo>
                    <a:pt x="2037" y="1338"/>
                  </a:lnTo>
                  <a:cubicBezTo>
                    <a:pt x="2037" y="1308"/>
                    <a:pt x="2037" y="1308"/>
                    <a:pt x="2037" y="1308"/>
                  </a:cubicBezTo>
                  <a:lnTo>
                    <a:pt x="2250" y="1216"/>
                  </a:lnTo>
                  <a:lnTo>
                    <a:pt x="2159" y="1125"/>
                  </a:lnTo>
                  <a:lnTo>
                    <a:pt x="1976" y="1216"/>
                  </a:lnTo>
                  <a:cubicBezTo>
                    <a:pt x="1976" y="1216"/>
                    <a:pt x="1976" y="1216"/>
                    <a:pt x="1946" y="1186"/>
                  </a:cubicBezTo>
                  <a:lnTo>
                    <a:pt x="1976" y="1186"/>
                  </a:lnTo>
                  <a:lnTo>
                    <a:pt x="2159" y="1095"/>
                  </a:lnTo>
                  <a:lnTo>
                    <a:pt x="2067" y="973"/>
                  </a:lnTo>
                  <a:lnTo>
                    <a:pt x="1885" y="1064"/>
                  </a:lnTo>
                  <a:lnTo>
                    <a:pt x="1855" y="1064"/>
                  </a:lnTo>
                  <a:cubicBezTo>
                    <a:pt x="1855" y="1064"/>
                    <a:pt x="1855" y="1034"/>
                    <a:pt x="1885" y="1034"/>
                  </a:cubicBezTo>
                  <a:lnTo>
                    <a:pt x="2067" y="973"/>
                  </a:lnTo>
                  <a:lnTo>
                    <a:pt x="1976" y="852"/>
                  </a:lnTo>
                  <a:lnTo>
                    <a:pt x="1794" y="943"/>
                  </a:lnTo>
                  <a:cubicBezTo>
                    <a:pt x="1794" y="943"/>
                    <a:pt x="1794" y="943"/>
                    <a:pt x="1763" y="912"/>
                  </a:cubicBezTo>
                  <a:lnTo>
                    <a:pt x="1794" y="912"/>
                  </a:lnTo>
                  <a:lnTo>
                    <a:pt x="1976" y="821"/>
                  </a:lnTo>
                  <a:lnTo>
                    <a:pt x="1885" y="700"/>
                  </a:lnTo>
                  <a:lnTo>
                    <a:pt x="1703" y="791"/>
                  </a:lnTo>
                  <a:cubicBezTo>
                    <a:pt x="1703" y="791"/>
                    <a:pt x="1672" y="791"/>
                    <a:pt x="1672" y="760"/>
                  </a:cubicBezTo>
                  <a:lnTo>
                    <a:pt x="1855" y="669"/>
                  </a:lnTo>
                  <a:lnTo>
                    <a:pt x="1794" y="548"/>
                  </a:lnTo>
                  <a:lnTo>
                    <a:pt x="1520" y="669"/>
                  </a:lnTo>
                  <a:cubicBezTo>
                    <a:pt x="1505" y="684"/>
                    <a:pt x="1490" y="692"/>
                    <a:pt x="1475" y="692"/>
                  </a:cubicBezTo>
                  <a:cubicBezTo>
                    <a:pt x="1459" y="692"/>
                    <a:pt x="1444" y="684"/>
                    <a:pt x="1429" y="669"/>
                  </a:cubicBezTo>
                  <a:cubicBezTo>
                    <a:pt x="1429" y="639"/>
                    <a:pt x="1429" y="608"/>
                    <a:pt x="1459" y="608"/>
                  </a:cubicBezTo>
                  <a:lnTo>
                    <a:pt x="1733" y="487"/>
                  </a:lnTo>
                  <a:lnTo>
                    <a:pt x="1672" y="396"/>
                  </a:lnTo>
                  <a:lnTo>
                    <a:pt x="1490" y="487"/>
                  </a:lnTo>
                  <a:cubicBezTo>
                    <a:pt x="1490" y="487"/>
                    <a:pt x="1490" y="487"/>
                    <a:pt x="1459" y="457"/>
                  </a:cubicBezTo>
                  <a:lnTo>
                    <a:pt x="1490" y="457"/>
                  </a:lnTo>
                  <a:lnTo>
                    <a:pt x="1672" y="365"/>
                  </a:lnTo>
                  <a:lnTo>
                    <a:pt x="1611" y="274"/>
                  </a:lnTo>
                  <a:lnTo>
                    <a:pt x="1399" y="335"/>
                  </a:lnTo>
                  <a:cubicBezTo>
                    <a:pt x="1399" y="345"/>
                    <a:pt x="1399" y="348"/>
                    <a:pt x="1398" y="348"/>
                  </a:cubicBezTo>
                  <a:cubicBezTo>
                    <a:pt x="1395" y="348"/>
                    <a:pt x="1389" y="335"/>
                    <a:pt x="1368" y="335"/>
                  </a:cubicBezTo>
                  <a:cubicBezTo>
                    <a:pt x="1368" y="335"/>
                    <a:pt x="1368" y="305"/>
                    <a:pt x="1399" y="305"/>
                  </a:cubicBezTo>
                  <a:lnTo>
                    <a:pt x="1581" y="213"/>
                  </a:lnTo>
                  <a:lnTo>
                    <a:pt x="1520" y="122"/>
                  </a:lnTo>
                  <a:lnTo>
                    <a:pt x="1307" y="213"/>
                  </a:lnTo>
                  <a:lnTo>
                    <a:pt x="1277" y="213"/>
                  </a:lnTo>
                  <a:cubicBezTo>
                    <a:pt x="1277" y="183"/>
                    <a:pt x="1277" y="183"/>
                    <a:pt x="1307" y="183"/>
                  </a:cubicBezTo>
                  <a:lnTo>
                    <a:pt x="1520" y="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6582060" y="2669264"/>
              <a:ext cx="245134" cy="354638"/>
            </a:xfrm>
            <a:custGeom>
              <a:avLst/>
              <a:gdLst/>
              <a:ahLst/>
              <a:cxnLst/>
              <a:rect l="l" t="t" r="r" b="b"/>
              <a:pathLst>
                <a:path w="4560" h="6597" extrusionOk="0">
                  <a:moveTo>
                    <a:pt x="578" y="1"/>
                  </a:moveTo>
                  <a:lnTo>
                    <a:pt x="1" y="274"/>
                  </a:lnTo>
                  <a:lnTo>
                    <a:pt x="4195" y="6596"/>
                  </a:lnTo>
                  <a:lnTo>
                    <a:pt x="4560" y="6444"/>
                  </a:lnTo>
                  <a:cubicBezTo>
                    <a:pt x="2949" y="4469"/>
                    <a:pt x="1460" y="2311"/>
                    <a:pt x="57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6611466" y="2646363"/>
              <a:ext cx="277873" cy="370981"/>
            </a:xfrm>
            <a:custGeom>
              <a:avLst/>
              <a:gdLst/>
              <a:ahLst/>
              <a:cxnLst/>
              <a:rect l="l" t="t" r="r" b="b"/>
              <a:pathLst>
                <a:path w="5169" h="6901" extrusionOk="0">
                  <a:moveTo>
                    <a:pt x="882" y="1"/>
                  </a:moveTo>
                  <a:lnTo>
                    <a:pt x="1" y="427"/>
                  </a:lnTo>
                  <a:cubicBezTo>
                    <a:pt x="913" y="2737"/>
                    <a:pt x="2402" y="4895"/>
                    <a:pt x="4043" y="6901"/>
                  </a:cubicBezTo>
                  <a:lnTo>
                    <a:pt x="5168" y="6384"/>
                  </a:lnTo>
                  <a:lnTo>
                    <a:pt x="5138" y="6354"/>
                  </a:lnTo>
                  <a:lnTo>
                    <a:pt x="4955" y="6445"/>
                  </a:lnTo>
                  <a:lnTo>
                    <a:pt x="4925" y="6445"/>
                  </a:lnTo>
                  <a:cubicBezTo>
                    <a:pt x="4925" y="6414"/>
                    <a:pt x="4925" y="6414"/>
                    <a:pt x="4925" y="6414"/>
                  </a:cubicBezTo>
                  <a:lnTo>
                    <a:pt x="5107" y="6323"/>
                  </a:lnTo>
                  <a:lnTo>
                    <a:pt x="5046" y="6202"/>
                  </a:lnTo>
                  <a:lnTo>
                    <a:pt x="4864" y="6293"/>
                  </a:lnTo>
                  <a:lnTo>
                    <a:pt x="4834" y="6293"/>
                  </a:lnTo>
                  <a:cubicBezTo>
                    <a:pt x="4803" y="6293"/>
                    <a:pt x="4834" y="6262"/>
                    <a:pt x="4834" y="6262"/>
                  </a:cubicBezTo>
                  <a:lnTo>
                    <a:pt x="5016" y="6171"/>
                  </a:lnTo>
                  <a:lnTo>
                    <a:pt x="4925" y="6050"/>
                  </a:lnTo>
                  <a:lnTo>
                    <a:pt x="4743" y="6141"/>
                  </a:lnTo>
                  <a:lnTo>
                    <a:pt x="4712" y="6141"/>
                  </a:lnTo>
                  <a:cubicBezTo>
                    <a:pt x="4712" y="6141"/>
                    <a:pt x="4712" y="6110"/>
                    <a:pt x="4743" y="6110"/>
                  </a:cubicBezTo>
                  <a:lnTo>
                    <a:pt x="4925" y="6019"/>
                  </a:lnTo>
                  <a:lnTo>
                    <a:pt x="4834" y="5928"/>
                  </a:lnTo>
                  <a:lnTo>
                    <a:pt x="4560" y="6050"/>
                  </a:lnTo>
                  <a:cubicBezTo>
                    <a:pt x="4530" y="6050"/>
                    <a:pt x="4499" y="6050"/>
                    <a:pt x="4499" y="6019"/>
                  </a:cubicBezTo>
                  <a:cubicBezTo>
                    <a:pt x="4469" y="6019"/>
                    <a:pt x="4469" y="5989"/>
                    <a:pt x="4499" y="5959"/>
                  </a:cubicBezTo>
                  <a:lnTo>
                    <a:pt x="4803" y="5837"/>
                  </a:lnTo>
                  <a:lnTo>
                    <a:pt x="4712" y="5715"/>
                  </a:lnTo>
                  <a:lnTo>
                    <a:pt x="4530" y="5807"/>
                  </a:lnTo>
                  <a:lnTo>
                    <a:pt x="4499" y="5807"/>
                  </a:lnTo>
                  <a:cubicBezTo>
                    <a:pt x="4499" y="5807"/>
                    <a:pt x="4499" y="5776"/>
                    <a:pt x="4499" y="5776"/>
                  </a:cubicBezTo>
                  <a:lnTo>
                    <a:pt x="4682" y="5685"/>
                  </a:lnTo>
                  <a:lnTo>
                    <a:pt x="4621" y="5594"/>
                  </a:lnTo>
                  <a:lnTo>
                    <a:pt x="4439" y="5685"/>
                  </a:lnTo>
                  <a:lnTo>
                    <a:pt x="4408" y="5685"/>
                  </a:lnTo>
                  <a:cubicBezTo>
                    <a:pt x="4408" y="5655"/>
                    <a:pt x="4408" y="5655"/>
                    <a:pt x="4408" y="5655"/>
                  </a:cubicBezTo>
                  <a:lnTo>
                    <a:pt x="4621" y="5563"/>
                  </a:lnTo>
                  <a:lnTo>
                    <a:pt x="4530" y="5472"/>
                  </a:lnTo>
                  <a:lnTo>
                    <a:pt x="4347" y="5533"/>
                  </a:lnTo>
                  <a:cubicBezTo>
                    <a:pt x="4347" y="5543"/>
                    <a:pt x="4344" y="5546"/>
                    <a:pt x="4339" y="5546"/>
                  </a:cubicBezTo>
                  <a:cubicBezTo>
                    <a:pt x="4330" y="5546"/>
                    <a:pt x="4317" y="5533"/>
                    <a:pt x="4317" y="5533"/>
                  </a:cubicBezTo>
                  <a:cubicBezTo>
                    <a:pt x="4317" y="5533"/>
                    <a:pt x="4317" y="5503"/>
                    <a:pt x="4317" y="5503"/>
                  </a:cubicBezTo>
                  <a:lnTo>
                    <a:pt x="4530" y="5411"/>
                  </a:lnTo>
                  <a:lnTo>
                    <a:pt x="4439" y="5320"/>
                  </a:lnTo>
                  <a:lnTo>
                    <a:pt x="4256" y="5411"/>
                  </a:lnTo>
                  <a:cubicBezTo>
                    <a:pt x="4256" y="5411"/>
                    <a:pt x="4226" y="5411"/>
                    <a:pt x="4226" y="5381"/>
                  </a:cubicBezTo>
                  <a:cubicBezTo>
                    <a:pt x="4226" y="5381"/>
                    <a:pt x="4226" y="5381"/>
                    <a:pt x="4226" y="5351"/>
                  </a:cubicBezTo>
                  <a:lnTo>
                    <a:pt x="4408" y="5290"/>
                  </a:lnTo>
                  <a:lnTo>
                    <a:pt x="4347" y="5168"/>
                  </a:lnTo>
                  <a:lnTo>
                    <a:pt x="4165" y="5259"/>
                  </a:lnTo>
                  <a:cubicBezTo>
                    <a:pt x="4135" y="5259"/>
                    <a:pt x="4135" y="5259"/>
                    <a:pt x="4135" y="5229"/>
                  </a:cubicBezTo>
                  <a:lnTo>
                    <a:pt x="4317" y="5138"/>
                  </a:lnTo>
                  <a:lnTo>
                    <a:pt x="4256" y="5016"/>
                  </a:lnTo>
                  <a:lnTo>
                    <a:pt x="3983" y="5138"/>
                  </a:lnTo>
                  <a:cubicBezTo>
                    <a:pt x="3967" y="5153"/>
                    <a:pt x="3952" y="5161"/>
                    <a:pt x="3937" y="5161"/>
                  </a:cubicBezTo>
                  <a:cubicBezTo>
                    <a:pt x="3922" y="5161"/>
                    <a:pt x="3907" y="5153"/>
                    <a:pt x="3891" y="5138"/>
                  </a:cubicBezTo>
                  <a:cubicBezTo>
                    <a:pt x="3891" y="5107"/>
                    <a:pt x="3891" y="5077"/>
                    <a:pt x="3922" y="5077"/>
                  </a:cubicBezTo>
                  <a:lnTo>
                    <a:pt x="4195" y="4955"/>
                  </a:lnTo>
                  <a:lnTo>
                    <a:pt x="4135" y="4834"/>
                  </a:lnTo>
                  <a:lnTo>
                    <a:pt x="3922" y="4925"/>
                  </a:lnTo>
                  <a:cubicBezTo>
                    <a:pt x="3922" y="4925"/>
                    <a:pt x="3922" y="4925"/>
                    <a:pt x="3891" y="4895"/>
                  </a:cubicBezTo>
                  <a:lnTo>
                    <a:pt x="3922" y="4895"/>
                  </a:lnTo>
                  <a:lnTo>
                    <a:pt x="4104" y="4803"/>
                  </a:lnTo>
                  <a:lnTo>
                    <a:pt x="4043" y="4712"/>
                  </a:lnTo>
                  <a:lnTo>
                    <a:pt x="3861" y="4773"/>
                  </a:lnTo>
                  <a:cubicBezTo>
                    <a:pt x="3851" y="4783"/>
                    <a:pt x="3844" y="4787"/>
                    <a:pt x="3840" y="4787"/>
                  </a:cubicBezTo>
                  <a:cubicBezTo>
                    <a:pt x="3831" y="4787"/>
                    <a:pt x="3831" y="4773"/>
                    <a:pt x="3831" y="4773"/>
                  </a:cubicBezTo>
                  <a:cubicBezTo>
                    <a:pt x="3800" y="4773"/>
                    <a:pt x="3800" y="4743"/>
                    <a:pt x="3831" y="4743"/>
                  </a:cubicBezTo>
                  <a:lnTo>
                    <a:pt x="4013" y="4651"/>
                  </a:lnTo>
                  <a:lnTo>
                    <a:pt x="3952" y="4560"/>
                  </a:lnTo>
                  <a:lnTo>
                    <a:pt x="3770" y="4651"/>
                  </a:lnTo>
                  <a:lnTo>
                    <a:pt x="3739" y="4651"/>
                  </a:lnTo>
                  <a:cubicBezTo>
                    <a:pt x="3709" y="4621"/>
                    <a:pt x="3709" y="4621"/>
                    <a:pt x="3739" y="4621"/>
                  </a:cubicBezTo>
                  <a:lnTo>
                    <a:pt x="3922" y="4530"/>
                  </a:lnTo>
                  <a:lnTo>
                    <a:pt x="3831" y="4408"/>
                  </a:lnTo>
                  <a:lnTo>
                    <a:pt x="3648" y="4500"/>
                  </a:lnTo>
                  <a:lnTo>
                    <a:pt x="3618" y="4500"/>
                  </a:lnTo>
                  <a:cubicBezTo>
                    <a:pt x="3618" y="4500"/>
                    <a:pt x="3618" y="4469"/>
                    <a:pt x="3648" y="4469"/>
                  </a:cubicBezTo>
                  <a:lnTo>
                    <a:pt x="3831" y="4378"/>
                  </a:lnTo>
                  <a:lnTo>
                    <a:pt x="3739" y="4256"/>
                  </a:lnTo>
                  <a:lnTo>
                    <a:pt x="3557" y="4348"/>
                  </a:lnTo>
                  <a:lnTo>
                    <a:pt x="3527" y="4348"/>
                  </a:lnTo>
                  <a:cubicBezTo>
                    <a:pt x="3527" y="4348"/>
                    <a:pt x="3527" y="4317"/>
                    <a:pt x="3527" y="4317"/>
                  </a:cubicBezTo>
                  <a:lnTo>
                    <a:pt x="3709" y="4226"/>
                  </a:lnTo>
                  <a:lnTo>
                    <a:pt x="3648" y="4135"/>
                  </a:lnTo>
                  <a:lnTo>
                    <a:pt x="3375" y="4256"/>
                  </a:lnTo>
                  <a:cubicBezTo>
                    <a:pt x="3344" y="4256"/>
                    <a:pt x="3314" y="4256"/>
                    <a:pt x="3284" y="4226"/>
                  </a:cubicBezTo>
                  <a:cubicBezTo>
                    <a:pt x="3284" y="4226"/>
                    <a:pt x="3284" y="4196"/>
                    <a:pt x="3314" y="4165"/>
                  </a:cubicBezTo>
                  <a:lnTo>
                    <a:pt x="3587" y="4044"/>
                  </a:lnTo>
                  <a:lnTo>
                    <a:pt x="3527" y="3922"/>
                  </a:lnTo>
                  <a:lnTo>
                    <a:pt x="3344" y="4013"/>
                  </a:lnTo>
                  <a:lnTo>
                    <a:pt x="3314" y="4013"/>
                  </a:lnTo>
                  <a:cubicBezTo>
                    <a:pt x="3284" y="4013"/>
                    <a:pt x="3314" y="3983"/>
                    <a:pt x="3314" y="3983"/>
                  </a:cubicBezTo>
                  <a:lnTo>
                    <a:pt x="3496" y="3892"/>
                  </a:lnTo>
                  <a:lnTo>
                    <a:pt x="3436" y="3800"/>
                  </a:lnTo>
                  <a:lnTo>
                    <a:pt x="3253" y="3892"/>
                  </a:lnTo>
                  <a:lnTo>
                    <a:pt x="3223" y="3892"/>
                  </a:lnTo>
                  <a:cubicBezTo>
                    <a:pt x="3223" y="3861"/>
                    <a:pt x="3223" y="3861"/>
                    <a:pt x="3223" y="3861"/>
                  </a:cubicBezTo>
                  <a:lnTo>
                    <a:pt x="3405" y="3770"/>
                  </a:lnTo>
                  <a:lnTo>
                    <a:pt x="3344" y="3679"/>
                  </a:lnTo>
                  <a:lnTo>
                    <a:pt x="3162" y="3770"/>
                  </a:lnTo>
                  <a:cubicBezTo>
                    <a:pt x="3162" y="3770"/>
                    <a:pt x="3132" y="3770"/>
                    <a:pt x="3132" y="3740"/>
                  </a:cubicBezTo>
                  <a:lnTo>
                    <a:pt x="3314" y="3648"/>
                  </a:lnTo>
                  <a:lnTo>
                    <a:pt x="3253" y="3527"/>
                  </a:lnTo>
                  <a:lnTo>
                    <a:pt x="3071" y="3618"/>
                  </a:lnTo>
                  <a:cubicBezTo>
                    <a:pt x="3040" y="3618"/>
                    <a:pt x="3040" y="3618"/>
                    <a:pt x="3040" y="3588"/>
                  </a:cubicBezTo>
                  <a:lnTo>
                    <a:pt x="3223" y="3496"/>
                  </a:lnTo>
                  <a:lnTo>
                    <a:pt x="3162" y="3375"/>
                  </a:lnTo>
                  <a:lnTo>
                    <a:pt x="2949" y="3466"/>
                  </a:lnTo>
                  <a:cubicBezTo>
                    <a:pt x="2949" y="3466"/>
                    <a:pt x="2949" y="3466"/>
                    <a:pt x="2919" y="3436"/>
                  </a:cubicBezTo>
                  <a:lnTo>
                    <a:pt x="2949" y="3436"/>
                  </a:lnTo>
                  <a:lnTo>
                    <a:pt x="3132" y="3344"/>
                  </a:lnTo>
                  <a:lnTo>
                    <a:pt x="3071" y="3223"/>
                  </a:lnTo>
                  <a:lnTo>
                    <a:pt x="2767" y="3375"/>
                  </a:lnTo>
                  <a:cubicBezTo>
                    <a:pt x="2736" y="3375"/>
                    <a:pt x="2706" y="3375"/>
                    <a:pt x="2706" y="3344"/>
                  </a:cubicBezTo>
                  <a:cubicBezTo>
                    <a:pt x="2676" y="3314"/>
                    <a:pt x="2706" y="3284"/>
                    <a:pt x="2736" y="3284"/>
                  </a:cubicBezTo>
                  <a:lnTo>
                    <a:pt x="3010" y="3162"/>
                  </a:lnTo>
                  <a:lnTo>
                    <a:pt x="2919" y="3041"/>
                  </a:lnTo>
                  <a:lnTo>
                    <a:pt x="2736" y="3132"/>
                  </a:lnTo>
                  <a:lnTo>
                    <a:pt x="2706" y="3132"/>
                  </a:lnTo>
                  <a:cubicBezTo>
                    <a:pt x="2706" y="3101"/>
                    <a:pt x="2706" y="3101"/>
                    <a:pt x="2736" y="3101"/>
                  </a:cubicBezTo>
                  <a:lnTo>
                    <a:pt x="2919" y="3010"/>
                  </a:lnTo>
                  <a:lnTo>
                    <a:pt x="2858" y="2919"/>
                  </a:lnTo>
                  <a:lnTo>
                    <a:pt x="2645" y="3010"/>
                  </a:lnTo>
                  <a:cubicBezTo>
                    <a:pt x="2645" y="3010"/>
                    <a:pt x="2645" y="3010"/>
                    <a:pt x="2615" y="2980"/>
                  </a:cubicBezTo>
                  <a:cubicBezTo>
                    <a:pt x="2615" y="2980"/>
                    <a:pt x="2615" y="2980"/>
                    <a:pt x="2645" y="2949"/>
                  </a:cubicBezTo>
                  <a:lnTo>
                    <a:pt x="2828" y="2889"/>
                  </a:lnTo>
                  <a:lnTo>
                    <a:pt x="2767" y="2767"/>
                  </a:lnTo>
                  <a:lnTo>
                    <a:pt x="2554" y="2858"/>
                  </a:lnTo>
                  <a:lnTo>
                    <a:pt x="2524" y="2858"/>
                  </a:lnTo>
                  <a:cubicBezTo>
                    <a:pt x="2524" y="2828"/>
                    <a:pt x="2524" y="2828"/>
                    <a:pt x="2554" y="2828"/>
                  </a:cubicBezTo>
                  <a:lnTo>
                    <a:pt x="2736" y="2737"/>
                  </a:lnTo>
                  <a:lnTo>
                    <a:pt x="2645" y="2615"/>
                  </a:lnTo>
                  <a:lnTo>
                    <a:pt x="2463" y="2706"/>
                  </a:lnTo>
                  <a:lnTo>
                    <a:pt x="2432" y="2706"/>
                  </a:lnTo>
                  <a:cubicBezTo>
                    <a:pt x="2432" y="2706"/>
                    <a:pt x="2432" y="2676"/>
                    <a:pt x="2432" y="2676"/>
                  </a:cubicBezTo>
                  <a:lnTo>
                    <a:pt x="2645" y="2585"/>
                  </a:lnTo>
                  <a:lnTo>
                    <a:pt x="2554" y="2493"/>
                  </a:lnTo>
                  <a:lnTo>
                    <a:pt x="2372" y="2554"/>
                  </a:lnTo>
                  <a:cubicBezTo>
                    <a:pt x="2372" y="2564"/>
                    <a:pt x="2368" y="2568"/>
                    <a:pt x="2364" y="2568"/>
                  </a:cubicBezTo>
                  <a:cubicBezTo>
                    <a:pt x="2355" y="2568"/>
                    <a:pt x="2341" y="2554"/>
                    <a:pt x="2341" y="2554"/>
                  </a:cubicBezTo>
                  <a:cubicBezTo>
                    <a:pt x="2341" y="2554"/>
                    <a:pt x="2341" y="2524"/>
                    <a:pt x="2341" y="2524"/>
                  </a:cubicBezTo>
                  <a:lnTo>
                    <a:pt x="2524" y="2433"/>
                  </a:lnTo>
                  <a:lnTo>
                    <a:pt x="2463" y="2341"/>
                  </a:lnTo>
                  <a:lnTo>
                    <a:pt x="2189" y="2463"/>
                  </a:lnTo>
                  <a:cubicBezTo>
                    <a:pt x="2179" y="2473"/>
                    <a:pt x="2169" y="2477"/>
                    <a:pt x="2159" y="2477"/>
                  </a:cubicBezTo>
                  <a:cubicBezTo>
                    <a:pt x="2139" y="2477"/>
                    <a:pt x="2118" y="2463"/>
                    <a:pt x="2098" y="2463"/>
                  </a:cubicBezTo>
                  <a:cubicBezTo>
                    <a:pt x="2098" y="2433"/>
                    <a:pt x="2098" y="2402"/>
                    <a:pt x="2128" y="2402"/>
                  </a:cubicBezTo>
                  <a:lnTo>
                    <a:pt x="2402" y="2250"/>
                  </a:lnTo>
                  <a:lnTo>
                    <a:pt x="2341" y="2159"/>
                  </a:lnTo>
                  <a:lnTo>
                    <a:pt x="2159" y="2250"/>
                  </a:lnTo>
                  <a:cubicBezTo>
                    <a:pt x="2128" y="2250"/>
                    <a:pt x="2128" y="2250"/>
                    <a:pt x="2128" y="2220"/>
                  </a:cubicBezTo>
                  <a:cubicBezTo>
                    <a:pt x="2098" y="2220"/>
                    <a:pt x="2098" y="2220"/>
                    <a:pt x="2128" y="2189"/>
                  </a:cubicBezTo>
                  <a:lnTo>
                    <a:pt x="2311" y="2129"/>
                  </a:lnTo>
                  <a:lnTo>
                    <a:pt x="2250" y="2007"/>
                  </a:lnTo>
                  <a:lnTo>
                    <a:pt x="2068" y="2098"/>
                  </a:lnTo>
                  <a:lnTo>
                    <a:pt x="2037" y="2098"/>
                  </a:lnTo>
                  <a:cubicBezTo>
                    <a:pt x="2007" y="2098"/>
                    <a:pt x="2037" y="2068"/>
                    <a:pt x="2037" y="2068"/>
                  </a:cubicBezTo>
                  <a:lnTo>
                    <a:pt x="2220" y="1977"/>
                  </a:lnTo>
                  <a:lnTo>
                    <a:pt x="2159" y="1885"/>
                  </a:lnTo>
                  <a:lnTo>
                    <a:pt x="1977" y="1977"/>
                  </a:lnTo>
                  <a:lnTo>
                    <a:pt x="1946" y="1977"/>
                  </a:lnTo>
                  <a:cubicBezTo>
                    <a:pt x="1916" y="1946"/>
                    <a:pt x="1946" y="1946"/>
                    <a:pt x="1946" y="1946"/>
                  </a:cubicBezTo>
                  <a:lnTo>
                    <a:pt x="2128" y="1855"/>
                  </a:lnTo>
                  <a:lnTo>
                    <a:pt x="2068" y="1734"/>
                  </a:lnTo>
                  <a:lnTo>
                    <a:pt x="1855" y="1825"/>
                  </a:lnTo>
                  <a:lnTo>
                    <a:pt x="1825" y="1825"/>
                  </a:lnTo>
                  <a:cubicBezTo>
                    <a:pt x="1825" y="1794"/>
                    <a:pt x="1825" y="1794"/>
                    <a:pt x="1855" y="1794"/>
                  </a:cubicBezTo>
                  <a:lnTo>
                    <a:pt x="2037" y="1703"/>
                  </a:lnTo>
                  <a:lnTo>
                    <a:pt x="1946" y="1582"/>
                  </a:lnTo>
                  <a:lnTo>
                    <a:pt x="1764" y="1673"/>
                  </a:lnTo>
                  <a:lnTo>
                    <a:pt x="1733" y="1673"/>
                  </a:lnTo>
                  <a:cubicBezTo>
                    <a:pt x="1733" y="1673"/>
                    <a:pt x="1733" y="1642"/>
                    <a:pt x="1733" y="1642"/>
                  </a:cubicBezTo>
                  <a:lnTo>
                    <a:pt x="1946" y="1551"/>
                  </a:lnTo>
                  <a:lnTo>
                    <a:pt x="1855" y="1460"/>
                  </a:lnTo>
                  <a:lnTo>
                    <a:pt x="1581" y="1582"/>
                  </a:lnTo>
                  <a:cubicBezTo>
                    <a:pt x="1551" y="1582"/>
                    <a:pt x="1521" y="1582"/>
                    <a:pt x="1521" y="1551"/>
                  </a:cubicBezTo>
                  <a:cubicBezTo>
                    <a:pt x="1490" y="1551"/>
                    <a:pt x="1490" y="1521"/>
                    <a:pt x="1521" y="1490"/>
                  </a:cubicBezTo>
                  <a:lnTo>
                    <a:pt x="1825" y="1369"/>
                  </a:lnTo>
                  <a:lnTo>
                    <a:pt x="1733" y="1247"/>
                  </a:lnTo>
                  <a:lnTo>
                    <a:pt x="1551" y="1338"/>
                  </a:lnTo>
                  <a:lnTo>
                    <a:pt x="1521" y="1338"/>
                  </a:lnTo>
                  <a:cubicBezTo>
                    <a:pt x="1521" y="1338"/>
                    <a:pt x="1521" y="1308"/>
                    <a:pt x="1521" y="1308"/>
                  </a:cubicBezTo>
                  <a:lnTo>
                    <a:pt x="1703" y="1217"/>
                  </a:lnTo>
                  <a:lnTo>
                    <a:pt x="1642" y="1126"/>
                  </a:lnTo>
                  <a:lnTo>
                    <a:pt x="1460" y="1217"/>
                  </a:lnTo>
                  <a:lnTo>
                    <a:pt x="1429" y="1217"/>
                  </a:lnTo>
                  <a:cubicBezTo>
                    <a:pt x="1429" y="1217"/>
                    <a:pt x="1429" y="1186"/>
                    <a:pt x="1429" y="1186"/>
                  </a:cubicBezTo>
                  <a:lnTo>
                    <a:pt x="1612" y="1095"/>
                  </a:lnTo>
                  <a:lnTo>
                    <a:pt x="1551" y="1004"/>
                  </a:lnTo>
                  <a:lnTo>
                    <a:pt x="1369" y="1095"/>
                  </a:lnTo>
                  <a:cubicBezTo>
                    <a:pt x="1369" y="1095"/>
                    <a:pt x="1338" y="1095"/>
                    <a:pt x="1338" y="1065"/>
                  </a:cubicBezTo>
                  <a:cubicBezTo>
                    <a:pt x="1338" y="1065"/>
                    <a:pt x="1338" y="1065"/>
                    <a:pt x="1338" y="1034"/>
                  </a:cubicBezTo>
                  <a:lnTo>
                    <a:pt x="1521" y="974"/>
                  </a:lnTo>
                  <a:lnTo>
                    <a:pt x="1460" y="852"/>
                  </a:lnTo>
                  <a:lnTo>
                    <a:pt x="1277" y="943"/>
                  </a:lnTo>
                  <a:cubicBezTo>
                    <a:pt x="1247" y="943"/>
                    <a:pt x="1247" y="943"/>
                    <a:pt x="1247" y="913"/>
                  </a:cubicBezTo>
                  <a:lnTo>
                    <a:pt x="1429" y="822"/>
                  </a:lnTo>
                  <a:lnTo>
                    <a:pt x="1369" y="700"/>
                  </a:lnTo>
                  <a:lnTo>
                    <a:pt x="1186" y="791"/>
                  </a:lnTo>
                  <a:lnTo>
                    <a:pt x="1156" y="791"/>
                  </a:lnTo>
                  <a:cubicBezTo>
                    <a:pt x="1125" y="761"/>
                    <a:pt x="1125" y="761"/>
                    <a:pt x="1156" y="761"/>
                  </a:cubicBezTo>
                  <a:lnTo>
                    <a:pt x="1338" y="670"/>
                  </a:lnTo>
                  <a:lnTo>
                    <a:pt x="1277" y="548"/>
                  </a:lnTo>
                  <a:lnTo>
                    <a:pt x="973" y="700"/>
                  </a:lnTo>
                  <a:cubicBezTo>
                    <a:pt x="973" y="700"/>
                    <a:pt x="943" y="700"/>
                    <a:pt x="913" y="670"/>
                  </a:cubicBezTo>
                  <a:cubicBezTo>
                    <a:pt x="913" y="639"/>
                    <a:pt x="913" y="609"/>
                    <a:pt x="943" y="609"/>
                  </a:cubicBezTo>
                  <a:lnTo>
                    <a:pt x="1217" y="487"/>
                  </a:lnTo>
                  <a:lnTo>
                    <a:pt x="1156" y="396"/>
                  </a:lnTo>
                  <a:lnTo>
                    <a:pt x="973" y="487"/>
                  </a:lnTo>
                  <a:cubicBezTo>
                    <a:pt x="973" y="487"/>
                    <a:pt x="943" y="487"/>
                    <a:pt x="943" y="457"/>
                  </a:cubicBezTo>
                  <a:lnTo>
                    <a:pt x="1125" y="366"/>
                  </a:lnTo>
                  <a:lnTo>
                    <a:pt x="1065" y="275"/>
                  </a:lnTo>
                  <a:lnTo>
                    <a:pt x="882" y="335"/>
                  </a:lnTo>
                  <a:lnTo>
                    <a:pt x="852" y="335"/>
                  </a:lnTo>
                  <a:cubicBezTo>
                    <a:pt x="852" y="335"/>
                    <a:pt x="852" y="305"/>
                    <a:pt x="852" y="305"/>
                  </a:cubicBezTo>
                  <a:lnTo>
                    <a:pt x="1034" y="214"/>
                  </a:lnTo>
                  <a:lnTo>
                    <a:pt x="973" y="123"/>
                  </a:lnTo>
                  <a:lnTo>
                    <a:pt x="791" y="214"/>
                  </a:lnTo>
                  <a:lnTo>
                    <a:pt x="761" y="214"/>
                  </a:lnTo>
                  <a:cubicBezTo>
                    <a:pt x="761" y="183"/>
                    <a:pt x="761" y="183"/>
                    <a:pt x="761" y="183"/>
                  </a:cubicBezTo>
                  <a:lnTo>
                    <a:pt x="943" y="92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6658881" y="2670877"/>
              <a:ext cx="19621" cy="12257"/>
            </a:xfrm>
            <a:custGeom>
              <a:avLst/>
              <a:gdLst/>
              <a:ahLst/>
              <a:cxnLst/>
              <a:rect l="l" t="t" r="r" b="b"/>
              <a:pathLst>
                <a:path w="365" h="228" extrusionOk="0">
                  <a:moveTo>
                    <a:pt x="335" y="1"/>
                  </a:moveTo>
                  <a:lnTo>
                    <a:pt x="31" y="153"/>
                  </a:lnTo>
                  <a:cubicBezTo>
                    <a:pt x="31" y="153"/>
                    <a:pt x="0" y="183"/>
                    <a:pt x="31" y="214"/>
                  </a:cubicBezTo>
                  <a:cubicBezTo>
                    <a:pt x="31" y="214"/>
                    <a:pt x="44" y="227"/>
                    <a:pt x="62" y="227"/>
                  </a:cubicBezTo>
                  <a:cubicBezTo>
                    <a:pt x="71" y="227"/>
                    <a:pt x="81" y="224"/>
                    <a:pt x="91" y="214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6691566" y="2719905"/>
              <a:ext cx="19621" cy="11074"/>
            </a:xfrm>
            <a:custGeom>
              <a:avLst/>
              <a:gdLst/>
              <a:ahLst/>
              <a:cxnLst/>
              <a:rect l="l" t="t" r="r" b="b"/>
              <a:pathLst>
                <a:path w="365" h="206" extrusionOk="0">
                  <a:moveTo>
                    <a:pt x="304" y="1"/>
                  </a:moveTo>
                  <a:lnTo>
                    <a:pt x="31" y="122"/>
                  </a:lnTo>
                  <a:cubicBezTo>
                    <a:pt x="0" y="122"/>
                    <a:pt x="0" y="153"/>
                    <a:pt x="0" y="183"/>
                  </a:cubicBezTo>
                  <a:cubicBezTo>
                    <a:pt x="15" y="198"/>
                    <a:pt x="31" y="206"/>
                    <a:pt x="46" y="206"/>
                  </a:cubicBezTo>
                  <a:cubicBezTo>
                    <a:pt x="61" y="206"/>
                    <a:pt x="76" y="198"/>
                    <a:pt x="91" y="183"/>
                  </a:cubicBezTo>
                  <a:lnTo>
                    <a:pt x="365" y="62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6722585" y="2767320"/>
              <a:ext cx="19675" cy="11450"/>
            </a:xfrm>
            <a:custGeom>
              <a:avLst/>
              <a:gdLst/>
              <a:ahLst/>
              <a:cxnLst/>
              <a:rect l="l" t="t" r="r" b="b"/>
              <a:pathLst>
                <a:path w="366" h="213" extrusionOk="0">
                  <a:moveTo>
                    <a:pt x="335" y="0"/>
                  </a:moveTo>
                  <a:lnTo>
                    <a:pt x="61" y="122"/>
                  </a:lnTo>
                  <a:cubicBezTo>
                    <a:pt x="31" y="152"/>
                    <a:pt x="1" y="152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61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6755270" y="2814681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05" y="1"/>
                  </a:moveTo>
                  <a:lnTo>
                    <a:pt x="31" y="122"/>
                  </a:lnTo>
                  <a:cubicBezTo>
                    <a:pt x="1" y="153"/>
                    <a:pt x="1" y="183"/>
                    <a:pt x="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6786342" y="2863709"/>
              <a:ext cx="19621" cy="10590"/>
            </a:xfrm>
            <a:custGeom>
              <a:avLst/>
              <a:gdLst/>
              <a:ahLst/>
              <a:cxnLst/>
              <a:rect l="l" t="t" r="r" b="b"/>
              <a:pathLst>
                <a:path w="365" h="197" extrusionOk="0">
                  <a:moveTo>
                    <a:pt x="334" y="1"/>
                  </a:moveTo>
                  <a:lnTo>
                    <a:pt x="61" y="122"/>
                  </a:lnTo>
                  <a:cubicBezTo>
                    <a:pt x="31" y="122"/>
                    <a:pt x="0" y="153"/>
                    <a:pt x="31" y="183"/>
                  </a:cubicBezTo>
                  <a:cubicBezTo>
                    <a:pt x="31" y="183"/>
                    <a:pt x="44" y="196"/>
                    <a:pt x="62" y="196"/>
                  </a:cubicBezTo>
                  <a:cubicBezTo>
                    <a:pt x="71" y="196"/>
                    <a:pt x="81" y="193"/>
                    <a:pt x="91" y="183"/>
                  </a:cubicBezTo>
                  <a:lnTo>
                    <a:pt x="365" y="61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6819028" y="2911124"/>
              <a:ext cx="19621" cy="11450"/>
            </a:xfrm>
            <a:custGeom>
              <a:avLst/>
              <a:gdLst/>
              <a:ahLst/>
              <a:cxnLst/>
              <a:rect l="l" t="t" r="r" b="b"/>
              <a:pathLst>
                <a:path w="365" h="213" extrusionOk="0">
                  <a:moveTo>
                    <a:pt x="304" y="0"/>
                  </a:moveTo>
                  <a:lnTo>
                    <a:pt x="30" y="122"/>
                  </a:lnTo>
                  <a:cubicBezTo>
                    <a:pt x="0" y="122"/>
                    <a:pt x="0" y="152"/>
                    <a:pt x="0" y="182"/>
                  </a:cubicBezTo>
                  <a:cubicBezTo>
                    <a:pt x="30" y="213"/>
                    <a:pt x="61" y="213"/>
                    <a:pt x="91" y="213"/>
                  </a:cubicBezTo>
                  <a:lnTo>
                    <a:pt x="365" y="6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6850046" y="2958485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35" y="1"/>
                  </a:moveTo>
                  <a:lnTo>
                    <a:pt x="61" y="122"/>
                  </a:lnTo>
                  <a:cubicBezTo>
                    <a:pt x="31" y="153"/>
                    <a:pt x="1" y="183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6671944" y="268071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6704629" y="2729742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6735648" y="277710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6768333" y="282451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6799406" y="287349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31" y="123"/>
                    <a:pt x="31" y="123"/>
                    <a:pt x="31" y="123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6832091" y="292090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6863110" y="2968269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6676836" y="2688886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1" y="91"/>
                    <a:pt x="1" y="122"/>
                    <a:pt x="31" y="122"/>
                  </a:cubicBezTo>
                  <a:lnTo>
                    <a:pt x="61" y="122"/>
                  </a:lnTo>
                  <a:lnTo>
                    <a:pt x="244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6709521" y="2737914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61"/>
                  </a:lnTo>
                  <a:cubicBezTo>
                    <a:pt x="1" y="91"/>
                    <a:pt x="1" y="91"/>
                    <a:pt x="1" y="91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6740594" y="2785275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0" y="92"/>
                  </a:lnTo>
                  <a:cubicBezTo>
                    <a:pt x="30" y="92"/>
                    <a:pt x="0" y="92"/>
                    <a:pt x="30" y="122"/>
                  </a:cubicBezTo>
                  <a:lnTo>
                    <a:pt x="61" y="122"/>
                  </a:ln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6773225" y="2832690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4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6804298" y="2880051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0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4" y="136"/>
                    <a:pt x="51" y="132"/>
                    <a:pt x="61" y="122"/>
                  </a:cubicBezTo>
                  <a:lnTo>
                    <a:pt x="244" y="6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6836983" y="292907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0" y="61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6868002" y="2976441"/>
              <a:ext cx="13171" cy="6612"/>
            </a:xfrm>
            <a:custGeom>
              <a:avLst/>
              <a:gdLst/>
              <a:ahLst/>
              <a:cxnLst/>
              <a:rect l="l" t="t" r="r" b="b"/>
              <a:pathLst>
                <a:path w="245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lnTo>
                    <a:pt x="62" y="122"/>
                  </a:lnTo>
                  <a:lnTo>
                    <a:pt x="24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6683395" y="2697057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6714413" y="2744419"/>
              <a:ext cx="11504" cy="7311"/>
            </a:xfrm>
            <a:custGeom>
              <a:avLst/>
              <a:gdLst/>
              <a:ahLst/>
              <a:cxnLst/>
              <a:rect l="l" t="t" r="r" b="b"/>
              <a:pathLst>
                <a:path w="21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cubicBezTo>
                    <a:pt x="21" y="122"/>
                    <a:pt x="28" y="136"/>
                    <a:pt x="30" y="136"/>
                  </a:cubicBezTo>
                  <a:cubicBezTo>
                    <a:pt x="31" y="136"/>
                    <a:pt x="31" y="13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6747099" y="2793446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61"/>
                  </a:lnTo>
                  <a:cubicBezTo>
                    <a:pt x="1" y="92"/>
                    <a:pt x="1" y="92"/>
                    <a:pt x="1" y="92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6778171" y="2840861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91"/>
                    <a:pt x="0" y="122"/>
                  </a:cubicBezTo>
                  <a:lnTo>
                    <a:pt x="31" y="122"/>
                  </a:ln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6810856" y="2888223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2" y="1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61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6841875" y="2935584"/>
              <a:ext cx="13117" cy="8225"/>
            </a:xfrm>
            <a:custGeom>
              <a:avLst/>
              <a:gdLst/>
              <a:ahLst/>
              <a:cxnLst/>
              <a:rect l="l" t="t" r="r" b="b"/>
              <a:pathLst>
                <a:path w="244" h="15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123"/>
                    <a:pt x="1" y="123"/>
                    <a:pt x="1" y="123"/>
                  </a:cubicBezTo>
                  <a:cubicBezTo>
                    <a:pt x="31" y="153"/>
                    <a:pt x="31" y="153"/>
                    <a:pt x="31" y="153"/>
                  </a:cubicBezTo>
                  <a:lnTo>
                    <a:pt x="244" y="62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6874560" y="2984612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6688287" y="270522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6719305" y="2752590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6751991" y="280000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6783063" y="2849033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61"/>
                  </a:lnTo>
                  <a:cubicBezTo>
                    <a:pt x="0" y="61"/>
                    <a:pt x="0" y="91"/>
                    <a:pt x="0" y="91"/>
                  </a:cubicBezTo>
                  <a:cubicBezTo>
                    <a:pt x="31" y="91"/>
                    <a:pt x="31" y="122"/>
                    <a:pt x="31" y="122"/>
                  </a:cubicBez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6815748" y="2896394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6846767" y="2943755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3"/>
                  </a:cubicBezTo>
                  <a:lnTo>
                    <a:pt x="31" y="123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6691566" y="271173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31" y="92"/>
                  </a:cubicBezTo>
                  <a:cubicBezTo>
                    <a:pt x="31" y="122"/>
                    <a:pt x="31" y="122"/>
                    <a:pt x="61" y="122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6652322" y="265130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91"/>
                    <a:pt x="1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6657214" y="26578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6662160" y="2664372"/>
              <a:ext cx="11450" cy="7795"/>
            </a:xfrm>
            <a:custGeom>
              <a:avLst/>
              <a:gdLst/>
              <a:ahLst/>
              <a:cxnLst/>
              <a:rect l="l" t="t" r="r" b="b"/>
              <a:pathLst>
                <a:path w="213" h="145" extrusionOk="0">
                  <a:moveTo>
                    <a:pt x="182" y="0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cubicBezTo>
                    <a:pt x="0" y="137"/>
                    <a:pt x="0" y="145"/>
                    <a:pt x="4" y="145"/>
                  </a:cubicBezTo>
                  <a:cubicBezTo>
                    <a:pt x="8" y="145"/>
                    <a:pt x="15" y="137"/>
                    <a:pt x="30" y="122"/>
                  </a:cubicBezTo>
                  <a:lnTo>
                    <a:pt x="213" y="6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6724251" y="275914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2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6755270" y="2806510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5" y="136"/>
                    <a:pt x="51" y="132"/>
                    <a:pt x="61" y="122"/>
                  </a:cubicBez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6787955" y="2855538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3" y="1"/>
                  </a:moveTo>
                  <a:lnTo>
                    <a:pt x="1" y="92"/>
                  </a:ln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52"/>
            <p:cNvSpPr/>
            <p:nvPr/>
          </p:nvSpPr>
          <p:spPr>
            <a:xfrm>
              <a:off x="6819028" y="2902953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0" y="91"/>
                  </a:lnTo>
                  <a:cubicBezTo>
                    <a:pt x="30" y="91"/>
                    <a:pt x="0" y="91"/>
                    <a:pt x="30" y="122"/>
                  </a:cubicBezTo>
                  <a:lnTo>
                    <a:pt x="61" y="122"/>
                  </a:lnTo>
                  <a:lnTo>
                    <a:pt x="24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52"/>
            <p:cNvSpPr/>
            <p:nvPr/>
          </p:nvSpPr>
          <p:spPr>
            <a:xfrm>
              <a:off x="6851659" y="29503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7268342" y="2902953"/>
              <a:ext cx="18063" cy="22901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244" y="0"/>
                  </a:moveTo>
                  <a:cubicBezTo>
                    <a:pt x="153" y="122"/>
                    <a:pt x="31" y="243"/>
                    <a:pt x="1" y="426"/>
                  </a:cubicBezTo>
                  <a:cubicBezTo>
                    <a:pt x="153" y="426"/>
                    <a:pt x="274" y="395"/>
                    <a:pt x="305" y="334"/>
                  </a:cubicBezTo>
                  <a:cubicBezTo>
                    <a:pt x="335" y="274"/>
                    <a:pt x="305" y="152"/>
                    <a:pt x="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7070618" y="2777104"/>
              <a:ext cx="170035" cy="147134"/>
            </a:xfrm>
            <a:custGeom>
              <a:avLst/>
              <a:gdLst/>
              <a:ahLst/>
              <a:cxnLst/>
              <a:rect l="l" t="t" r="r" b="b"/>
              <a:pathLst>
                <a:path w="3163" h="2737" extrusionOk="0">
                  <a:moveTo>
                    <a:pt x="487" y="1"/>
                  </a:moveTo>
                  <a:lnTo>
                    <a:pt x="1" y="821"/>
                  </a:lnTo>
                  <a:lnTo>
                    <a:pt x="3071" y="2706"/>
                  </a:lnTo>
                  <a:cubicBezTo>
                    <a:pt x="3071" y="2706"/>
                    <a:pt x="3071" y="2706"/>
                    <a:pt x="3101" y="2736"/>
                  </a:cubicBezTo>
                  <a:cubicBezTo>
                    <a:pt x="3132" y="2675"/>
                    <a:pt x="3162" y="2645"/>
                    <a:pt x="3162" y="2615"/>
                  </a:cubicBezTo>
                  <a:cubicBezTo>
                    <a:pt x="2372" y="2159"/>
                    <a:pt x="1308" y="1581"/>
                    <a:pt x="700" y="852"/>
                  </a:cubicBezTo>
                  <a:cubicBezTo>
                    <a:pt x="518" y="609"/>
                    <a:pt x="548" y="335"/>
                    <a:pt x="639" y="92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7098411" y="2781996"/>
              <a:ext cx="165089" cy="135684"/>
            </a:xfrm>
            <a:custGeom>
              <a:avLst/>
              <a:gdLst/>
              <a:ahLst/>
              <a:cxnLst/>
              <a:rect l="l" t="t" r="r" b="b"/>
              <a:pathLst>
                <a:path w="3071" h="2524" extrusionOk="0">
                  <a:moveTo>
                    <a:pt x="122" y="1"/>
                  </a:moveTo>
                  <a:lnTo>
                    <a:pt x="122" y="1"/>
                  </a:lnTo>
                  <a:cubicBezTo>
                    <a:pt x="31" y="244"/>
                    <a:pt x="1" y="518"/>
                    <a:pt x="183" y="761"/>
                  </a:cubicBezTo>
                  <a:cubicBezTo>
                    <a:pt x="791" y="1490"/>
                    <a:pt x="1855" y="2098"/>
                    <a:pt x="2676" y="2524"/>
                  </a:cubicBezTo>
                  <a:cubicBezTo>
                    <a:pt x="2736" y="2463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6"/>
                    <a:pt x="3010" y="1825"/>
                    <a:pt x="3071" y="1794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52"/>
            <p:cNvSpPr/>
            <p:nvPr/>
          </p:nvSpPr>
          <p:spPr>
            <a:xfrm>
              <a:off x="7237323" y="2917629"/>
              <a:ext cx="18009" cy="8225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2" y="1"/>
                  </a:moveTo>
                  <a:cubicBezTo>
                    <a:pt x="61" y="31"/>
                    <a:pt x="31" y="61"/>
                    <a:pt x="0" y="122"/>
                  </a:cubicBezTo>
                  <a:cubicBezTo>
                    <a:pt x="61" y="122"/>
                    <a:pt x="183" y="122"/>
                    <a:pt x="335" y="153"/>
                  </a:cubicBezTo>
                  <a:lnTo>
                    <a:pt x="92" y="1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7240602" y="2878439"/>
              <a:ext cx="40856" cy="47414"/>
            </a:xfrm>
            <a:custGeom>
              <a:avLst/>
              <a:gdLst/>
              <a:ahLst/>
              <a:cxnLst/>
              <a:rect l="l" t="t" r="r" b="b"/>
              <a:pathLst>
                <a:path w="760" h="882" extrusionOk="0">
                  <a:moveTo>
                    <a:pt x="426" y="0"/>
                  </a:moveTo>
                  <a:cubicBezTo>
                    <a:pt x="365" y="31"/>
                    <a:pt x="304" y="122"/>
                    <a:pt x="365" y="243"/>
                  </a:cubicBezTo>
                  <a:cubicBezTo>
                    <a:pt x="365" y="243"/>
                    <a:pt x="0" y="334"/>
                    <a:pt x="152" y="638"/>
                  </a:cubicBezTo>
                  <a:cubicBezTo>
                    <a:pt x="152" y="638"/>
                    <a:pt x="91" y="669"/>
                    <a:pt x="31" y="730"/>
                  </a:cubicBezTo>
                  <a:lnTo>
                    <a:pt x="274" y="882"/>
                  </a:lnTo>
                  <a:lnTo>
                    <a:pt x="517" y="882"/>
                  </a:lnTo>
                  <a:cubicBezTo>
                    <a:pt x="547" y="699"/>
                    <a:pt x="669" y="547"/>
                    <a:pt x="760" y="456"/>
                  </a:cubicBezTo>
                  <a:cubicBezTo>
                    <a:pt x="699" y="334"/>
                    <a:pt x="486" y="31"/>
                    <a:pt x="426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7046158" y="2785275"/>
              <a:ext cx="27793" cy="33437"/>
            </a:xfrm>
            <a:custGeom>
              <a:avLst/>
              <a:gdLst/>
              <a:ahLst/>
              <a:cxnLst/>
              <a:rect l="l" t="t" r="r" b="b"/>
              <a:pathLst>
                <a:path w="517" h="622" extrusionOk="0">
                  <a:moveTo>
                    <a:pt x="213" y="1"/>
                  </a:moveTo>
                  <a:lnTo>
                    <a:pt x="91" y="183"/>
                  </a:lnTo>
                  <a:cubicBezTo>
                    <a:pt x="91" y="213"/>
                    <a:pt x="0" y="396"/>
                    <a:pt x="122" y="457"/>
                  </a:cubicBezTo>
                  <a:lnTo>
                    <a:pt x="334" y="609"/>
                  </a:lnTo>
                  <a:cubicBezTo>
                    <a:pt x="343" y="617"/>
                    <a:pt x="352" y="621"/>
                    <a:pt x="361" y="621"/>
                  </a:cubicBezTo>
                  <a:cubicBezTo>
                    <a:pt x="383" y="621"/>
                    <a:pt x="404" y="600"/>
                    <a:pt x="426" y="578"/>
                  </a:cubicBezTo>
                  <a:lnTo>
                    <a:pt x="517" y="457"/>
                  </a:lnTo>
                  <a:cubicBezTo>
                    <a:pt x="334" y="335"/>
                    <a:pt x="243" y="183"/>
                    <a:pt x="213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7057554" y="2764793"/>
              <a:ext cx="36018" cy="45049"/>
            </a:xfrm>
            <a:custGeom>
              <a:avLst/>
              <a:gdLst/>
              <a:ahLst/>
              <a:cxnLst/>
              <a:rect l="l" t="t" r="r" b="b"/>
              <a:pathLst>
                <a:path w="670" h="838" extrusionOk="0">
                  <a:moveTo>
                    <a:pt x="341" y="0"/>
                  </a:moveTo>
                  <a:cubicBezTo>
                    <a:pt x="262" y="0"/>
                    <a:pt x="177" y="89"/>
                    <a:pt x="153" y="138"/>
                  </a:cubicBezTo>
                  <a:lnTo>
                    <a:pt x="31" y="351"/>
                  </a:lnTo>
                  <a:lnTo>
                    <a:pt x="1" y="351"/>
                  </a:lnTo>
                  <a:lnTo>
                    <a:pt x="1" y="382"/>
                  </a:lnTo>
                  <a:cubicBezTo>
                    <a:pt x="31" y="564"/>
                    <a:pt x="122" y="716"/>
                    <a:pt x="305" y="838"/>
                  </a:cubicBezTo>
                  <a:lnTo>
                    <a:pt x="396" y="625"/>
                  </a:lnTo>
                  <a:lnTo>
                    <a:pt x="426" y="564"/>
                  </a:lnTo>
                  <a:lnTo>
                    <a:pt x="639" y="260"/>
                  </a:lnTo>
                  <a:cubicBezTo>
                    <a:pt x="670" y="199"/>
                    <a:pt x="670" y="169"/>
                    <a:pt x="639" y="138"/>
                  </a:cubicBezTo>
                  <a:lnTo>
                    <a:pt x="396" y="17"/>
                  </a:lnTo>
                  <a:cubicBezTo>
                    <a:pt x="379" y="5"/>
                    <a:pt x="360" y="0"/>
                    <a:pt x="34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7064113" y="2806510"/>
              <a:ext cx="13117" cy="14783"/>
            </a:xfrm>
            <a:custGeom>
              <a:avLst/>
              <a:gdLst/>
              <a:ahLst/>
              <a:cxnLst/>
              <a:rect l="l" t="t" r="r" b="b"/>
              <a:pathLst>
                <a:path w="244" h="275" extrusionOk="0">
                  <a:moveTo>
                    <a:pt x="122" y="1"/>
                  </a:moveTo>
                  <a:lnTo>
                    <a:pt x="0" y="214"/>
                  </a:lnTo>
                  <a:lnTo>
                    <a:pt x="122" y="274"/>
                  </a:lnTo>
                  <a:lnTo>
                    <a:pt x="244" y="92"/>
                  </a:lnTo>
                  <a:cubicBezTo>
                    <a:pt x="183" y="62"/>
                    <a:pt x="152" y="31"/>
                    <a:pt x="122" y="1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7070618" y="2772212"/>
              <a:ext cx="27846" cy="39243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6" y="0"/>
                  </a:moveTo>
                  <a:lnTo>
                    <a:pt x="1" y="639"/>
                  </a:lnTo>
                  <a:cubicBezTo>
                    <a:pt x="31" y="669"/>
                    <a:pt x="62" y="700"/>
                    <a:pt x="123" y="730"/>
                  </a:cubicBezTo>
                  <a:lnTo>
                    <a:pt x="518" y="92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52"/>
            <p:cNvSpPr/>
            <p:nvPr/>
          </p:nvSpPr>
          <p:spPr>
            <a:xfrm>
              <a:off x="6711134" y="2399665"/>
              <a:ext cx="297440" cy="267175"/>
            </a:xfrm>
            <a:custGeom>
              <a:avLst/>
              <a:gdLst/>
              <a:ahLst/>
              <a:cxnLst/>
              <a:rect l="l" t="t" r="r" b="b"/>
              <a:pathLst>
                <a:path w="5533" h="4970" extrusionOk="0">
                  <a:moveTo>
                    <a:pt x="882" y="0"/>
                  </a:moveTo>
                  <a:cubicBezTo>
                    <a:pt x="366" y="1581"/>
                    <a:pt x="1" y="2918"/>
                    <a:pt x="1" y="3374"/>
                  </a:cubicBezTo>
                  <a:cubicBezTo>
                    <a:pt x="38" y="4262"/>
                    <a:pt x="1223" y="4970"/>
                    <a:pt x="2523" y="4970"/>
                  </a:cubicBezTo>
                  <a:cubicBezTo>
                    <a:pt x="3358" y="4970"/>
                    <a:pt x="4240" y="4677"/>
                    <a:pt x="4895" y="3952"/>
                  </a:cubicBezTo>
                  <a:cubicBezTo>
                    <a:pt x="5168" y="3648"/>
                    <a:pt x="5381" y="3131"/>
                    <a:pt x="5533" y="2493"/>
                  </a:cubicBezTo>
                  <a:cubicBezTo>
                    <a:pt x="3800" y="1946"/>
                    <a:pt x="2189" y="1125"/>
                    <a:pt x="88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52"/>
            <p:cNvSpPr/>
            <p:nvPr/>
          </p:nvSpPr>
          <p:spPr>
            <a:xfrm>
              <a:off x="6758549" y="1786817"/>
              <a:ext cx="294161" cy="746853"/>
            </a:xfrm>
            <a:custGeom>
              <a:avLst/>
              <a:gdLst/>
              <a:ahLst/>
              <a:cxnLst/>
              <a:rect l="l" t="t" r="r" b="b"/>
              <a:pathLst>
                <a:path w="5472" h="13893" extrusionOk="0">
                  <a:moveTo>
                    <a:pt x="1500" y="1"/>
                  </a:moveTo>
                  <a:cubicBezTo>
                    <a:pt x="1487" y="1"/>
                    <a:pt x="1483" y="29"/>
                    <a:pt x="1490" y="93"/>
                  </a:cubicBezTo>
                  <a:cubicBezTo>
                    <a:pt x="1490" y="93"/>
                    <a:pt x="1277" y="2616"/>
                    <a:pt x="2766" y="3710"/>
                  </a:cubicBezTo>
                  <a:cubicBezTo>
                    <a:pt x="2766" y="3710"/>
                    <a:pt x="1095" y="8118"/>
                    <a:pt x="0" y="11400"/>
                  </a:cubicBezTo>
                  <a:cubicBezTo>
                    <a:pt x="1307" y="12525"/>
                    <a:pt x="2918" y="13346"/>
                    <a:pt x="4651" y="13893"/>
                  </a:cubicBezTo>
                  <a:cubicBezTo>
                    <a:pt x="5472" y="10580"/>
                    <a:pt x="5046" y="3832"/>
                    <a:pt x="5046" y="3832"/>
                  </a:cubicBezTo>
                  <a:cubicBezTo>
                    <a:pt x="5046" y="3832"/>
                    <a:pt x="4621" y="1400"/>
                    <a:pt x="3891" y="1279"/>
                  </a:cubicBezTo>
                  <a:cubicBezTo>
                    <a:pt x="3833" y="1269"/>
                    <a:pt x="3781" y="1264"/>
                    <a:pt x="3734" y="1264"/>
                  </a:cubicBezTo>
                  <a:cubicBezTo>
                    <a:pt x="3199" y="1264"/>
                    <a:pt x="3405" y="1856"/>
                    <a:pt x="3405" y="1856"/>
                  </a:cubicBezTo>
                  <a:cubicBezTo>
                    <a:pt x="3405" y="1856"/>
                    <a:pt x="2626" y="326"/>
                    <a:pt x="2319" y="326"/>
                  </a:cubicBezTo>
                  <a:cubicBezTo>
                    <a:pt x="2305" y="326"/>
                    <a:pt x="2292" y="330"/>
                    <a:pt x="2280" y="336"/>
                  </a:cubicBezTo>
                  <a:cubicBezTo>
                    <a:pt x="2007" y="488"/>
                    <a:pt x="2189" y="1613"/>
                    <a:pt x="2189" y="1613"/>
                  </a:cubicBezTo>
                  <a:cubicBezTo>
                    <a:pt x="2189" y="1613"/>
                    <a:pt x="1596" y="1"/>
                    <a:pt x="15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7724268" y="2412728"/>
              <a:ext cx="268035" cy="222287"/>
            </a:xfrm>
            <a:custGeom>
              <a:avLst/>
              <a:gdLst/>
              <a:ahLst/>
              <a:cxnLst/>
              <a:rect l="l" t="t" r="r" b="b"/>
              <a:pathLst>
                <a:path w="4986" h="4135" extrusionOk="0">
                  <a:moveTo>
                    <a:pt x="3587" y="0"/>
                  </a:moveTo>
                  <a:cubicBezTo>
                    <a:pt x="2584" y="973"/>
                    <a:pt x="0" y="2402"/>
                    <a:pt x="0" y="2402"/>
                  </a:cubicBezTo>
                  <a:cubicBezTo>
                    <a:pt x="0" y="2402"/>
                    <a:pt x="0" y="3101"/>
                    <a:pt x="183" y="4134"/>
                  </a:cubicBezTo>
                  <a:cubicBezTo>
                    <a:pt x="1824" y="3678"/>
                    <a:pt x="3374" y="2888"/>
                    <a:pt x="4985" y="2645"/>
                  </a:cubicBezTo>
                  <a:cubicBezTo>
                    <a:pt x="4468" y="1247"/>
                    <a:pt x="3587" y="0"/>
                    <a:pt x="358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7268342" y="2710121"/>
              <a:ext cx="764808" cy="162831"/>
            </a:xfrm>
            <a:custGeom>
              <a:avLst/>
              <a:gdLst/>
              <a:ahLst/>
              <a:cxnLst/>
              <a:rect l="l" t="t" r="r" b="b"/>
              <a:pathLst>
                <a:path w="14227" h="3029" extrusionOk="0">
                  <a:moveTo>
                    <a:pt x="1" y="2645"/>
                  </a:moveTo>
                  <a:cubicBezTo>
                    <a:pt x="4" y="2645"/>
                    <a:pt x="7" y="2645"/>
                    <a:pt x="10" y="2646"/>
                  </a:cubicBezTo>
                  <a:lnTo>
                    <a:pt x="10" y="2646"/>
                  </a:lnTo>
                  <a:cubicBezTo>
                    <a:pt x="7" y="2645"/>
                    <a:pt x="4" y="2645"/>
                    <a:pt x="1" y="2645"/>
                  </a:cubicBezTo>
                  <a:close/>
                  <a:moveTo>
                    <a:pt x="14196" y="0"/>
                  </a:moveTo>
                  <a:cubicBezTo>
                    <a:pt x="10818" y="1948"/>
                    <a:pt x="6781" y="2776"/>
                    <a:pt x="2781" y="2776"/>
                  </a:cubicBezTo>
                  <a:cubicBezTo>
                    <a:pt x="1852" y="2776"/>
                    <a:pt x="926" y="2731"/>
                    <a:pt x="10" y="2646"/>
                  </a:cubicBezTo>
                  <a:lnTo>
                    <a:pt x="10" y="2646"/>
                  </a:lnTo>
                  <a:cubicBezTo>
                    <a:pt x="37" y="2651"/>
                    <a:pt x="65" y="2678"/>
                    <a:pt x="92" y="2706"/>
                  </a:cubicBezTo>
                  <a:cubicBezTo>
                    <a:pt x="484" y="2883"/>
                    <a:pt x="2545" y="3028"/>
                    <a:pt x="4958" y="3028"/>
                  </a:cubicBezTo>
                  <a:cubicBezTo>
                    <a:pt x="8343" y="3028"/>
                    <a:pt x="12422" y="2742"/>
                    <a:pt x="13557" y="1855"/>
                  </a:cubicBezTo>
                  <a:cubicBezTo>
                    <a:pt x="14074" y="1459"/>
                    <a:pt x="14226" y="791"/>
                    <a:pt x="14196" y="0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7213293" y="2554866"/>
              <a:ext cx="818189" cy="304375"/>
            </a:xfrm>
            <a:custGeom>
              <a:avLst/>
              <a:gdLst/>
              <a:ahLst/>
              <a:cxnLst/>
              <a:rect l="l" t="t" r="r" b="b"/>
              <a:pathLst>
                <a:path w="15220" h="5662" extrusionOk="0">
                  <a:moveTo>
                    <a:pt x="14490" y="1"/>
                  </a:moveTo>
                  <a:cubicBezTo>
                    <a:pt x="12879" y="244"/>
                    <a:pt x="11299" y="1034"/>
                    <a:pt x="9688" y="1521"/>
                  </a:cubicBezTo>
                  <a:cubicBezTo>
                    <a:pt x="9688" y="1551"/>
                    <a:pt x="9688" y="1612"/>
                    <a:pt x="9688" y="1673"/>
                  </a:cubicBezTo>
                  <a:cubicBezTo>
                    <a:pt x="9701" y="2084"/>
                    <a:pt x="8573" y="2200"/>
                    <a:pt x="7297" y="2200"/>
                  </a:cubicBezTo>
                  <a:cubicBezTo>
                    <a:pt x="5651" y="2200"/>
                    <a:pt x="3760" y="2007"/>
                    <a:pt x="3760" y="2007"/>
                  </a:cubicBezTo>
                  <a:cubicBezTo>
                    <a:pt x="3760" y="2007"/>
                    <a:pt x="3396" y="1399"/>
                    <a:pt x="2514" y="1004"/>
                  </a:cubicBezTo>
                  <a:cubicBezTo>
                    <a:pt x="2420" y="965"/>
                    <a:pt x="2344" y="947"/>
                    <a:pt x="2283" y="947"/>
                  </a:cubicBezTo>
                  <a:cubicBezTo>
                    <a:pt x="1775" y="947"/>
                    <a:pt x="2332" y="2159"/>
                    <a:pt x="2332" y="2159"/>
                  </a:cubicBezTo>
                  <a:cubicBezTo>
                    <a:pt x="2332" y="2159"/>
                    <a:pt x="2314" y="2159"/>
                    <a:pt x="2282" y="2159"/>
                  </a:cubicBezTo>
                  <a:cubicBezTo>
                    <a:pt x="1941" y="2159"/>
                    <a:pt x="1" y="2184"/>
                    <a:pt x="417" y="2767"/>
                  </a:cubicBezTo>
                  <a:cubicBezTo>
                    <a:pt x="805" y="3350"/>
                    <a:pt x="1574" y="3375"/>
                    <a:pt x="1705" y="3375"/>
                  </a:cubicBezTo>
                  <a:cubicBezTo>
                    <a:pt x="1717" y="3375"/>
                    <a:pt x="1724" y="3375"/>
                    <a:pt x="1724" y="3375"/>
                  </a:cubicBezTo>
                  <a:lnTo>
                    <a:pt x="1724" y="3375"/>
                  </a:lnTo>
                  <a:cubicBezTo>
                    <a:pt x="1724" y="3375"/>
                    <a:pt x="143" y="3800"/>
                    <a:pt x="508" y="4195"/>
                  </a:cubicBezTo>
                  <a:cubicBezTo>
                    <a:pt x="903" y="4560"/>
                    <a:pt x="1663" y="4743"/>
                    <a:pt x="1663" y="4743"/>
                  </a:cubicBezTo>
                  <a:cubicBezTo>
                    <a:pt x="1663" y="4743"/>
                    <a:pt x="265" y="5107"/>
                    <a:pt x="1025" y="5533"/>
                  </a:cubicBezTo>
                  <a:cubicBezTo>
                    <a:pt x="1928" y="5617"/>
                    <a:pt x="2840" y="5661"/>
                    <a:pt x="3754" y="5661"/>
                  </a:cubicBezTo>
                  <a:cubicBezTo>
                    <a:pt x="7763" y="5661"/>
                    <a:pt x="11804" y="4819"/>
                    <a:pt x="15220" y="2888"/>
                  </a:cubicBezTo>
                  <a:cubicBezTo>
                    <a:pt x="15159" y="1977"/>
                    <a:pt x="14855" y="913"/>
                    <a:pt x="1449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5" name="Google Shape;1395;p52"/>
          <p:cNvGrpSpPr/>
          <p:nvPr/>
        </p:nvGrpSpPr>
        <p:grpSpPr>
          <a:xfrm>
            <a:off x="-1023" y="4648712"/>
            <a:ext cx="9147109" cy="496391"/>
            <a:chOff x="6554556" y="4848176"/>
            <a:chExt cx="7127825" cy="496238"/>
          </a:xfrm>
        </p:grpSpPr>
        <p:sp>
          <p:nvSpPr>
            <p:cNvPr id="1396" name="Google Shape;1396;p52"/>
            <p:cNvSpPr/>
            <p:nvPr/>
          </p:nvSpPr>
          <p:spPr>
            <a:xfrm>
              <a:off x="6554556" y="4848176"/>
              <a:ext cx="7127825" cy="404993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6554556" y="4943339"/>
              <a:ext cx="7127825" cy="401075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52"/>
          <p:cNvGrpSpPr/>
          <p:nvPr/>
        </p:nvGrpSpPr>
        <p:grpSpPr>
          <a:xfrm>
            <a:off x="7257617" y="138576"/>
            <a:ext cx="577753" cy="762849"/>
            <a:chOff x="-5969450" y="12871025"/>
            <a:chExt cx="1275875" cy="1684850"/>
          </a:xfrm>
        </p:grpSpPr>
        <p:sp>
          <p:nvSpPr>
            <p:cNvPr id="1400" name="Google Shape;1400;p52"/>
            <p:cNvSpPr/>
            <p:nvPr/>
          </p:nvSpPr>
          <p:spPr>
            <a:xfrm>
              <a:off x="-5932225" y="12871025"/>
              <a:ext cx="1221175" cy="1040575"/>
            </a:xfrm>
            <a:custGeom>
              <a:avLst/>
              <a:gdLst/>
              <a:ahLst/>
              <a:cxnLst/>
              <a:rect l="l" t="t" r="r" b="b"/>
              <a:pathLst>
                <a:path w="48847" h="41623" extrusionOk="0">
                  <a:moveTo>
                    <a:pt x="1156" y="0"/>
                  </a:moveTo>
                  <a:cubicBezTo>
                    <a:pt x="719" y="0"/>
                    <a:pt x="364" y="173"/>
                    <a:pt x="1" y="437"/>
                  </a:cubicBezTo>
                  <a:cubicBezTo>
                    <a:pt x="6171" y="8036"/>
                    <a:pt x="13831" y="13933"/>
                    <a:pt x="22129" y="20164"/>
                  </a:cubicBezTo>
                  <a:cubicBezTo>
                    <a:pt x="31217" y="27519"/>
                    <a:pt x="39059" y="34875"/>
                    <a:pt x="48847" y="41623"/>
                  </a:cubicBezTo>
                  <a:cubicBezTo>
                    <a:pt x="48634" y="41258"/>
                    <a:pt x="48360" y="41045"/>
                    <a:pt x="48360" y="41045"/>
                  </a:cubicBezTo>
                  <a:cubicBezTo>
                    <a:pt x="48360" y="41045"/>
                    <a:pt x="7813" y="4692"/>
                    <a:pt x="4712" y="2048"/>
                  </a:cubicBezTo>
                  <a:cubicBezTo>
                    <a:pt x="2948" y="536"/>
                    <a:pt x="1926" y="0"/>
                    <a:pt x="11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-5969450" y="12881925"/>
              <a:ext cx="1275875" cy="1673950"/>
            </a:xfrm>
            <a:custGeom>
              <a:avLst/>
              <a:gdLst/>
              <a:ahLst/>
              <a:cxnLst/>
              <a:rect l="l" t="t" r="r" b="b"/>
              <a:pathLst>
                <a:path w="51035" h="66958" extrusionOk="0">
                  <a:moveTo>
                    <a:pt x="18776" y="26232"/>
                  </a:moveTo>
                  <a:cubicBezTo>
                    <a:pt x="19069" y="26232"/>
                    <a:pt x="19453" y="26428"/>
                    <a:pt x="20122" y="26992"/>
                  </a:cubicBezTo>
                  <a:cubicBezTo>
                    <a:pt x="21278" y="27995"/>
                    <a:pt x="36445" y="41582"/>
                    <a:pt x="36445" y="41582"/>
                  </a:cubicBezTo>
                  <a:cubicBezTo>
                    <a:pt x="36445" y="41582"/>
                    <a:pt x="37114" y="42190"/>
                    <a:pt x="36506" y="42737"/>
                  </a:cubicBezTo>
                  <a:cubicBezTo>
                    <a:pt x="35503" y="43588"/>
                    <a:pt x="27083" y="51126"/>
                    <a:pt x="27083" y="51126"/>
                  </a:cubicBezTo>
                  <a:cubicBezTo>
                    <a:pt x="27083" y="51126"/>
                    <a:pt x="26799" y="51451"/>
                    <a:pt x="26439" y="51451"/>
                  </a:cubicBezTo>
                  <a:cubicBezTo>
                    <a:pt x="26259" y="51451"/>
                    <a:pt x="26060" y="51369"/>
                    <a:pt x="25867" y="51126"/>
                  </a:cubicBezTo>
                  <a:cubicBezTo>
                    <a:pt x="25823" y="51793"/>
                    <a:pt x="25735" y="52012"/>
                    <a:pt x="25604" y="52012"/>
                  </a:cubicBezTo>
                  <a:cubicBezTo>
                    <a:pt x="25466" y="52012"/>
                    <a:pt x="25280" y="51770"/>
                    <a:pt x="25047" y="51552"/>
                  </a:cubicBezTo>
                  <a:cubicBezTo>
                    <a:pt x="24469" y="50974"/>
                    <a:pt x="21247" y="40032"/>
                    <a:pt x="19150" y="33011"/>
                  </a:cubicBezTo>
                  <a:cubicBezTo>
                    <a:pt x="17334" y="26843"/>
                    <a:pt x="17981" y="26468"/>
                    <a:pt x="18165" y="26468"/>
                  </a:cubicBezTo>
                  <a:cubicBezTo>
                    <a:pt x="18191" y="26468"/>
                    <a:pt x="18208" y="26475"/>
                    <a:pt x="18208" y="26475"/>
                  </a:cubicBezTo>
                  <a:cubicBezTo>
                    <a:pt x="18399" y="26335"/>
                    <a:pt x="18564" y="26232"/>
                    <a:pt x="18776" y="26232"/>
                  </a:cubicBezTo>
                  <a:close/>
                  <a:moveTo>
                    <a:pt x="1490" y="1"/>
                  </a:moveTo>
                  <a:cubicBezTo>
                    <a:pt x="1368" y="62"/>
                    <a:pt x="1247" y="153"/>
                    <a:pt x="1156" y="244"/>
                  </a:cubicBezTo>
                  <a:cubicBezTo>
                    <a:pt x="1" y="1186"/>
                    <a:pt x="1611" y="6110"/>
                    <a:pt x="1611" y="6110"/>
                  </a:cubicBezTo>
                  <a:cubicBezTo>
                    <a:pt x="1611" y="6110"/>
                    <a:pt x="20639" y="64288"/>
                    <a:pt x="20974" y="65017"/>
                  </a:cubicBezTo>
                  <a:cubicBezTo>
                    <a:pt x="21623" y="66516"/>
                    <a:pt x="22386" y="66958"/>
                    <a:pt x="23058" y="66958"/>
                  </a:cubicBezTo>
                  <a:cubicBezTo>
                    <a:pt x="24023" y="66958"/>
                    <a:pt x="24803" y="66051"/>
                    <a:pt x="24803" y="66051"/>
                  </a:cubicBezTo>
                  <a:cubicBezTo>
                    <a:pt x="24803" y="66051"/>
                    <a:pt x="47357" y="45929"/>
                    <a:pt x="50001" y="43619"/>
                  </a:cubicBezTo>
                  <a:cubicBezTo>
                    <a:pt x="51035" y="42737"/>
                    <a:pt x="50731" y="41795"/>
                    <a:pt x="50336" y="41187"/>
                  </a:cubicBezTo>
                  <a:cubicBezTo>
                    <a:pt x="40548" y="34439"/>
                    <a:pt x="32706" y="27083"/>
                    <a:pt x="23618" y="19728"/>
                  </a:cubicBezTo>
                  <a:cubicBezTo>
                    <a:pt x="15320" y="13497"/>
                    <a:pt x="7660" y="7600"/>
                    <a:pt x="14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-5536100" y="13543625"/>
              <a:ext cx="213350" cy="638600"/>
            </a:xfrm>
            <a:custGeom>
              <a:avLst/>
              <a:gdLst/>
              <a:ahLst/>
              <a:cxnLst/>
              <a:rect l="l" t="t" r="r" b="b"/>
              <a:pathLst>
                <a:path w="8534" h="25544" extrusionOk="0">
                  <a:moveTo>
                    <a:pt x="831" y="0"/>
                  </a:moveTo>
                  <a:cubicBezTo>
                    <a:pt x="647" y="0"/>
                    <a:pt x="0" y="375"/>
                    <a:pt x="1816" y="6543"/>
                  </a:cubicBezTo>
                  <a:cubicBezTo>
                    <a:pt x="3913" y="13594"/>
                    <a:pt x="7135" y="24506"/>
                    <a:pt x="7713" y="25084"/>
                  </a:cubicBezTo>
                  <a:cubicBezTo>
                    <a:pt x="7931" y="25302"/>
                    <a:pt x="8117" y="25544"/>
                    <a:pt x="8259" y="25544"/>
                  </a:cubicBezTo>
                  <a:cubicBezTo>
                    <a:pt x="8394" y="25544"/>
                    <a:pt x="8489" y="25325"/>
                    <a:pt x="8533" y="24658"/>
                  </a:cubicBezTo>
                  <a:cubicBezTo>
                    <a:pt x="8442" y="24567"/>
                    <a:pt x="8381" y="24446"/>
                    <a:pt x="8290" y="24263"/>
                  </a:cubicBezTo>
                  <a:cubicBezTo>
                    <a:pt x="8199" y="23990"/>
                    <a:pt x="1056" y="2196"/>
                    <a:pt x="1056" y="2196"/>
                  </a:cubicBezTo>
                  <a:cubicBezTo>
                    <a:pt x="1056" y="2196"/>
                    <a:pt x="448" y="372"/>
                    <a:pt x="874" y="7"/>
                  </a:cubicBezTo>
                  <a:cubicBezTo>
                    <a:pt x="874" y="7"/>
                    <a:pt x="857" y="0"/>
                    <a:pt x="831" y="0"/>
                  </a:cubicBezTo>
                  <a:close/>
                </a:path>
              </a:pathLst>
            </a:custGeom>
            <a:solidFill>
              <a:srgbClr val="9AE3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-5845375" y="12930950"/>
              <a:ext cx="47075" cy="52700"/>
            </a:xfrm>
            <a:custGeom>
              <a:avLst/>
              <a:gdLst/>
              <a:ahLst/>
              <a:cxnLst/>
              <a:rect l="l" t="t" r="r" b="b"/>
              <a:pathLst>
                <a:path w="1883" h="2108" extrusionOk="0">
                  <a:moveTo>
                    <a:pt x="1730" y="1"/>
                  </a:moveTo>
                  <a:cubicBezTo>
                    <a:pt x="1705" y="1"/>
                    <a:pt x="1680" y="14"/>
                    <a:pt x="1664" y="46"/>
                  </a:cubicBezTo>
                  <a:cubicBezTo>
                    <a:pt x="1542" y="289"/>
                    <a:pt x="1329" y="502"/>
                    <a:pt x="1117" y="684"/>
                  </a:cubicBezTo>
                  <a:cubicBezTo>
                    <a:pt x="722" y="1079"/>
                    <a:pt x="387" y="1596"/>
                    <a:pt x="22" y="2022"/>
                  </a:cubicBezTo>
                  <a:cubicBezTo>
                    <a:pt x="1" y="2065"/>
                    <a:pt x="25" y="2108"/>
                    <a:pt x="52" y="2108"/>
                  </a:cubicBezTo>
                  <a:cubicBezTo>
                    <a:pt x="63" y="2108"/>
                    <a:pt x="74" y="2100"/>
                    <a:pt x="83" y="2083"/>
                  </a:cubicBezTo>
                  <a:cubicBezTo>
                    <a:pt x="478" y="1657"/>
                    <a:pt x="873" y="1231"/>
                    <a:pt x="1238" y="806"/>
                  </a:cubicBezTo>
                  <a:cubicBezTo>
                    <a:pt x="1421" y="593"/>
                    <a:pt x="1573" y="350"/>
                    <a:pt x="1816" y="168"/>
                  </a:cubicBezTo>
                  <a:cubicBezTo>
                    <a:pt x="1883" y="101"/>
                    <a:pt x="1802" y="1"/>
                    <a:pt x="173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-5728275" y="13041475"/>
              <a:ext cx="47050" cy="52700"/>
            </a:xfrm>
            <a:custGeom>
              <a:avLst/>
              <a:gdLst/>
              <a:ahLst/>
              <a:cxnLst/>
              <a:rect l="l" t="t" r="r" b="b"/>
              <a:pathLst>
                <a:path w="1882" h="2108" extrusionOk="0">
                  <a:moveTo>
                    <a:pt x="1736" y="0"/>
                  </a:moveTo>
                  <a:cubicBezTo>
                    <a:pt x="1710" y="0"/>
                    <a:pt x="1684" y="10"/>
                    <a:pt x="1661" y="32"/>
                  </a:cubicBezTo>
                  <a:cubicBezTo>
                    <a:pt x="1539" y="276"/>
                    <a:pt x="1326" y="488"/>
                    <a:pt x="1114" y="701"/>
                  </a:cubicBezTo>
                  <a:cubicBezTo>
                    <a:pt x="718" y="1066"/>
                    <a:pt x="384" y="1583"/>
                    <a:pt x="50" y="2008"/>
                  </a:cubicBezTo>
                  <a:cubicBezTo>
                    <a:pt x="0" y="2058"/>
                    <a:pt x="32" y="2107"/>
                    <a:pt x="78" y="2107"/>
                  </a:cubicBezTo>
                  <a:cubicBezTo>
                    <a:pt x="88" y="2107"/>
                    <a:pt x="99" y="2105"/>
                    <a:pt x="111" y="2099"/>
                  </a:cubicBezTo>
                  <a:cubicBezTo>
                    <a:pt x="475" y="1674"/>
                    <a:pt x="870" y="1248"/>
                    <a:pt x="1235" y="792"/>
                  </a:cubicBezTo>
                  <a:cubicBezTo>
                    <a:pt x="1448" y="580"/>
                    <a:pt x="1600" y="336"/>
                    <a:pt x="1813" y="154"/>
                  </a:cubicBezTo>
                  <a:cubicBezTo>
                    <a:pt x="1881" y="86"/>
                    <a:pt x="1813" y="0"/>
                    <a:pt x="1736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-5609050" y="13144475"/>
              <a:ext cx="46325" cy="52700"/>
            </a:xfrm>
            <a:custGeom>
              <a:avLst/>
              <a:gdLst/>
              <a:ahLst/>
              <a:cxnLst/>
              <a:rect l="l" t="t" r="r" b="b"/>
              <a:pathLst>
                <a:path w="1853" h="2108" extrusionOk="0">
                  <a:moveTo>
                    <a:pt x="1725" y="1"/>
                  </a:moveTo>
                  <a:cubicBezTo>
                    <a:pt x="1702" y="1"/>
                    <a:pt x="1680" y="14"/>
                    <a:pt x="1664" y="46"/>
                  </a:cubicBezTo>
                  <a:cubicBezTo>
                    <a:pt x="1512" y="289"/>
                    <a:pt x="1299" y="502"/>
                    <a:pt x="1117" y="685"/>
                  </a:cubicBezTo>
                  <a:cubicBezTo>
                    <a:pt x="691" y="1080"/>
                    <a:pt x="357" y="1596"/>
                    <a:pt x="22" y="2022"/>
                  </a:cubicBezTo>
                  <a:cubicBezTo>
                    <a:pt x="1" y="2065"/>
                    <a:pt x="25" y="2108"/>
                    <a:pt x="52" y="2108"/>
                  </a:cubicBezTo>
                  <a:cubicBezTo>
                    <a:pt x="63" y="2108"/>
                    <a:pt x="74" y="2101"/>
                    <a:pt x="83" y="2083"/>
                  </a:cubicBezTo>
                  <a:cubicBezTo>
                    <a:pt x="478" y="1657"/>
                    <a:pt x="843" y="1232"/>
                    <a:pt x="1238" y="806"/>
                  </a:cubicBezTo>
                  <a:cubicBezTo>
                    <a:pt x="1421" y="593"/>
                    <a:pt x="1573" y="350"/>
                    <a:pt x="1785" y="168"/>
                  </a:cubicBezTo>
                  <a:cubicBezTo>
                    <a:pt x="1852" y="101"/>
                    <a:pt x="1788" y="1"/>
                    <a:pt x="172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-5490575" y="13252250"/>
              <a:ext cx="46300" cy="52425"/>
            </a:xfrm>
            <a:custGeom>
              <a:avLst/>
              <a:gdLst/>
              <a:ahLst/>
              <a:cxnLst/>
              <a:rect l="l" t="t" r="r" b="b"/>
              <a:pathLst>
                <a:path w="1852" h="2097" extrusionOk="0">
                  <a:moveTo>
                    <a:pt x="1737" y="0"/>
                  </a:moveTo>
                  <a:cubicBezTo>
                    <a:pt x="1711" y="0"/>
                    <a:pt x="1685" y="15"/>
                    <a:pt x="1667" y="51"/>
                  </a:cubicBezTo>
                  <a:cubicBezTo>
                    <a:pt x="1515" y="264"/>
                    <a:pt x="1302" y="477"/>
                    <a:pt x="1119" y="690"/>
                  </a:cubicBezTo>
                  <a:cubicBezTo>
                    <a:pt x="694" y="1085"/>
                    <a:pt x="360" y="1571"/>
                    <a:pt x="25" y="2027"/>
                  </a:cubicBezTo>
                  <a:cubicBezTo>
                    <a:pt x="1" y="2052"/>
                    <a:pt x="36" y="2096"/>
                    <a:pt x="66" y="2096"/>
                  </a:cubicBezTo>
                  <a:cubicBezTo>
                    <a:pt x="73" y="2096"/>
                    <a:pt x="80" y="2094"/>
                    <a:pt x="86" y="2088"/>
                  </a:cubicBezTo>
                  <a:cubicBezTo>
                    <a:pt x="481" y="1662"/>
                    <a:pt x="846" y="1237"/>
                    <a:pt x="1211" y="811"/>
                  </a:cubicBezTo>
                  <a:cubicBezTo>
                    <a:pt x="1423" y="568"/>
                    <a:pt x="1575" y="325"/>
                    <a:pt x="1788" y="143"/>
                  </a:cubicBezTo>
                  <a:cubicBezTo>
                    <a:pt x="1852" y="79"/>
                    <a:pt x="1797" y="0"/>
                    <a:pt x="173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52"/>
            <p:cNvSpPr/>
            <p:nvPr/>
          </p:nvSpPr>
          <p:spPr>
            <a:xfrm>
              <a:off x="-5391775" y="13339000"/>
              <a:ext cx="46375" cy="52300"/>
            </a:xfrm>
            <a:custGeom>
              <a:avLst/>
              <a:gdLst/>
              <a:ahLst/>
              <a:cxnLst/>
              <a:rect l="l" t="t" r="r" b="b"/>
              <a:pathLst>
                <a:path w="1855" h="2092" extrusionOk="0">
                  <a:moveTo>
                    <a:pt x="1729" y="1"/>
                  </a:moveTo>
                  <a:cubicBezTo>
                    <a:pt x="1706" y="1"/>
                    <a:pt x="1683" y="14"/>
                    <a:pt x="1666" y="46"/>
                  </a:cubicBezTo>
                  <a:cubicBezTo>
                    <a:pt x="1514" y="290"/>
                    <a:pt x="1301" y="502"/>
                    <a:pt x="1119" y="685"/>
                  </a:cubicBezTo>
                  <a:cubicBezTo>
                    <a:pt x="724" y="1080"/>
                    <a:pt x="359" y="1566"/>
                    <a:pt x="25" y="2022"/>
                  </a:cubicBezTo>
                  <a:cubicBezTo>
                    <a:pt x="0" y="2047"/>
                    <a:pt x="35" y="2091"/>
                    <a:pt x="66" y="2091"/>
                  </a:cubicBezTo>
                  <a:cubicBezTo>
                    <a:pt x="73" y="2091"/>
                    <a:pt x="80" y="2089"/>
                    <a:pt x="85" y="2083"/>
                  </a:cubicBezTo>
                  <a:cubicBezTo>
                    <a:pt x="481" y="1657"/>
                    <a:pt x="845" y="1232"/>
                    <a:pt x="1240" y="806"/>
                  </a:cubicBezTo>
                  <a:cubicBezTo>
                    <a:pt x="1423" y="594"/>
                    <a:pt x="1575" y="320"/>
                    <a:pt x="1788" y="138"/>
                  </a:cubicBezTo>
                  <a:cubicBezTo>
                    <a:pt x="1854" y="93"/>
                    <a:pt x="1791" y="1"/>
                    <a:pt x="1729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52"/>
            <p:cNvSpPr/>
            <p:nvPr/>
          </p:nvSpPr>
          <p:spPr>
            <a:xfrm>
              <a:off x="-5298325" y="13421400"/>
              <a:ext cx="46425" cy="52725"/>
            </a:xfrm>
            <a:custGeom>
              <a:avLst/>
              <a:gdLst/>
              <a:ahLst/>
              <a:cxnLst/>
              <a:rect l="l" t="t" r="r" b="b"/>
              <a:pathLst>
                <a:path w="1857" h="2109" extrusionOk="0">
                  <a:moveTo>
                    <a:pt x="1724" y="1"/>
                  </a:moveTo>
                  <a:cubicBezTo>
                    <a:pt x="1703" y="1"/>
                    <a:pt x="1682" y="10"/>
                    <a:pt x="1667" y="33"/>
                  </a:cubicBezTo>
                  <a:cubicBezTo>
                    <a:pt x="1515" y="276"/>
                    <a:pt x="1302" y="489"/>
                    <a:pt x="1120" y="702"/>
                  </a:cubicBezTo>
                  <a:cubicBezTo>
                    <a:pt x="694" y="1067"/>
                    <a:pt x="360" y="1583"/>
                    <a:pt x="25" y="2009"/>
                  </a:cubicBezTo>
                  <a:cubicBezTo>
                    <a:pt x="0" y="2059"/>
                    <a:pt x="36" y="2108"/>
                    <a:pt x="67" y="2108"/>
                  </a:cubicBezTo>
                  <a:cubicBezTo>
                    <a:pt x="74" y="2108"/>
                    <a:pt x="81" y="2106"/>
                    <a:pt x="86" y="2100"/>
                  </a:cubicBezTo>
                  <a:cubicBezTo>
                    <a:pt x="481" y="1675"/>
                    <a:pt x="846" y="1249"/>
                    <a:pt x="1211" y="793"/>
                  </a:cubicBezTo>
                  <a:cubicBezTo>
                    <a:pt x="1424" y="580"/>
                    <a:pt x="1575" y="337"/>
                    <a:pt x="1788" y="155"/>
                  </a:cubicBezTo>
                  <a:cubicBezTo>
                    <a:pt x="1857" y="86"/>
                    <a:pt x="1788" y="1"/>
                    <a:pt x="1724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52"/>
            <p:cNvSpPr/>
            <p:nvPr/>
          </p:nvSpPr>
          <p:spPr>
            <a:xfrm>
              <a:off x="-5211700" y="13502250"/>
              <a:ext cx="47075" cy="52425"/>
            </a:xfrm>
            <a:custGeom>
              <a:avLst/>
              <a:gdLst/>
              <a:ahLst/>
              <a:cxnLst/>
              <a:rect l="l" t="t" r="r" b="b"/>
              <a:pathLst>
                <a:path w="1883" h="2097" extrusionOk="0">
                  <a:moveTo>
                    <a:pt x="1757" y="0"/>
                  </a:moveTo>
                  <a:cubicBezTo>
                    <a:pt x="1727" y="0"/>
                    <a:pt x="1694" y="15"/>
                    <a:pt x="1667" y="52"/>
                  </a:cubicBezTo>
                  <a:cubicBezTo>
                    <a:pt x="1545" y="264"/>
                    <a:pt x="1332" y="477"/>
                    <a:pt x="1120" y="690"/>
                  </a:cubicBezTo>
                  <a:cubicBezTo>
                    <a:pt x="725" y="1085"/>
                    <a:pt x="390" y="1571"/>
                    <a:pt x="25" y="2027"/>
                  </a:cubicBezTo>
                  <a:cubicBezTo>
                    <a:pt x="1" y="2052"/>
                    <a:pt x="36" y="2096"/>
                    <a:pt x="82" y="2096"/>
                  </a:cubicBezTo>
                  <a:cubicBezTo>
                    <a:pt x="93" y="2096"/>
                    <a:pt x="105" y="2094"/>
                    <a:pt x="117" y="2088"/>
                  </a:cubicBezTo>
                  <a:cubicBezTo>
                    <a:pt x="481" y="1662"/>
                    <a:pt x="877" y="1237"/>
                    <a:pt x="1241" y="811"/>
                  </a:cubicBezTo>
                  <a:cubicBezTo>
                    <a:pt x="1424" y="568"/>
                    <a:pt x="1576" y="325"/>
                    <a:pt x="1819" y="143"/>
                  </a:cubicBezTo>
                  <a:cubicBezTo>
                    <a:pt x="1883" y="79"/>
                    <a:pt x="1827" y="0"/>
                    <a:pt x="175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52"/>
            <p:cNvSpPr/>
            <p:nvPr/>
          </p:nvSpPr>
          <p:spPr>
            <a:xfrm>
              <a:off x="-5120425" y="13584475"/>
              <a:ext cx="46875" cy="52675"/>
            </a:xfrm>
            <a:custGeom>
              <a:avLst/>
              <a:gdLst/>
              <a:ahLst/>
              <a:cxnLst/>
              <a:rect l="l" t="t" r="r" b="b"/>
              <a:pathLst>
                <a:path w="1875" h="2107" extrusionOk="0">
                  <a:moveTo>
                    <a:pt x="1729" y="0"/>
                  </a:moveTo>
                  <a:cubicBezTo>
                    <a:pt x="1704" y="0"/>
                    <a:pt x="1679" y="13"/>
                    <a:pt x="1663" y="45"/>
                  </a:cubicBezTo>
                  <a:cubicBezTo>
                    <a:pt x="1511" y="288"/>
                    <a:pt x="1299" y="501"/>
                    <a:pt x="1116" y="684"/>
                  </a:cubicBezTo>
                  <a:cubicBezTo>
                    <a:pt x="721" y="1079"/>
                    <a:pt x="387" y="1595"/>
                    <a:pt x="22" y="2021"/>
                  </a:cubicBezTo>
                  <a:cubicBezTo>
                    <a:pt x="0" y="2064"/>
                    <a:pt x="25" y="2107"/>
                    <a:pt x="51" y="2107"/>
                  </a:cubicBezTo>
                  <a:cubicBezTo>
                    <a:pt x="62" y="2107"/>
                    <a:pt x="74" y="2100"/>
                    <a:pt x="83" y="2082"/>
                  </a:cubicBezTo>
                  <a:cubicBezTo>
                    <a:pt x="478" y="1656"/>
                    <a:pt x="843" y="1231"/>
                    <a:pt x="1238" y="805"/>
                  </a:cubicBezTo>
                  <a:cubicBezTo>
                    <a:pt x="1420" y="592"/>
                    <a:pt x="1572" y="349"/>
                    <a:pt x="1785" y="167"/>
                  </a:cubicBezTo>
                  <a:cubicBezTo>
                    <a:pt x="1874" y="100"/>
                    <a:pt x="1799" y="0"/>
                    <a:pt x="1729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-5039950" y="13649675"/>
              <a:ext cx="47050" cy="52400"/>
            </a:xfrm>
            <a:custGeom>
              <a:avLst/>
              <a:gdLst/>
              <a:ahLst/>
              <a:cxnLst/>
              <a:rect l="l" t="t" r="r" b="b"/>
              <a:pathLst>
                <a:path w="1882" h="2096" extrusionOk="0">
                  <a:moveTo>
                    <a:pt x="1757" y="0"/>
                  </a:moveTo>
                  <a:cubicBezTo>
                    <a:pt x="1727" y="0"/>
                    <a:pt x="1694" y="15"/>
                    <a:pt x="1666" y="51"/>
                  </a:cubicBezTo>
                  <a:cubicBezTo>
                    <a:pt x="1545" y="264"/>
                    <a:pt x="1332" y="477"/>
                    <a:pt x="1119" y="690"/>
                  </a:cubicBezTo>
                  <a:cubicBezTo>
                    <a:pt x="724" y="1085"/>
                    <a:pt x="390" y="1571"/>
                    <a:pt x="25" y="2027"/>
                  </a:cubicBezTo>
                  <a:cubicBezTo>
                    <a:pt x="0" y="2052"/>
                    <a:pt x="35" y="2096"/>
                    <a:pt x="66" y="2096"/>
                  </a:cubicBezTo>
                  <a:cubicBezTo>
                    <a:pt x="73" y="2096"/>
                    <a:pt x="80" y="2094"/>
                    <a:pt x="86" y="2088"/>
                  </a:cubicBezTo>
                  <a:cubicBezTo>
                    <a:pt x="481" y="1662"/>
                    <a:pt x="876" y="1237"/>
                    <a:pt x="1241" y="811"/>
                  </a:cubicBezTo>
                  <a:cubicBezTo>
                    <a:pt x="1423" y="568"/>
                    <a:pt x="1575" y="325"/>
                    <a:pt x="1818" y="142"/>
                  </a:cubicBezTo>
                  <a:cubicBezTo>
                    <a:pt x="1882" y="79"/>
                    <a:pt x="1827" y="0"/>
                    <a:pt x="175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-4959325" y="13725800"/>
              <a:ext cx="46300" cy="52700"/>
            </a:xfrm>
            <a:custGeom>
              <a:avLst/>
              <a:gdLst/>
              <a:ahLst/>
              <a:cxnLst/>
              <a:rect l="l" t="t" r="r" b="b"/>
              <a:pathLst>
                <a:path w="1852" h="2108" extrusionOk="0">
                  <a:moveTo>
                    <a:pt x="1725" y="1"/>
                  </a:moveTo>
                  <a:cubicBezTo>
                    <a:pt x="1702" y="1"/>
                    <a:pt x="1679" y="14"/>
                    <a:pt x="1663" y="46"/>
                  </a:cubicBezTo>
                  <a:cubicBezTo>
                    <a:pt x="1511" y="289"/>
                    <a:pt x="1298" y="502"/>
                    <a:pt x="1116" y="684"/>
                  </a:cubicBezTo>
                  <a:cubicBezTo>
                    <a:pt x="721" y="1079"/>
                    <a:pt x="356" y="1596"/>
                    <a:pt x="22" y="2022"/>
                  </a:cubicBezTo>
                  <a:cubicBezTo>
                    <a:pt x="0" y="2065"/>
                    <a:pt x="24" y="2108"/>
                    <a:pt x="51" y="2108"/>
                  </a:cubicBezTo>
                  <a:cubicBezTo>
                    <a:pt x="62" y="2108"/>
                    <a:pt x="74" y="2100"/>
                    <a:pt x="83" y="2082"/>
                  </a:cubicBezTo>
                  <a:cubicBezTo>
                    <a:pt x="478" y="1657"/>
                    <a:pt x="842" y="1231"/>
                    <a:pt x="1238" y="806"/>
                  </a:cubicBezTo>
                  <a:cubicBezTo>
                    <a:pt x="1420" y="593"/>
                    <a:pt x="1572" y="350"/>
                    <a:pt x="1785" y="167"/>
                  </a:cubicBezTo>
                  <a:cubicBezTo>
                    <a:pt x="1852" y="100"/>
                    <a:pt x="1787" y="1"/>
                    <a:pt x="172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-4866700" y="13806325"/>
              <a:ext cx="47125" cy="52300"/>
            </a:xfrm>
            <a:custGeom>
              <a:avLst/>
              <a:gdLst/>
              <a:ahLst/>
              <a:cxnLst/>
              <a:rect l="l" t="t" r="r" b="b"/>
              <a:pathLst>
                <a:path w="1885" h="2092" extrusionOk="0">
                  <a:moveTo>
                    <a:pt x="1735" y="1"/>
                  </a:moveTo>
                  <a:cubicBezTo>
                    <a:pt x="1708" y="1"/>
                    <a:pt x="1683" y="14"/>
                    <a:pt x="1666" y="47"/>
                  </a:cubicBezTo>
                  <a:cubicBezTo>
                    <a:pt x="1514" y="290"/>
                    <a:pt x="1332" y="503"/>
                    <a:pt x="1119" y="685"/>
                  </a:cubicBezTo>
                  <a:cubicBezTo>
                    <a:pt x="724" y="1080"/>
                    <a:pt x="390" y="1567"/>
                    <a:pt x="25" y="2022"/>
                  </a:cubicBezTo>
                  <a:cubicBezTo>
                    <a:pt x="0" y="2047"/>
                    <a:pt x="36" y="2092"/>
                    <a:pt x="66" y="2092"/>
                  </a:cubicBezTo>
                  <a:cubicBezTo>
                    <a:pt x="73" y="2092"/>
                    <a:pt x="80" y="2089"/>
                    <a:pt x="86" y="2083"/>
                  </a:cubicBezTo>
                  <a:cubicBezTo>
                    <a:pt x="481" y="1658"/>
                    <a:pt x="876" y="1232"/>
                    <a:pt x="1241" y="807"/>
                  </a:cubicBezTo>
                  <a:cubicBezTo>
                    <a:pt x="1423" y="594"/>
                    <a:pt x="1575" y="320"/>
                    <a:pt x="1818" y="138"/>
                  </a:cubicBezTo>
                  <a:cubicBezTo>
                    <a:pt x="1885" y="94"/>
                    <a:pt x="1806" y="1"/>
                    <a:pt x="173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8" name="Picture 18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753" r="6008" b="6064"/>
          <a:stretch/>
        </p:blipFill>
        <p:spPr>
          <a:xfrm>
            <a:off x="2787780" y="335725"/>
            <a:ext cx="5567946" cy="4377409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51" y="415576"/>
            <a:ext cx="874874" cy="798534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74" y="773899"/>
            <a:ext cx="865377" cy="360493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941" y="504548"/>
            <a:ext cx="865377" cy="360493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45" y="1034482"/>
            <a:ext cx="865377" cy="360493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21" y="713214"/>
            <a:ext cx="728934" cy="303655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35" y="573259"/>
            <a:ext cx="535488" cy="223071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41" y="995089"/>
            <a:ext cx="865377" cy="360493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29" y="615774"/>
            <a:ext cx="535488" cy="223071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54" y="1692093"/>
            <a:ext cx="396474" cy="624081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33" y="1470581"/>
            <a:ext cx="396474" cy="624081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42" y="1648797"/>
            <a:ext cx="283254" cy="445864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87" y="1591598"/>
            <a:ext cx="396474" cy="624081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62" y="1627782"/>
            <a:ext cx="283254" cy="445864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669" y="1564880"/>
            <a:ext cx="473707" cy="745651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74" y="1470581"/>
            <a:ext cx="570501" cy="898012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82" y="1781202"/>
            <a:ext cx="283254" cy="445864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17" y="3686271"/>
            <a:ext cx="476798" cy="360940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07" y="3169425"/>
            <a:ext cx="497260" cy="326446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57" y="3422473"/>
            <a:ext cx="528132" cy="346713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35" y="3686272"/>
            <a:ext cx="604572" cy="457115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294" y="3652107"/>
            <a:ext cx="598328" cy="452394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03" y="3318126"/>
            <a:ext cx="624626" cy="343796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92" y="3385270"/>
            <a:ext cx="467632" cy="421121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1634" y="3767663"/>
            <a:ext cx="493690" cy="444587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54" y="3087159"/>
            <a:ext cx="525820" cy="397571"/>
          </a:xfrm>
          <a:prstGeom prst="rect">
            <a:avLst/>
          </a:prstGeom>
        </p:spPr>
      </p:pic>
      <p:sp>
        <p:nvSpPr>
          <p:cNvPr id="214" name="Rounded Rectangle 213"/>
          <p:cNvSpPr/>
          <p:nvPr/>
        </p:nvSpPr>
        <p:spPr>
          <a:xfrm>
            <a:off x="585388" y="1863864"/>
            <a:ext cx="382878" cy="38287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3200" b="1" kern="0" dirty="0">
                <a:solidFill>
                  <a:srgbClr val="F16790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580318" y="1863865"/>
            <a:ext cx="390786" cy="3907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2000" b="1" kern="0" dirty="0">
                <a:solidFill>
                  <a:schemeClr val="tx1"/>
                </a:solidFill>
                <a:latin typeface="Arial"/>
                <a:sym typeface="Arial"/>
              </a:rPr>
              <a:t>8</a:t>
            </a:r>
          </a:p>
        </p:txBody>
      </p:sp>
      <p:pic>
        <p:nvPicPr>
          <p:cNvPr id="216" name="Picture 2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82" y="1829733"/>
            <a:ext cx="286608" cy="451143"/>
          </a:xfrm>
          <a:prstGeom prst="rect">
            <a:avLst/>
          </a:prstGeom>
        </p:spPr>
      </p:pic>
      <p:sp>
        <p:nvSpPr>
          <p:cNvPr id="217" name="Rounded Rectangle 216"/>
          <p:cNvSpPr/>
          <p:nvPr/>
        </p:nvSpPr>
        <p:spPr>
          <a:xfrm>
            <a:off x="570853" y="4204961"/>
            <a:ext cx="382878" cy="38287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3200" b="1" kern="0" dirty="0">
                <a:solidFill>
                  <a:srgbClr val="F16790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565784" y="4204960"/>
            <a:ext cx="390786" cy="3907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2000" b="1" kern="0" dirty="0">
                <a:solidFill>
                  <a:schemeClr val="tx1"/>
                </a:solidFill>
                <a:latin typeface="Arial"/>
                <a:sym typeface="Arial"/>
              </a:rPr>
              <a:t>0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585388" y="3035397"/>
            <a:ext cx="382878" cy="38287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3200" b="1" kern="0" dirty="0">
                <a:solidFill>
                  <a:srgbClr val="F16790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580318" y="3035396"/>
            <a:ext cx="390786" cy="3907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2000" b="1" kern="0" dirty="0">
                <a:solidFill>
                  <a:schemeClr val="tx1"/>
                </a:solidFill>
                <a:latin typeface="Arial"/>
                <a:sym typeface="Arial"/>
              </a:rPr>
              <a:t>7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577467" y="2449217"/>
            <a:ext cx="382878" cy="38287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3200" b="1" kern="0" dirty="0">
                <a:solidFill>
                  <a:srgbClr val="F16790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572398" y="2449216"/>
            <a:ext cx="390786" cy="3907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2000" b="1" kern="0" dirty="0">
                <a:solidFill>
                  <a:schemeClr val="tx1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586662" y="3618782"/>
            <a:ext cx="382878" cy="38287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3200" b="1" kern="0" dirty="0">
                <a:solidFill>
                  <a:srgbClr val="F16790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581594" y="3618781"/>
            <a:ext cx="390786" cy="3907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2000" b="1" kern="0" dirty="0">
                <a:solidFill>
                  <a:schemeClr val="tx1"/>
                </a:solidFill>
                <a:latin typeface="Arial"/>
                <a:sym typeface="Arial"/>
              </a:rPr>
              <a:t>9</a:t>
            </a:r>
          </a:p>
        </p:txBody>
      </p:sp>
      <p:pic>
        <p:nvPicPr>
          <p:cNvPr id="225" name="Picture 2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16" y="2424870"/>
            <a:ext cx="472834" cy="431575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16" y="3119965"/>
            <a:ext cx="636875" cy="265305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23" y="3710871"/>
            <a:ext cx="408556" cy="268213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41" y="4225785"/>
            <a:ext cx="418226" cy="362055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9" y="672193"/>
            <a:ext cx="1536990" cy="768496"/>
          </a:xfrm>
          <a:prstGeom prst="rect">
            <a:avLst/>
          </a:prstGeom>
        </p:spPr>
      </p:pic>
      <p:sp>
        <p:nvSpPr>
          <p:cNvPr id="230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73653" y="1330767"/>
            <a:ext cx="1732117" cy="334997"/>
          </a:xfrm>
          <a:prstGeom prst="rect">
            <a:avLst/>
          </a:prstGeom>
        </p:spPr>
        <p:txBody>
          <a:bodyPr vert="horz" lIns="68619" tIns="34309" rIns="68619" bIns="3430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582">
              <a:buClr>
                <a:srgbClr val="000000"/>
              </a:buClr>
            </a:pPr>
            <a:r>
              <a:rPr lang="en-US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4</a:t>
            </a:r>
            <a:r>
              <a:rPr lang="en-US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. </a:t>
            </a:r>
            <a:r>
              <a:rPr lang="en-US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Số</a:t>
            </a:r>
            <a:r>
              <a:rPr lang="en-US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?</a:t>
            </a:r>
            <a:endParaRPr lang="en-GB" b="1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026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</p:childTnLst>
        </p:cTn>
      </p:par>
    </p:tnLst>
    <p:bldLst>
      <p:bldP spid="215" grpId="0" animBg="1"/>
      <p:bldP spid="218" grpId="0" animBg="1"/>
      <p:bldP spid="220" grpId="0" animBg="1"/>
      <p:bldP spid="222" grpId="0" animBg="1"/>
      <p:bldP spid="2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56"/>
          <p:cNvSpPr/>
          <p:nvPr/>
        </p:nvSpPr>
        <p:spPr>
          <a:xfrm>
            <a:off x="-198085" y="3353835"/>
            <a:ext cx="1092925" cy="634746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defTabSz="914582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11" name="Google Shape;1511;p56"/>
          <p:cNvSpPr/>
          <p:nvPr/>
        </p:nvSpPr>
        <p:spPr>
          <a:xfrm>
            <a:off x="7994892" y="1800168"/>
            <a:ext cx="1269101" cy="1013013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defTabSz="914582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12" name="Google Shape;1512;p56"/>
          <p:cNvGrpSpPr/>
          <p:nvPr/>
        </p:nvGrpSpPr>
        <p:grpSpPr>
          <a:xfrm flipH="1">
            <a:off x="1822183" y="171988"/>
            <a:ext cx="556123" cy="942866"/>
            <a:chOff x="1862899" y="1669750"/>
            <a:chExt cx="2709114" cy="4593106"/>
          </a:xfrm>
        </p:grpSpPr>
        <p:sp>
          <p:nvSpPr>
            <p:cNvPr id="1513" name="Google Shape;1513;p56"/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56"/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56"/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56"/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56"/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56"/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56"/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56"/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56"/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56"/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56"/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56"/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6"/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56"/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56"/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56"/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56"/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56"/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56"/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56"/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56"/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56"/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56"/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56"/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56"/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56"/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56"/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56"/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56"/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56"/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56"/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56"/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56"/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56"/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56"/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56"/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56"/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56"/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56"/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56"/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56"/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56"/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56"/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56"/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56"/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56"/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6"/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6"/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6"/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6"/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6"/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6"/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56"/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56"/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56"/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56"/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56"/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6"/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6"/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6"/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6"/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6"/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6"/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6"/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6"/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6"/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6"/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6"/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6"/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6"/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56"/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56"/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56"/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56"/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56"/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56"/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56"/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56"/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56"/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56"/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98" name="Google Shape;1598;p56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267402" y="4575133"/>
            <a:ext cx="332303" cy="33227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753" r="6008" b="6064"/>
          <a:stretch/>
        </p:blipFill>
        <p:spPr>
          <a:xfrm>
            <a:off x="2787780" y="335725"/>
            <a:ext cx="5567946" cy="4377409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51" y="415576"/>
            <a:ext cx="874874" cy="79853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74" y="773899"/>
            <a:ext cx="865377" cy="36049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941" y="504548"/>
            <a:ext cx="865377" cy="36049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45" y="1034482"/>
            <a:ext cx="865377" cy="360493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21" y="713214"/>
            <a:ext cx="728934" cy="303655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35" y="573259"/>
            <a:ext cx="535488" cy="22307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41" y="995089"/>
            <a:ext cx="865377" cy="36049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29" y="615774"/>
            <a:ext cx="535488" cy="223071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54" y="1692093"/>
            <a:ext cx="396474" cy="624081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33" y="1470581"/>
            <a:ext cx="396474" cy="624081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42" y="1648797"/>
            <a:ext cx="283254" cy="445864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87" y="1591598"/>
            <a:ext cx="396474" cy="624081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62" y="1627782"/>
            <a:ext cx="283254" cy="445864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669" y="1564880"/>
            <a:ext cx="473707" cy="745651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74" y="1470581"/>
            <a:ext cx="570501" cy="898012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82" y="1781202"/>
            <a:ext cx="283254" cy="44586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17" y="3686271"/>
            <a:ext cx="476798" cy="36094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07" y="3169425"/>
            <a:ext cx="497260" cy="326446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57" y="3422473"/>
            <a:ext cx="528132" cy="346713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35" y="3686272"/>
            <a:ext cx="604572" cy="457115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294" y="3652107"/>
            <a:ext cx="598328" cy="452394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03" y="3318126"/>
            <a:ext cx="624626" cy="343796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92" y="3385270"/>
            <a:ext cx="467632" cy="42112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1634" y="3767663"/>
            <a:ext cx="493690" cy="444587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54" y="3087159"/>
            <a:ext cx="525820" cy="397571"/>
          </a:xfrm>
          <a:prstGeom prst="rect">
            <a:avLst/>
          </a:prstGeom>
        </p:spPr>
      </p:pic>
      <p:sp>
        <p:nvSpPr>
          <p:cNvPr id="123" name="Rounded Rectangle 122"/>
          <p:cNvSpPr/>
          <p:nvPr/>
        </p:nvSpPr>
        <p:spPr>
          <a:xfrm>
            <a:off x="1059370" y="3107304"/>
            <a:ext cx="684942" cy="684942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3200" b="1" kern="0" dirty="0">
                <a:solidFill>
                  <a:srgbClr val="F16790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054302" y="3107302"/>
            <a:ext cx="699088" cy="699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r>
              <a:rPr lang="en-GB" sz="4000" b="1" kern="0" dirty="0">
                <a:solidFill>
                  <a:schemeClr val="tx1"/>
                </a:solidFill>
                <a:latin typeface="Arial"/>
                <a:sym typeface="Arial"/>
              </a:rPr>
              <a:t>6</a:t>
            </a: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9" y="672193"/>
            <a:ext cx="1536990" cy="768496"/>
          </a:xfrm>
          <a:prstGeom prst="rect">
            <a:avLst/>
          </a:prstGeom>
        </p:spPr>
      </p:pic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73653" y="1330767"/>
            <a:ext cx="1732117" cy="334997"/>
          </a:xfrm>
          <a:prstGeom prst="rect">
            <a:avLst/>
          </a:prstGeom>
        </p:spPr>
        <p:txBody>
          <a:bodyPr vert="horz" lIns="68619" tIns="34309" rIns="68619" bIns="3430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582">
              <a:buClr>
                <a:srgbClr val="000000"/>
              </a:buClr>
            </a:pPr>
            <a:r>
              <a:rPr lang="en-US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4. </a:t>
            </a:r>
            <a:r>
              <a:rPr lang="en-US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Số</a:t>
            </a:r>
            <a:r>
              <a:rPr lang="en-US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?</a:t>
            </a:r>
            <a:endParaRPr lang="en-GB" sz="2800" b="1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  <a:sym typeface="Arial"/>
            </a:endParaRPr>
          </a:p>
        </p:txBody>
      </p:sp>
      <p:sp>
        <p:nvSpPr>
          <p:cNvPr id="127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44399" y="2318934"/>
            <a:ext cx="2948275" cy="651226"/>
          </a:xfrm>
          <a:prstGeom prst="rect">
            <a:avLst/>
          </a:prstGeom>
        </p:spPr>
        <p:txBody>
          <a:bodyPr vert="horz" lIns="68619" tIns="34309" rIns="68619" bIns="3430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582">
              <a:buClr>
                <a:srgbClr val="000000"/>
              </a:buClr>
            </a:pPr>
            <a:r>
              <a:rPr lang="en-US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Trong</a:t>
            </a:r>
            <a:r>
              <a:rPr lang="en-US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</a:t>
            </a:r>
            <a:r>
              <a:rPr lang="en-US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tranh</a:t>
            </a:r>
            <a:r>
              <a:rPr lang="en-US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</a:t>
            </a:r>
            <a:r>
              <a:rPr lang="en-US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có</a:t>
            </a:r>
            <a:r>
              <a:rPr lang="en-US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</a:t>
            </a:r>
            <a:r>
              <a:rPr lang="en-US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bao</a:t>
            </a:r>
            <a:r>
              <a:rPr lang="en-US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</a:t>
            </a:r>
            <a:r>
              <a:rPr lang="en-US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nhiêu</a:t>
            </a:r>
            <a:r>
              <a:rPr lang="en-US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con </a:t>
            </a:r>
            <a:r>
              <a:rPr lang="en-US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thỏ</a:t>
            </a:r>
            <a:r>
              <a:rPr lang="en-US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?</a:t>
            </a:r>
            <a:endParaRPr lang="en-GB" b="1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24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spid="1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70"/>
          <p:cNvSpPr txBox="1">
            <a:spLocks noGrp="1"/>
          </p:cNvSpPr>
          <p:nvPr>
            <p:ph type="title"/>
          </p:nvPr>
        </p:nvSpPr>
        <p:spPr>
          <a:xfrm>
            <a:off x="788910" y="1775938"/>
            <a:ext cx="3852289" cy="842060"/>
          </a:xfrm>
          <a:prstGeom prst="rect">
            <a:avLst/>
          </a:prstGeom>
        </p:spPr>
        <p:txBody>
          <a:bodyPr spcFirstLastPara="1" wrap="square" lIns="91443" tIns="91443" rIns="91443" bIns="91443" anchor="ctr" anchorCtr="0">
            <a:noAutofit/>
          </a:bodyPr>
          <a:lstStyle/>
          <a:p>
            <a:r>
              <a:rPr lang="en" sz="4000" dirty="0">
                <a:solidFill>
                  <a:schemeClr val="accent2">
                    <a:lumMod val="75000"/>
                  </a:schemeClr>
                </a:solidFill>
              </a:rPr>
              <a:t>Dặn dò</a:t>
            </a:r>
            <a:endParaRPr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24" name="Google Shape;2424;p70"/>
          <p:cNvSpPr txBox="1">
            <a:spLocks noGrp="1"/>
          </p:cNvSpPr>
          <p:nvPr>
            <p:ph type="subTitle" idx="1"/>
          </p:nvPr>
        </p:nvSpPr>
        <p:spPr>
          <a:xfrm>
            <a:off x="-29142" y="2956710"/>
            <a:ext cx="5824519" cy="546169"/>
          </a:xfrm>
          <a:prstGeom prst="rect">
            <a:avLst/>
          </a:prstGeom>
        </p:spPr>
        <p:txBody>
          <a:bodyPr spcFirstLastPara="1" wrap="square" lIns="91443" tIns="91443" rIns="91443" bIns="91443" anchor="t" anchorCtr="0">
            <a:noAutofit/>
          </a:bodyPr>
          <a:lstStyle/>
          <a:p>
            <a:pPr indent="-457154" algn="l">
              <a:buFontTx/>
              <a:buChar char="-"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 BT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12, 13 </a:t>
            </a:r>
          </a:p>
          <a:p>
            <a:pPr indent="-457154" algn="l">
              <a:buFontTx/>
              <a:buChar char="-"/>
            </a:pP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mềm</a:t>
            </a:r>
            <a:r>
              <a:rPr lang="en-US" dirty="0"/>
              <a:t> </a:t>
            </a:r>
            <a:r>
              <a:rPr lang="en-US" dirty="0" err="1"/>
              <a:t>Azota</a:t>
            </a:r>
            <a:endParaRPr dirty="0"/>
          </a:p>
        </p:txBody>
      </p:sp>
      <p:grpSp>
        <p:nvGrpSpPr>
          <p:cNvPr id="2425" name="Google Shape;2425;p70"/>
          <p:cNvGrpSpPr/>
          <p:nvPr/>
        </p:nvGrpSpPr>
        <p:grpSpPr>
          <a:xfrm>
            <a:off x="-1023" y="4648712"/>
            <a:ext cx="9147109" cy="496391"/>
            <a:chOff x="6554556" y="4848176"/>
            <a:chExt cx="7127825" cy="496238"/>
          </a:xfrm>
        </p:grpSpPr>
        <p:sp>
          <p:nvSpPr>
            <p:cNvPr id="2426" name="Google Shape;2426;p70"/>
            <p:cNvSpPr/>
            <p:nvPr/>
          </p:nvSpPr>
          <p:spPr>
            <a:xfrm>
              <a:off x="6554556" y="4848176"/>
              <a:ext cx="7127825" cy="404993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70"/>
            <p:cNvSpPr/>
            <p:nvPr/>
          </p:nvSpPr>
          <p:spPr>
            <a:xfrm>
              <a:off x="6554556" y="4943339"/>
              <a:ext cx="7127825" cy="401075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8" name="Google Shape;2428;p70"/>
          <p:cNvGrpSpPr/>
          <p:nvPr/>
        </p:nvGrpSpPr>
        <p:grpSpPr>
          <a:xfrm>
            <a:off x="5677214" y="816373"/>
            <a:ext cx="2380166" cy="4104917"/>
            <a:chOff x="6093972" y="739900"/>
            <a:chExt cx="2135361" cy="3682716"/>
          </a:xfrm>
        </p:grpSpPr>
        <p:sp>
          <p:nvSpPr>
            <p:cNvPr id="2429" name="Google Shape;2429;p70"/>
            <p:cNvSpPr/>
            <p:nvPr/>
          </p:nvSpPr>
          <p:spPr>
            <a:xfrm>
              <a:off x="6914981" y="2096108"/>
              <a:ext cx="880542" cy="535049"/>
            </a:xfrm>
            <a:custGeom>
              <a:avLst/>
              <a:gdLst/>
              <a:ahLst/>
              <a:cxnLst/>
              <a:rect l="l" t="t" r="r" b="b"/>
              <a:pathLst>
                <a:path w="16658" h="10122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70"/>
            <p:cNvSpPr/>
            <p:nvPr/>
          </p:nvSpPr>
          <p:spPr>
            <a:xfrm>
              <a:off x="6755928" y="1835830"/>
              <a:ext cx="122159" cy="1049218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0"/>
                  </a:moveTo>
                  <a:lnTo>
                    <a:pt x="304" y="61"/>
                  </a:lnTo>
                  <a:lnTo>
                    <a:pt x="0" y="19848"/>
                  </a:lnTo>
                  <a:lnTo>
                    <a:pt x="0" y="19848"/>
                  </a:lnTo>
                  <a:lnTo>
                    <a:pt x="2311" y="19757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70"/>
            <p:cNvSpPr/>
            <p:nvPr/>
          </p:nvSpPr>
          <p:spPr>
            <a:xfrm>
              <a:off x="6869998" y="1835830"/>
              <a:ext cx="72365" cy="1044408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8" y="19727"/>
                  </a:lnTo>
                  <a:lnTo>
                    <a:pt x="136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70"/>
            <p:cNvSpPr/>
            <p:nvPr/>
          </p:nvSpPr>
          <p:spPr>
            <a:xfrm>
              <a:off x="7705490" y="1863105"/>
              <a:ext cx="149488" cy="1044408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70"/>
            <p:cNvSpPr/>
            <p:nvPr/>
          </p:nvSpPr>
          <p:spPr>
            <a:xfrm>
              <a:off x="7829181" y="1863105"/>
              <a:ext cx="96470" cy="1044408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70"/>
            <p:cNvSpPr/>
            <p:nvPr/>
          </p:nvSpPr>
          <p:spPr>
            <a:xfrm>
              <a:off x="6911757" y="2950841"/>
              <a:ext cx="123798" cy="1025114"/>
            </a:xfrm>
            <a:custGeom>
              <a:avLst/>
              <a:gdLst/>
              <a:ahLst/>
              <a:cxnLst/>
              <a:rect l="l" t="t" r="r" b="b"/>
              <a:pathLst>
                <a:path w="2342" h="19393" extrusionOk="0">
                  <a:moveTo>
                    <a:pt x="1" y="1"/>
                  </a:moveTo>
                  <a:lnTo>
                    <a:pt x="518" y="19332"/>
                  </a:lnTo>
                  <a:lnTo>
                    <a:pt x="2341" y="19393"/>
                  </a:lnTo>
                  <a:lnTo>
                    <a:pt x="2341" y="19393"/>
                  </a:lnTo>
                  <a:lnTo>
                    <a:pt x="2281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70"/>
            <p:cNvSpPr/>
            <p:nvPr/>
          </p:nvSpPr>
          <p:spPr>
            <a:xfrm>
              <a:off x="7032276" y="2954066"/>
              <a:ext cx="72365" cy="1021890"/>
            </a:xfrm>
            <a:custGeom>
              <a:avLst/>
              <a:gdLst/>
              <a:ahLst/>
              <a:cxnLst/>
              <a:rect l="l" t="t" r="r" b="b"/>
              <a:pathLst>
                <a:path w="1369" h="19332" extrusionOk="0">
                  <a:moveTo>
                    <a:pt x="1" y="0"/>
                  </a:moveTo>
                  <a:lnTo>
                    <a:pt x="61" y="1933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70"/>
            <p:cNvSpPr/>
            <p:nvPr/>
          </p:nvSpPr>
          <p:spPr>
            <a:xfrm>
              <a:off x="7744025" y="3002273"/>
              <a:ext cx="143092" cy="1021890"/>
            </a:xfrm>
            <a:custGeom>
              <a:avLst/>
              <a:gdLst/>
              <a:ahLst/>
              <a:cxnLst/>
              <a:rect l="l" t="t" r="r" b="b"/>
              <a:pathLst>
                <a:path w="2707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70"/>
            <p:cNvSpPr/>
            <p:nvPr/>
          </p:nvSpPr>
          <p:spPr>
            <a:xfrm>
              <a:off x="7864544" y="3003859"/>
              <a:ext cx="90021" cy="1020304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1"/>
                  </a:moveTo>
                  <a:lnTo>
                    <a:pt x="426" y="1930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70"/>
            <p:cNvSpPr/>
            <p:nvPr/>
          </p:nvSpPr>
          <p:spPr>
            <a:xfrm>
              <a:off x="6850704" y="2006089"/>
              <a:ext cx="904646" cy="565655"/>
            </a:xfrm>
            <a:custGeom>
              <a:avLst/>
              <a:gdLst/>
              <a:ahLst/>
              <a:cxnLst/>
              <a:rect l="l" t="t" r="r" b="b"/>
              <a:pathLst>
                <a:path w="17114" h="10701" extrusionOk="0">
                  <a:moveTo>
                    <a:pt x="1" y="1"/>
                  </a:moveTo>
                  <a:lnTo>
                    <a:pt x="487" y="10700"/>
                  </a:lnTo>
                  <a:lnTo>
                    <a:pt x="16506" y="10639"/>
                  </a:lnTo>
                  <a:lnTo>
                    <a:pt x="17114" y="5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70"/>
            <p:cNvSpPr/>
            <p:nvPr/>
          </p:nvSpPr>
          <p:spPr>
            <a:xfrm>
              <a:off x="6976034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2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70"/>
            <p:cNvSpPr/>
            <p:nvPr/>
          </p:nvSpPr>
          <p:spPr>
            <a:xfrm>
              <a:off x="7004948" y="3519606"/>
              <a:ext cx="261974" cy="435461"/>
            </a:xfrm>
            <a:custGeom>
              <a:avLst/>
              <a:gdLst/>
              <a:ahLst/>
              <a:cxnLst/>
              <a:rect l="l" t="t" r="r" b="b"/>
              <a:pathLst>
                <a:path w="4956" h="8238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396"/>
                    <a:pt x="1521" y="1064"/>
                    <a:pt x="1" y="2067"/>
                  </a:cubicBezTo>
                  <a:lnTo>
                    <a:pt x="761" y="8207"/>
                  </a:lnTo>
                  <a:lnTo>
                    <a:pt x="4773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70"/>
            <p:cNvSpPr/>
            <p:nvPr/>
          </p:nvSpPr>
          <p:spPr>
            <a:xfrm>
              <a:off x="6868412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19" y="1108"/>
                    <a:pt x="5548" y="1108"/>
                  </a:cubicBezTo>
                  <a:cubicBezTo>
                    <a:pt x="4993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5" y="130"/>
                    <a:pt x="7405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70"/>
            <p:cNvSpPr/>
            <p:nvPr/>
          </p:nvSpPr>
          <p:spPr>
            <a:xfrm>
              <a:off x="696477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0" y="3028"/>
                  </a:cubicBezTo>
                  <a:cubicBezTo>
                    <a:pt x="2500" y="3028"/>
                    <a:pt x="3266" y="3187"/>
                    <a:pt x="4013" y="3465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70"/>
            <p:cNvSpPr/>
            <p:nvPr/>
          </p:nvSpPr>
          <p:spPr>
            <a:xfrm>
              <a:off x="7014621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26" y="327"/>
                  </a:moveTo>
                  <a:cubicBezTo>
                    <a:pt x="1542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3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4" y="369"/>
                    <a:pt x="1168" y="327"/>
                    <a:pt x="122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0" y="1154"/>
                    <a:pt x="2827" y="1350"/>
                  </a:cubicBezTo>
                  <a:cubicBezTo>
                    <a:pt x="2777" y="1900"/>
                    <a:pt x="2377" y="2347"/>
                    <a:pt x="1966" y="2725"/>
                  </a:cubicBezTo>
                  <a:lnTo>
                    <a:pt x="1966" y="2725"/>
                  </a:lnTo>
                  <a:cubicBezTo>
                    <a:pt x="1970" y="2669"/>
                    <a:pt x="1973" y="2609"/>
                    <a:pt x="1976" y="2544"/>
                  </a:cubicBezTo>
                  <a:lnTo>
                    <a:pt x="1976" y="2544"/>
                  </a:lnTo>
                  <a:cubicBezTo>
                    <a:pt x="1997" y="2261"/>
                    <a:pt x="2032" y="1982"/>
                    <a:pt x="2128" y="1714"/>
                  </a:cubicBezTo>
                  <a:cubicBezTo>
                    <a:pt x="2189" y="1501"/>
                    <a:pt x="2249" y="1228"/>
                    <a:pt x="2401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3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2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5" y="616"/>
                    <a:pt x="2208" y="809"/>
                    <a:pt x="2097" y="985"/>
                  </a:cubicBezTo>
                  <a:cubicBezTo>
                    <a:pt x="2047" y="1068"/>
                    <a:pt x="2003" y="1154"/>
                    <a:pt x="1962" y="1241"/>
                  </a:cubicBezTo>
                  <a:lnTo>
                    <a:pt x="1962" y="1241"/>
                  </a:lnTo>
                  <a:cubicBezTo>
                    <a:pt x="1900" y="581"/>
                    <a:pt x="1725" y="0"/>
                    <a:pt x="129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70"/>
            <p:cNvSpPr/>
            <p:nvPr/>
          </p:nvSpPr>
          <p:spPr>
            <a:xfrm>
              <a:off x="6947120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64" y="0"/>
                  </a:moveTo>
                  <a:cubicBezTo>
                    <a:pt x="1487" y="0"/>
                    <a:pt x="908" y="90"/>
                    <a:pt x="335" y="285"/>
                  </a:cubicBezTo>
                  <a:cubicBezTo>
                    <a:pt x="1" y="1471"/>
                    <a:pt x="61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19" y="1601"/>
                    <a:pt x="4347" y="437"/>
                  </a:cubicBezTo>
                  <a:cubicBezTo>
                    <a:pt x="3600" y="159"/>
                    <a:pt x="2834" y="0"/>
                    <a:pt x="206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70"/>
            <p:cNvSpPr/>
            <p:nvPr/>
          </p:nvSpPr>
          <p:spPr>
            <a:xfrm>
              <a:off x="7024241" y="3999462"/>
              <a:ext cx="179671" cy="20140"/>
            </a:xfrm>
            <a:custGeom>
              <a:avLst/>
              <a:gdLst/>
              <a:ahLst/>
              <a:cxnLst/>
              <a:rect l="l" t="t" r="r" b="b"/>
              <a:pathLst>
                <a:path w="3399" h="381" extrusionOk="0">
                  <a:moveTo>
                    <a:pt x="1997" y="0"/>
                  </a:moveTo>
                  <a:cubicBezTo>
                    <a:pt x="1355" y="0"/>
                    <a:pt x="698" y="122"/>
                    <a:pt x="61" y="193"/>
                  </a:cubicBezTo>
                  <a:cubicBezTo>
                    <a:pt x="31" y="224"/>
                    <a:pt x="1" y="284"/>
                    <a:pt x="61" y="284"/>
                  </a:cubicBezTo>
                  <a:cubicBezTo>
                    <a:pt x="676" y="235"/>
                    <a:pt x="1255" y="157"/>
                    <a:pt x="1832" y="157"/>
                  </a:cubicBezTo>
                  <a:cubicBezTo>
                    <a:pt x="2310" y="157"/>
                    <a:pt x="2788" y="210"/>
                    <a:pt x="3283" y="376"/>
                  </a:cubicBezTo>
                  <a:cubicBezTo>
                    <a:pt x="3290" y="379"/>
                    <a:pt x="3297" y="380"/>
                    <a:pt x="3303" y="380"/>
                  </a:cubicBezTo>
                  <a:cubicBezTo>
                    <a:pt x="3356" y="380"/>
                    <a:pt x="3398" y="281"/>
                    <a:pt x="3344" y="254"/>
                  </a:cubicBezTo>
                  <a:cubicBezTo>
                    <a:pt x="2912" y="63"/>
                    <a:pt x="2459" y="0"/>
                    <a:pt x="199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70"/>
            <p:cNvSpPr/>
            <p:nvPr/>
          </p:nvSpPr>
          <p:spPr>
            <a:xfrm>
              <a:off x="7008172" y="4044551"/>
              <a:ext cx="178032" cy="20034"/>
            </a:xfrm>
            <a:custGeom>
              <a:avLst/>
              <a:gdLst/>
              <a:ahLst/>
              <a:cxnLst/>
              <a:rect l="l" t="t" r="r" b="b"/>
              <a:pathLst>
                <a:path w="3368" h="379" extrusionOk="0">
                  <a:moveTo>
                    <a:pt x="1992" y="1"/>
                  </a:moveTo>
                  <a:cubicBezTo>
                    <a:pt x="1346" y="1"/>
                    <a:pt x="688" y="132"/>
                    <a:pt x="61" y="222"/>
                  </a:cubicBezTo>
                  <a:cubicBezTo>
                    <a:pt x="1" y="222"/>
                    <a:pt x="1" y="282"/>
                    <a:pt x="61" y="282"/>
                  </a:cubicBezTo>
                  <a:cubicBezTo>
                    <a:pt x="679" y="248"/>
                    <a:pt x="1277" y="165"/>
                    <a:pt x="1872" y="165"/>
                  </a:cubicBezTo>
                  <a:cubicBezTo>
                    <a:pt x="2332" y="165"/>
                    <a:pt x="2789" y="215"/>
                    <a:pt x="3253" y="374"/>
                  </a:cubicBezTo>
                  <a:cubicBezTo>
                    <a:pt x="3263" y="377"/>
                    <a:pt x="3272" y="379"/>
                    <a:pt x="3281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70"/>
            <p:cNvSpPr/>
            <p:nvPr/>
          </p:nvSpPr>
          <p:spPr>
            <a:xfrm>
              <a:off x="7273261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2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70"/>
            <p:cNvSpPr/>
            <p:nvPr/>
          </p:nvSpPr>
          <p:spPr>
            <a:xfrm>
              <a:off x="7302228" y="3519606"/>
              <a:ext cx="261921" cy="435461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222" y="396"/>
                    <a:pt x="1520" y="1064"/>
                    <a:pt x="0" y="2067"/>
                  </a:cubicBezTo>
                  <a:lnTo>
                    <a:pt x="760" y="8207"/>
                  </a:lnTo>
                  <a:lnTo>
                    <a:pt x="477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70"/>
            <p:cNvSpPr/>
            <p:nvPr/>
          </p:nvSpPr>
          <p:spPr>
            <a:xfrm>
              <a:off x="7165639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20" y="1108"/>
                    <a:pt x="5548" y="1108"/>
                  </a:cubicBezTo>
                  <a:cubicBezTo>
                    <a:pt x="4993" y="1108"/>
                    <a:pt x="4266" y="986"/>
                    <a:pt x="3314" y="660"/>
                  </a:cubicBezTo>
                  <a:cubicBezTo>
                    <a:pt x="331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6" y="130"/>
                    <a:pt x="7406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70"/>
            <p:cNvSpPr/>
            <p:nvPr/>
          </p:nvSpPr>
          <p:spPr>
            <a:xfrm>
              <a:off x="726205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60" y="3118"/>
                    <a:pt x="1137" y="3028"/>
                    <a:pt x="1716" y="3028"/>
                  </a:cubicBezTo>
                  <a:cubicBezTo>
                    <a:pt x="2489" y="3028"/>
                    <a:pt x="3265" y="3187"/>
                    <a:pt x="4012" y="3465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70"/>
            <p:cNvSpPr/>
            <p:nvPr/>
          </p:nvSpPr>
          <p:spPr>
            <a:xfrm>
              <a:off x="7311848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16" y="327"/>
                  </a:moveTo>
                  <a:cubicBezTo>
                    <a:pt x="1520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4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0" y="369"/>
                    <a:pt x="1160" y="327"/>
                    <a:pt x="121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1" y="1154"/>
                    <a:pt x="2827" y="1350"/>
                  </a:cubicBezTo>
                  <a:cubicBezTo>
                    <a:pt x="2777" y="1900"/>
                    <a:pt x="2376" y="2348"/>
                    <a:pt x="1965" y="2727"/>
                  </a:cubicBezTo>
                  <a:lnTo>
                    <a:pt x="1965" y="2727"/>
                  </a:lnTo>
                  <a:cubicBezTo>
                    <a:pt x="1985" y="2381"/>
                    <a:pt x="2012" y="2039"/>
                    <a:pt x="2128" y="1714"/>
                  </a:cubicBezTo>
                  <a:cubicBezTo>
                    <a:pt x="2189" y="1501"/>
                    <a:pt x="2250" y="1228"/>
                    <a:pt x="2402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2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3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6" y="616"/>
                    <a:pt x="2208" y="809"/>
                    <a:pt x="2098" y="985"/>
                  </a:cubicBezTo>
                  <a:cubicBezTo>
                    <a:pt x="2043" y="1070"/>
                    <a:pt x="1994" y="1157"/>
                    <a:pt x="1951" y="1246"/>
                  </a:cubicBezTo>
                  <a:lnTo>
                    <a:pt x="1951" y="1246"/>
                  </a:lnTo>
                  <a:cubicBezTo>
                    <a:pt x="1893" y="583"/>
                    <a:pt x="1724" y="0"/>
                    <a:pt x="129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70"/>
            <p:cNvSpPr/>
            <p:nvPr/>
          </p:nvSpPr>
          <p:spPr>
            <a:xfrm>
              <a:off x="7244347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51" y="0"/>
                  </a:moveTo>
                  <a:cubicBezTo>
                    <a:pt x="1472" y="0"/>
                    <a:pt x="895" y="90"/>
                    <a:pt x="335" y="285"/>
                  </a:cubicBezTo>
                  <a:cubicBezTo>
                    <a:pt x="1" y="1471"/>
                    <a:pt x="62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20" y="1601"/>
                    <a:pt x="4347" y="437"/>
                  </a:cubicBezTo>
                  <a:cubicBezTo>
                    <a:pt x="3600" y="159"/>
                    <a:pt x="2824" y="0"/>
                    <a:pt x="205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70"/>
            <p:cNvSpPr/>
            <p:nvPr/>
          </p:nvSpPr>
          <p:spPr>
            <a:xfrm>
              <a:off x="7323107" y="3999462"/>
              <a:ext cx="178032" cy="20140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2"/>
                    <a:pt x="61" y="193"/>
                  </a:cubicBezTo>
                  <a:cubicBezTo>
                    <a:pt x="0" y="224"/>
                    <a:pt x="0" y="284"/>
                    <a:pt x="31" y="284"/>
                  </a:cubicBezTo>
                  <a:cubicBezTo>
                    <a:pt x="646" y="235"/>
                    <a:pt x="1224" y="157"/>
                    <a:pt x="1802" y="157"/>
                  </a:cubicBezTo>
                  <a:cubicBezTo>
                    <a:pt x="2280" y="157"/>
                    <a:pt x="2757" y="210"/>
                    <a:pt x="3252" y="376"/>
                  </a:cubicBezTo>
                  <a:cubicBezTo>
                    <a:pt x="3259" y="379"/>
                    <a:pt x="3266" y="380"/>
                    <a:pt x="3272" y="380"/>
                  </a:cubicBezTo>
                  <a:cubicBezTo>
                    <a:pt x="3325" y="380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70"/>
            <p:cNvSpPr/>
            <p:nvPr/>
          </p:nvSpPr>
          <p:spPr>
            <a:xfrm>
              <a:off x="7305399" y="4044551"/>
              <a:ext cx="178085" cy="20034"/>
            </a:xfrm>
            <a:custGeom>
              <a:avLst/>
              <a:gdLst/>
              <a:ahLst/>
              <a:cxnLst/>
              <a:rect l="l" t="t" r="r" b="b"/>
              <a:pathLst>
                <a:path w="3369" h="379" extrusionOk="0">
                  <a:moveTo>
                    <a:pt x="1993" y="1"/>
                  </a:moveTo>
                  <a:cubicBezTo>
                    <a:pt x="1346" y="1"/>
                    <a:pt x="688" y="132"/>
                    <a:pt x="62" y="222"/>
                  </a:cubicBezTo>
                  <a:cubicBezTo>
                    <a:pt x="1" y="222"/>
                    <a:pt x="1" y="282"/>
                    <a:pt x="62" y="282"/>
                  </a:cubicBezTo>
                  <a:cubicBezTo>
                    <a:pt x="679" y="248"/>
                    <a:pt x="1277" y="165"/>
                    <a:pt x="1878" y="165"/>
                  </a:cubicBezTo>
                  <a:cubicBezTo>
                    <a:pt x="2342" y="165"/>
                    <a:pt x="2807" y="215"/>
                    <a:pt x="3284" y="374"/>
                  </a:cubicBezTo>
                  <a:cubicBezTo>
                    <a:pt x="3290" y="377"/>
                    <a:pt x="3296" y="379"/>
                    <a:pt x="3302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3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70"/>
            <p:cNvSpPr/>
            <p:nvPr/>
          </p:nvSpPr>
          <p:spPr>
            <a:xfrm>
              <a:off x="6787115" y="3050481"/>
              <a:ext cx="911994" cy="426316"/>
            </a:xfrm>
            <a:custGeom>
              <a:avLst/>
              <a:gdLst/>
              <a:ahLst/>
              <a:cxnLst/>
              <a:rect l="l" t="t" r="r" b="b"/>
              <a:pathLst>
                <a:path w="17253" h="8065" extrusionOk="0">
                  <a:moveTo>
                    <a:pt x="17253" y="0"/>
                  </a:moveTo>
                  <a:lnTo>
                    <a:pt x="778" y="1337"/>
                  </a:lnTo>
                  <a:lnTo>
                    <a:pt x="596" y="4559"/>
                  </a:lnTo>
                  <a:cubicBezTo>
                    <a:pt x="596" y="4559"/>
                    <a:pt x="414" y="6869"/>
                    <a:pt x="79" y="7781"/>
                  </a:cubicBezTo>
                  <a:cubicBezTo>
                    <a:pt x="0" y="7990"/>
                    <a:pt x="769" y="8064"/>
                    <a:pt x="2026" y="8064"/>
                  </a:cubicBezTo>
                  <a:cubicBezTo>
                    <a:pt x="5103" y="8064"/>
                    <a:pt x="11101" y="7620"/>
                    <a:pt x="14711" y="7620"/>
                  </a:cubicBezTo>
                  <a:cubicBezTo>
                    <a:pt x="15853" y="7620"/>
                    <a:pt x="16757" y="7664"/>
                    <a:pt x="17253" y="7781"/>
                  </a:cubicBezTo>
                  <a:lnTo>
                    <a:pt x="17253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70"/>
            <p:cNvSpPr/>
            <p:nvPr/>
          </p:nvSpPr>
          <p:spPr>
            <a:xfrm>
              <a:off x="6187163" y="1622120"/>
              <a:ext cx="631466" cy="905016"/>
            </a:xfrm>
            <a:custGeom>
              <a:avLst/>
              <a:gdLst/>
              <a:ahLst/>
              <a:cxnLst/>
              <a:rect l="l" t="t" r="r" b="b"/>
              <a:pathLst>
                <a:path w="11946" h="17121" extrusionOk="0">
                  <a:moveTo>
                    <a:pt x="8937" y="0"/>
                  </a:moveTo>
                  <a:lnTo>
                    <a:pt x="9393" y="2341"/>
                  </a:lnTo>
                  <a:cubicBezTo>
                    <a:pt x="9393" y="2341"/>
                    <a:pt x="4013" y="3253"/>
                    <a:pt x="1642" y="9636"/>
                  </a:cubicBezTo>
                  <a:cubicBezTo>
                    <a:pt x="1642" y="9636"/>
                    <a:pt x="2158" y="8785"/>
                    <a:pt x="2614" y="8450"/>
                  </a:cubicBezTo>
                  <a:lnTo>
                    <a:pt x="2614" y="8450"/>
                  </a:lnTo>
                  <a:cubicBezTo>
                    <a:pt x="2614" y="8451"/>
                    <a:pt x="0" y="12341"/>
                    <a:pt x="791" y="17113"/>
                  </a:cubicBezTo>
                  <a:cubicBezTo>
                    <a:pt x="791" y="17118"/>
                    <a:pt x="791" y="17121"/>
                    <a:pt x="791" y="17121"/>
                  </a:cubicBezTo>
                  <a:cubicBezTo>
                    <a:pt x="796" y="17121"/>
                    <a:pt x="877" y="16444"/>
                    <a:pt x="2310" y="16444"/>
                  </a:cubicBezTo>
                  <a:cubicBezTo>
                    <a:pt x="3314" y="16444"/>
                    <a:pt x="5806" y="15958"/>
                    <a:pt x="6931" y="15137"/>
                  </a:cubicBezTo>
                  <a:cubicBezTo>
                    <a:pt x="9149" y="13496"/>
                    <a:pt x="10548" y="10305"/>
                    <a:pt x="11004" y="8572"/>
                  </a:cubicBezTo>
                  <a:cubicBezTo>
                    <a:pt x="11946" y="4803"/>
                    <a:pt x="11672" y="2979"/>
                    <a:pt x="11672" y="2979"/>
                  </a:cubicBezTo>
                  <a:cubicBezTo>
                    <a:pt x="11672" y="2979"/>
                    <a:pt x="10396" y="274"/>
                    <a:pt x="893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70"/>
            <p:cNvSpPr/>
            <p:nvPr/>
          </p:nvSpPr>
          <p:spPr>
            <a:xfrm>
              <a:off x="6640219" y="1679948"/>
              <a:ext cx="229835" cy="197908"/>
            </a:xfrm>
            <a:custGeom>
              <a:avLst/>
              <a:gdLst/>
              <a:ahLst/>
              <a:cxnLst/>
              <a:rect l="l" t="t" r="r" b="b"/>
              <a:pathLst>
                <a:path w="4348" h="3744" extrusionOk="0">
                  <a:moveTo>
                    <a:pt x="1612" y="1"/>
                  </a:moveTo>
                  <a:cubicBezTo>
                    <a:pt x="1612" y="1"/>
                    <a:pt x="1" y="457"/>
                    <a:pt x="974" y="1976"/>
                  </a:cubicBezTo>
                  <a:cubicBezTo>
                    <a:pt x="1627" y="2977"/>
                    <a:pt x="2911" y="3744"/>
                    <a:pt x="3684" y="3744"/>
                  </a:cubicBezTo>
                  <a:cubicBezTo>
                    <a:pt x="4062" y="3744"/>
                    <a:pt x="4317" y="3561"/>
                    <a:pt x="4317" y="3131"/>
                  </a:cubicBezTo>
                  <a:cubicBezTo>
                    <a:pt x="4348" y="1824"/>
                    <a:pt x="1612" y="1"/>
                    <a:pt x="161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70"/>
            <p:cNvSpPr/>
            <p:nvPr/>
          </p:nvSpPr>
          <p:spPr>
            <a:xfrm>
              <a:off x="7576937" y="1654258"/>
              <a:ext cx="618621" cy="918178"/>
            </a:xfrm>
            <a:custGeom>
              <a:avLst/>
              <a:gdLst/>
              <a:ahLst/>
              <a:cxnLst/>
              <a:rect l="l" t="t" r="r" b="b"/>
              <a:pathLst>
                <a:path w="11703" h="17370" extrusionOk="0">
                  <a:moveTo>
                    <a:pt x="3162" y="0"/>
                  </a:moveTo>
                  <a:lnTo>
                    <a:pt x="3162" y="0"/>
                  </a:lnTo>
                  <a:cubicBezTo>
                    <a:pt x="1703" y="243"/>
                    <a:pt x="305" y="2888"/>
                    <a:pt x="305" y="2888"/>
                  </a:cubicBezTo>
                  <a:cubicBezTo>
                    <a:pt x="305" y="2888"/>
                    <a:pt x="1" y="4712"/>
                    <a:pt x="821" y="8541"/>
                  </a:cubicBezTo>
                  <a:cubicBezTo>
                    <a:pt x="1217" y="10274"/>
                    <a:pt x="2524" y="13496"/>
                    <a:pt x="4682" y="15198"/>
                  </a:cubicBezTo>
                  <a:cubicBezTo>
                    <a:pt x="5776" y="16049"/>
                    <a:pt x="8268" y="16627"/>
                    <a:pt x="9271" y="16657"/>
                  </a:cubicBezTo>
                  <a:cubicBezTo>
                    <a:pt x="10679" y="16713"/>
                    <a:pt x="10757" y="17369"/>
                    <a:pt x="10785" y="17369"/>
                  </a:cubicBezTo>
                  <a:cubicBezTo>
                    <a:pt x="10787" y="17369"/>
                    <a:pt x="10789" y="17365"/>
                    <a:pt x="10791" y="17356"/>
                  </a:cubicBezTo>
                  <a:cubicBezTo>
                    <a:pt x="11703" y="12615"/>
                    <a:pt x="9211" y="8663"/>
                    <a:pt x="9211" y="8663"/>
                  </a:cubicBezTo>
                  <a:lnTo>
                    <a:pt x="9211" y="8663"/>
                  </a:lnTo>
                  <a:cubicBezTo>
                    <a:pt x="9667" y="8997"/>
                    <a:pt x="10122" y="9848"/>
                    <a:pt x="10122" y="9848"/>
                  </a:cubicBezTo>
                  <a:cubicBezTo>
                    <a:pt x="7964" y="3435"/>
                    <a:pt x="2615" y="2341"/>
                    <a:pt x="2615" y="2341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70"/>
            <p:cNvSpPr/>
            <p:nvPr/>
          </p:nvSpPr>
          <p:spPr>
            <a:xfrm>
              <a:off x="7526615" y="1710501"/>
              <a:ext cx="233535" cy="195106"/>
            </a:xfrm>
            <a:custGeom>
              <a:avLst/>
              <a:gdLst/>
              <a:ahLst/>
              <a:cxnLst/>
              <a:rect l="l" t="t" r="r" b="b"/>
              <a:pathLst>
                <a:path w="4418" h="3691" extrusionOk="0">
                  <a:moveTo>
                    <a:pt x="2807" y="0"/>
                  </a:moveTo>
                  <a:cubicBezTo>
                    <a:pt x="2807" y="0"/>
                    <a:pt x="41" y="1733"/>
                    <a:pt x="10" y="3040"/>
                  </a:cubicBezTo>
                  <a:cubicBezTo>
                    <a:pt x="0" y="3496"/>
                    <a:pt x="273" y="3691"/>
                    <a:pt x="677" y="3691"/>
                  </a:cubicBezTo>
                  <a:cubicBezTo>
                    <a:pt x="1457" y="3691"/>
                    <a:pt x="2724" y="2967"/>
                    <a:pt x="3384" y="2006"/>
                  </a:cubicBezTo>
                  <a:cubicBezTo>
                    <a:pt x="4418" y="517"/>
                    <a:pt x="2807" y="0"/>
                    <a:pt x="2807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70"/>
            <p:cNvSpPr/>
            <p:nvPr/>
          </p:nvSpPr>
          <p:spPr>
            <a:xfrm>
              <a:off x="6473131" y="1512120"/>
              <a:ext cx="228197" cy="145312"/>
            </a:xfrm>
            <a:custGeom>
              <a:avLst/>
              <a:gdLst/>
              <a:ahLst/>
              <a:cxnLst/>
              <a:rect l="l" t="t" r="r" b="b"/>
              <a:pathLst>
                <a:path w="4317" h="2749" extrusionOk="0">
                  <a:moveTo>
                    <a:pt x="2297" y="0"/>
                  </a:moveTo>
                  <a:cubicBezTo>
                    <a:pt x="1491" y="0"/>
                    <a:pt x="681" y="230"/>
                    <a:pt x="1" y="683"/>
                  </a:cubicBezTo>
                  <a:cubicBezTo>
                    <a:pt x="140" y="1725"/>
                    <a:pt x="983" y="2748"/>
                    <a:pt x="2572" y="2748"/>
                  </a:cubicBezTo>
                  <a:cubicBezTo>
                    <a:pt x="3070" y="2748"/>
                    <a:pt x="3641" y="2648"/>
                    <a:pt x="4287" y="2416"/>
                  </a:cubicBezTo>
                  <a:lnTo>
                    <a:pt x="4317" y="531"/>
                  </a:lnTo>
                  <a:cubicBezTo>
                    <a:pt x="3707" y="176"/>
                    <a:pt x="3003" y="0"/>
                    <a:pt x="229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70"/>
            <p:cNvSpPr/>
            <p:nvPr/>
          </p:nvSpPr>
          <p:spPr>
            <a:xfrm>
              <a:off x="6468321" y="1429448"/>
              <a:ext cx="234646" cy="118829"/>
            </a:xfrm>
            <a:custGeom>
              <a:avLst/>
              <a:gdLst/>
              <a:ahLst/>
              <a:cxnLst/>
              <a:rect l="l" t="t" r="r" b="b"/>
              <a:pathLst>
                <a:path w="4439" h="2248" extrusionOk="0">
                  <a:moveTo>
                    <a:pt x="2289" y="0"/>
                  </a:moveTo>
                  <a:cubicBezTo>
                    <a:pt x="1855" y="0"/>
                    <a:pt x="1386" y="98"/>
                    <a:pt x="913" y="363"/>
                  </a:cubicBezTo>
                  <a:cubicBezTo>
                    <a:pt x="274" y="727"/>
                    <a:pt x="1" y="1487"/>
                    <a:pt x="92" y="2247"/>
                  </a:cubicBezTo>
                  <a:cubicBezTo>
                    <a:pt x="772" y="1794"/>
                    <a:pt x="1582" y="1564"/>
                    <a:pt x="2393" y="1564"/>
                  </a:cubicBezTo>
                  <a:cubicBezTo>
                    <a:pt x="3103" y="1564"/>
                    <a:pt x="3814" y="1740"/>
                    <a:pt x="4438" y="2095"/>
                  </a:cubicBezTo>
                  <a:lnTo>
                    <a:pt x="4438" y="758"/>
                  </a:lnTo>
                  <a:cubicBezTo>
                    <a:pt x="4438" y="758"/>
                    <a:pt x="3500" y="0"/>
                    <a:pt x="228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70"/>
            <p:cNvSpPr/>
            <p:nvPr/>
          </p:nvSpPr>
          <p:spPr>
            <a:xfrm>
              <a:off x="6542218" y="1517829"/>
              <a:ext cx="141453" cy="122001"/>
            </a:xfrm>
            <a:custGeom>
              <a:avLst/>
              <a:gdLst/>
              <a:ahLst/>
              <a:cxnLst/>
              <a:rect l="l" t="t" r="r" b="b"/>
              <a:pathLst>
                <a:path w="2676" h="2308" extrusionOk="0">
                  <a:moveTo>
                    <a:pt x="1109" y="0"/>
                  </a:moveTo>
                  <a:cubicBezTo>
                    <a:pt x="740" y="0"/>
                    <a:pt x="359" y="78"/>
                    <a:pt x="31" y="150"/>
                  </a:cubicBezTo>
                  <a:cubicBezTo>
                    <a:pt x="1" y="180"/>
                    <a:pt x="1" y="210"/>
                    <a:pt x="31" y="210"/>
                  </a:cubicBezTo>
                  <a:cubicBezTo>
                    <a:pt x="366" y="210"/>
                    <a:pt x="756" y="134"/>
                    <a:pt x="1128" y="134"/>
                  </a:cubicBezTo>
                  <a:cubicBezTo>
                    <a:pt x="1534" y="134"/>
                    <a:pt x="1920" y="225"/>
                    <a:pt x="2189" y="606"/>
                  </a:cubicBezTo>
                  <a:cubicBezTo>
                    <a:pt x="2524" y="1062"/>
                    <a:pt x="2463" y="1700"/>
                    <a:pt x="2493" y="2217"/>
                  </a:cubicBezTo>
                  <a:cubicBezTo>
                    <a:pt x="2493" y="2277"/>
                    <a:pt x="2531" y="2308"/>
                    <a:pt x="2569" y="2308"/>
                  </a:cubicBezTo>
                  <a:cubicBezTo>
                    <a:pt x="2607" y="2308"/>
                    <a:pt x="2645" y="2277"/>
                    <a:pt x="2645" y="2217"/>
                  </a:cubicBezTo>
                  <a:cubicBezTo>
                    <a:pt x="2676" y="1639"/>
                    <a:pt x="2645" y="879"/>
                    <a:pt x="2220" y="423"/>
                  </a:cubicBezTo>
                  <a:cubicBezTo>
                    <a:pt x="1929" y="100"/>
                    <a:pt x="1527" y="0"/>
                    <a:pt x="110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70"/>
            <p:cNvSpPr/>
            <p:nvPr/>
          </p:nvSpPr>
          <p:spPr>
            <a:xfrm>
              <a:off x="6602108" y="1551870"/>
              <a:ext cx="81140" cy="51168"/>
            </a:xfrm>
            <a:custGeom>
              <a:avLst/>
              <a:gdLst/>
              <a:ahLst/>
              <a:cxnLst/>
              <a:rect l="l" t="t" r="r" b="b"/>
              <a:pathLst>
                <a:path w="1535" h="968" extrusionOk="0">
                  <a:moveTo>
                    <a:pt x="533" y="0"/>
                  </a:moveTo>
                  <a:cubicBezTo>
                    <a:pt x="377" y="0"/>
                    <a:pt x="215" y="53"/>
                    <a:pt x="53" y="174"/>
                  </a:cubicBezTo>
                  <a:cubicBezTo>
                    <a:pt x="1" y="227"/>
                    <a:pt x="16" y="302"/>
                    <a:pt x="80" y="302"/>
                  </a:cubicBezTo>
                  <a:cubicBezTo>
                    <a:pt x="90" y="302"/>
                    <a:pt x="102" y="300"/>
                    <a:pt x="114" y="296"/>
                  </a:cubicBezTo>
                  <a:cubicBezTo>
                    <a:pt x="255" y="225"/>
                    <a:pt x="389" y="181"/>
                    <a:pt x="520" y="181"/>
                  </a:cubicBezTo>
                  <a:cubicBezTo>
                    <a:pt x="672" y="181"/>
                    <a:pt x="818" y="240"/>
                    <a:pt x="965" y="387"/>
                  </a:cubicBezTo>
                  <a:cubicBezTo>
                    <a:pt x="1117" y="539"/>
                    <a:pt x="1239" y="752"/>
                    <a:pt x="1360" y="934"/>
                  </a:cubicBezTo>
                  <a:cubicBezTo>
                    <a:pt x="1384" y="958"/>
                    <a:pt x="1407" y="967"/>
                    <a:pt x="1428" y="967"/>
                  </a:cubicBezTo>
                  <a:cubicBezTo>
                    <a:pt x="1490" y="967"/>
                    <a:pt x="1535" y="888"/>
                    <a:pt x="1512" y="843"/>
                  </a:cubicBezTo>
                  <a:cubicBezTo>
                    <a:pt x="1334" y="397"/>
                    <a:pt x="959" y="0"/>
                    <a:pt x="5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70"/>
            <p:cNvSpPr/>
            <p:nvPr/>
          </p:nvSpPr>
          <p:spPr>
            <a:xfrm>
              <a:off x="7735990" y="1530885"/>
              <a:ext cx="229835" cy="144942"/>
            </a:xfrm>
            <a:custGeom>
              <a:avLst/>
              <a:gdLst/>
              <a:ahLst/>
              <a:cxnLst/>
              <a:rect l="l" t="t" r="r" b="b"/>
              <a:pathLst>
                <a:path w="4348" h="2742" extrusionOk="0">
                  <a:moveTo>
                    <a:pt x="1903" y="1"/>
                  </a:moveTo>
                  <a:cubicBezTo>
                    <a:pt x="1252" y="1"/>
                    <a:pt x="605" y="150"/>
                    <a:pt x="31" y="450"/>
                  </a:cubicBezTo>
                  <a:lnTo>
                    <a:pt x="1" y="2365"/>
                  </a:lnTo>
                  <a:cubicBezTo>
                    <a:pt x="692" y="2629"/>
                    <a:pt x="1300" y="2742"/>
                    <a:pt x="1825" y="2742"/>
                  </a:cubicBezTo>
                  <a:cubicBezTo>
                    <a:pt x="3357" y="2742"/>
                    <a:pt x="4189" y="1780"/>
                    <a:pt x="4347" y="784"/>
                  </a:cubicBezTo>
                  <a:cubicBezTo>
                    <a:pt x="3636" y="264"/>
                    <a:pt x="2767" y="1"/>
                    <a:pt x="19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70"/>
            <p:cNvSpPr/>
            <p:nvPr/>
          </p:nvSpPr>
          <p:spPr>
            <a:xfrm>
              <a:off x="7737629" y="1462432"/>
              <a:ext cx="234593" cy="109949"/>
            </a:xfrm>
            <a:custGeom>
              <a:avLst/>
              <a:gdLst/>
              <a:ahLst/>
              <a:cxnLst/>
              <a:rect l="l" t="t" r="r" b="b"/>
              <a:pathLst>
                <a:path w="4438" h="2080" extrusionOk="0">
                  <a:moveTo>
                    <a:pt x="1440" y="1"/>
                  </a:moveTo>
                  <a:cubicBezTo>
                    <a:pt x="570" y="1"/>
                    <a:pt x="20" y="438"/>
                    <a:pt x="0" y="438"/>
                  </a:cubicBezTo>
                  <a:lnTo>
                    <a:pt x="0" y="1745"/>
                  </a:lnTo>
                  <a:cubicBezTo>
                    <a:pt x="574" y="1445"/>
                    <a:pt x="1221" y="1296"/>
                    <a:pt x="1872" y="1296"/>
                  </a:cubicBezTo>
                  <a:cubicBezTo>
                    <a:pt x="2736" y="1296"/>
                    <a:pt x="3605" y="1559"/>
                    <a:pt x="4316" y="2079"/>
                  </a:cubicBezTo>
                  <a:cubicBezTo>
                    <a:pt x="4438" y="1319"/>
                    <a:pt x="3648" y="863"/>
                    <a:pt x="3009" y="468"/>
                  </a:cubicBezTo>
                  <a:cubicBezTo>
                    <a:pt x="2420" y="117"/>
                    <a:pt x="1887" y="1"/>
                    <a:pt x="144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70"/>
            <p:cNvSpPr/>
            <p:nvPr/>
          </p:nvSpPr>
          <p:spPr>
            <a:xfrm>
              <a:off x="7755284" y="1536964"/>
              <a:ext cx="143039" cy="119358"/>
            </a:xfrm>
            <a:custGeom>
              <a:avLst/>
              <a:gdLst/>
              <a:ahLst/>
              <a:cxnLst/>
              <a:rect l="l" t="t" r="r" b="b"/>
              <a:pathLst>
                <a:path w="2706" h="2258" extrusionOk="0">
                  <a:moveTo>
                    <a:pt x="1524" y="0"/>
                  </a:moveTo>
                  <a:cubicBezTo>
                    <a:pt x="1133" y="0"/>
                    <a:pt x="760" y="92"/>
                    <a:pt x="487" y="365"/>
                  </a:cubicBezTo>
                  <a:cubicBezTo>
                    <a:pt x="31" y="821"/>
                    <a:pt x="1" y="1581"/>
                    <a:pt x="1" y="2189"/>
                  </a:cubicBezTo>
                  <a:cubicBezTo>
                    <a:pt x="1" y="2235"/>
                    <a:pt x="39" y="2257"/>
                    <a:pt x="77" y="2257"/>
                  </a:cubicBezTo>
                  <a:cubicBezTo>
                    <a:pt x="115" y="2257"/>
                    <a:pt x="153" y="2235"/>
                    <a:pt x="153" y="2189"/>
                  </a:cubicBezTo>
                  <a:cubicBezTo>
                    <a:pt x="183" y="1642"/>
                    <a:pt x="153" y="943"/>
                    <a:pt x="517" y="517"/>
                  </a:cubicBezTo>
                  <a:cubicBezTo>
                    <a:pt x="773" y="219"/>
                    <a:pt x="1107" y="140"/>
                    <a:pt x="1463" y="140"/>
                  </a:cubicBezTo>
                  <a:cubicBezTo>
                    <a:pt x="1869" y="140"/>
                    <a:pt x="2303" y="244"/>
                    <a:pt x="2675" y="244"/>
                  </a:cubicBezTo>
                  <a:cubicBezTo>
                    <a:pt x="2706" y="244"/>
                    <a:pt x="2706" y="213"/>
                    <a:pt x="2675" y="183"/>
                  </a:cubicBezTo>
                  <a:cubicBezTo>
                    <a:pt x="2326" y="92"/>
                    <a:pt x="1916" y="0"/>
                    <a:pt x="15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70"/>
            <p:cNvSpPr/>
            <p:nvPr/>
          </p:nvSpPr>
          <p:spPr>
            <a:xfrm>
              <a:off x="7754649" y="1571428"/>
              <a:ext cx="82409" cy="47891"/>
            </a:xfrm>
            <a:custGeom>
              <a:avLst/>
              <a:gdLst/>
              <a:ahLst/>
              <a:cxnLst/>
              <a:rect l="l" t="t" r="r" b="b"/>
              <a:pathLst>
                <a:path w="1559" h="906" extrusionOk="0">
                  <a:moveTo>
                    <a:pt x="1016" y="0"/>
                  </a:moveTo>
                  <a:cubicBezTo>
                    <a:pt x="603" y="0"/>
                    <a:pt x="238" y="366"/>
                    <a:pt x="43" y="777"/>
                  </a:cubicBezTo>
                  <a:cubicBezTo>
                    <a:pt x="0" y="842"/>
                    <a:pt x="48" y="906"/>
                    <a:pt x="102" y="906"/>
                  </a:cubicBezTo>
                  <a:cubicBezTo>
                    <a:pt x="124" y="906"/>
                    <a:pt x="147" y="895"/>
                    <a:pt x="165" y="868"/>
                  </a:cubicBezTo>
                  <a:cubicBezTo>
                    <a:pt x="317" y="686"/>
                    <a:pt x="408" y="503"/>
                    <a:pt x="590" y="351"/>
                  </a:cubicBezTo>
                  <a:cubicBezTo>
                    <a:pt x="732" y="225"/>
                    <a:pt x="874" y="173"/>
                    <a:pt x="1021" y="173"/>
                  </a:cubicBezTo>
                  <a:cubicBezTo>
                    <a:pt x="1156" y="173"/>
                    <a:pt x="1295" y="218"/>
                    <a:pt x="1441" y="291"/>
                  </a:cubicBezTo>
                  <a:cubicBezTo>
                    <a:pt x="1450" y="295"/>
                    <a:pt x="1458" y="297"/>
                    <a:pt x="1466" y="297"/>
                  </a:cubicBezTo>
                  <a:cubicBezTo>
                    <a:pt x="1517" y="297"/>
                    <a:pt x="1559" y="226"/>
                    <a:pt x="1532" y="200"/>
                  </a:cubicBezTo>
                  <a:cubicBezTo>
                    <a:pt x="1358" y="60"/>
                    <a:pt x="1183" y="0"/>
                    <a:pt x="10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70"/>
            <p:cNvSpPr/>
            <p:nvPr/>
          </p:nvSpPr>
          <p:spPr>
            <a:xfrm>
              <a:off x="7102948" y="2036642"/>
              <a:ext cx="266784" cy="134317"/>
            </a:xfrm>
            <a:custGeom>
              <a:avLst/>
              <a:gdLst/>
              <a:ahLst/>
              <a:cxnLst/>
              <a:rect l="l" t="t" r="r" b="b"/>
              <a:pathLst>
                <a:path w="5047" h="2541" extrusionOk="0">
                  <a:moveTo>
                    <a:pt x="5047" y="0"/>
                  </a:moveTo>
                  <a:cubicBezTo>
                    <a:pt x="3405" y="92"/>
                    <a:pt x="1794" y="335"/>
                    <a:pt x="183" y="852"/>
                  </a:cubicBezTo>
                  <a:cubicBezTo>
                    <a:pt x="153" y="1034"/>
                    <a:pt x="92" y="1186"/>
                    <a:pt x="1" y="1338"/>
                  </a:cubicBezTo>
                  <a:cubicBezTo>
                    <a:pt x="1" y="1338"/>
                    <a:pt x="1096" y="2541"/>
                    <a:pt x="2759" y="2541"/>
                  </a:cubicBezTo>
                  <a:cubicBezTo>
                    <a:pt x="3430" y="2541"/>
                    <a:pt x="4194" y="2345"/>
                    <a:pt x="5016" y="1794"/>
                  </a:cubicBezTo>
                  <a:cubicBezTo>
                    <a:pt x="5016" y="1794"/>
                    <a:pt x="4955" y="973"/>
                    <a:pt x="50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70"/>
            <p:cNvSpPr/>
            <p:nvPr/>
          </p:nvSpPr>
          <p:spPr>
            <a:xfrm>
              <a:off x="7106173" y="1937002"/>
              <a:ext cx="286078" cy="144678"/>
            </a:xfrm>
            <a:custGeom>
              <a:avLst/>
              <a:gdLst/>
              <a:ahLst/>
              <a:cxnLst/>
              <a:rect l="l" t="t" r="r" b="b"/>
              <a:pathLst>
                <a:path w="5412" h="2737" extrusionOk="0">
                  <a:moveTo>
                    <a:pt x="5411" y="1"/>
                  </a:moveTo>
                  <a:lnTo>
                    <a:pt x="1" y="366"/>
                  </a:lnTo>
                  <a:cubicBezTo>
                    <a:pt x="1" y="366"/>
                    <a:pt x="396" y="1703"/>
                    <a:pt x="122" y="2737"/>
                  </a:cubicBezTo>
                  <a:cubicBezTo>
                    <a:pt x="1733" y="2220"/>
                    <a:pt x="3344" y="1977"/>
                    <a:pt x="5016" y="1885"/>
                  </a:cubicBezTo>
                  <a:cubicBezTo>
                    <a:pt x="5077" y="1247"/>
                    <a:pt x="5168" y="578"/>
                    <a:pt x="541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70"/>
            <p:cNvSpPr/>
            <p:nvPr/>
          </p:nvSpPr>
          <p:spPr>
            <a:xfrm>
              <a:off x="6680392" y="916555"/>
              <a:ext cx="1102290" cy="1044196"/>
            </a:xfrm>
            <a:custGeom>
              <a:avLst/>
              <a:gdLst/>
              <a:ahLst/>
              <a:cxnLst/>
              <a:rect l="l" t="t" r="r" b="b"/>
              <a:pathLst>
                <a:path w="20853" h="19754" extrusionOk="0">
                  <a:moveTo>
                    <a:pt x="7821" y="1"/>
                  </a:moveTo>
                  <a:cubicBezTo>
                    <a:pt x="3793" y="1"/>
                    <a:pt x="92" y="2084"/>
                    <a:pt x="153" y="9792"/>
                  </a:cubicBezTo>
                  <a:cubicBezTo>
                    <a:pt x="153" y="9792"/>
                    <a:pt x="1" y="13470"/>
                    <a:pt x="852" y="15324"/>
                  </a:cubicBezTo>
                  <a:cubicBezTo>
                    <a:pt x="1703" y="17178"/>
                    <a:pt x="4651" y="19245"/>
                    <a:pt x="8633" y="19671"/>
                  </a:cubicBezTo>
                  <a:cubicBezTo>
                    <a:pt x="9145" y="19726"/>
                    <a:pt x="9680" y="19753"/>
                    <a:pt x="10226" y="19753"/>
                  </a:cubicBezTo>
                  <a:cubicBezTo>
                    <a:pt x="13888" y="19753"/>
                    <a:pt x="18035" y="18510"/>
                    <a:pt x="19120" y="16023"/>
                  </a:cubicBezTo>
                  <a:cubicBezTo>
                    <a:pt x="20366" y="13166"/>
                    <a:pt x="20852" y="11190"/>
                    <a:pt x="20548" y="8272"/>
                  </a:cubicBezTo>
                  <a:cubicBezTo>
                    <a:pt x="20214" y="5324"/>
                    <a:pt x="20092" y="4017"/>
                    <a:pt x="17387" y="2680"/>
                  </a:cubicBezTo>
                  <a:cubicBezTo>
                    <a:pt x="16061" y="2016"/>
                    <a:pt x="11782" y="1"/>
                    <a:pt x="782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70"/>
            <p:cNvSpPr/>
            <p:nvPr/>
          </p:nvSpPr>
          <p:spPr>
            <a:xfrm>
              <a:off x="6931050" y="1472687"/>
              <a:ext cx="62745" cy="74057"/>
            </a:xfrm>
            <a:custGeom>
              <a:avLst/>
              <a:gdLst/>
              <a:ahLst/>
              <a:cxnLst/>
              <a:rect l="l" t="t" r="r" b="b"/>
              <a:pathLst>
                <a:path w="1187" h="1401" extrusionOk="0">
                  <a:moveTo>
                    <a:pt x="609" y="1"/>
                  </a:moveTo>
                  <a:cubicBezTo>
                    <a:pt x="305" y="1"/>
                    <a:pt x="31" y="305"/>
                    <a:pt x="31" y="700"/>
                  </a:cubicBezTo>
                  <a:cubicBezTo>
                    <a:pt x="1" y="1095"/>
                    <a:pt x="274" y="1399"/>
                    <a:pt x="609" y="1399"/>
                  </a:cubicBezTo>
                  <a:cubicBezTo>
                    <a:pt x="621" y="1400"/>
                    <a:pt x="634" y="1401"/>
                    <a:pt x="647" y="1401"/>
                  </a:cubicBezTo>
                  <a:cubicBezTo>
                    <a:pt x="935" y="1401"/>
                    <a:pt x="1186" y="1079"/>
                    <a:pt x="1186" y="730"/>
                  </a:cubicBezTo>
                  <a:cubicBezTo>
                    <a:pt x="1186" y="335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70"/>
            <p:cNvSpPr/>
            <p:nvPr/>
          </p:nvSpPr>
          <p:spPr>
            <a:xfrm>
              <a:off x="7440402" y="1480722"/>
              <a:ext cx="62692" cy="73951"/>
            </a:xfrm>
            <a:custGeom>
              <a:avLst/>
              <a:gdLst/>
              <a:ahLst/>
              <a:cxnLst/>
              <a:rect l="l" t="t" r="r" b="b"/>
              <a:pathLst>
                <a:path w="1186" h="1399" extrusionOk="0">
                  <a:moveTo>
                    <a:pt x="608" y="1"/>
                  </a:moveTo>
                  <a:cubicBezTo>
                    <a:pt x="274" y="1"/>
                    <a:pt x="0" y="305"/>
                    <a:pt x="0" y="700"/>
                  </a:cubicBezTo>
                  <a:cubicBezTo>
                    <a:pt x="0" y="1095"/>
                    <a:pt x="274" y="1399"/>
                    <a:pt x="578" y="1399"/>
                  </a:cubicBezTo>
                  <a:cubicBezTo>
                    <a:pt x="912" y="1399"/>
                    <a:pt x="1185" y="1095"/>
                    <a:pt x="1185" y="700"/>
                  </a:cubicBezTo>
                  <a:cubicBezTo>
                    <a:pt x="1185" y="335"/>
                    <a:pt x="94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70"/>
            <p:cNvSpPr/>
            <p:nvPr/>
          </p:nvSpPr>
          <p:spPr>
            <a:xfrm>
              <a:off x="7183294" y="1441447"/>
              <a:ext cx="77176" cy="134317"/>
            </a:xfrm>
            <a:custGeom>
              <a:avLst/>
              <a:gdLst/>
              <a:ahLst/>
              <a:cxnLst/>
              <a:rect l="l" t="t" r="r" b="b"/>
              <a:pathLst>
                <a:path w="1460" h="2541" extrusionOk="0">
                  <a:moveTo>
                    <a:pt x="365" y="1"/>
                  </a:moveTo>
                  <a:cubicBezTo>
                    <a:pt x="345" y="1"/>
                    <a:pt x="325" y="14"/>
                    <a:pt x="305" y="14"/>
                  </a:cubicBezTo>
                  <a:cubicBezTo>
                    <a:pt x="213" y="318"/>
                    <a:pt x="183" y="652"/>
                    <a:pt x="122" y="956"/>
                  </a:cubicBezTo>
                  <a:cubicBezTo>
                    <a:pt x="62" y="1169"/>
                    <a:pt x="1" y="1473"/>
                    <a:pt x="92" y="1686"/>
                  </a:cubicBezTo>
                  <a:cubicBezTo>
                    <a:pt x="153" y="1838"/>
                    <a:pt x="305" y="1959"/>
                    <a:pt x="457" y="1959"/>
                  </a:cubicBezTo>
                  <a:cubicBezTo>
                    <a:pt x="517" y="1959"/>
                    <a:pt x="578" y="1929"/>
                    <a:pt x="669" y="1899"/>
                  </a:cubicBezTo>
                  <a:cubicBezTo>
                    <a:pt x="700" y="1868"/>
                    <a:pt x="730" y="1807"/>
                    <a:pt x="791" y="1807"/>
                  </a:cubicBezTo>
                  <a:cubicBezTo>
                    <a:pt x="819" y="1770"/>
                    <a:pt x="847" y="1753"/>
                    <a:pt x="873" y="1753"/>
                  </a:cubicBezTo>
                  <a:cubicBezTo>
                    <a:pt x="932" y="1753"/>
                    <a:pt x="983" y="1842"/>
                    <a:pt x="1004" y="1990"/>
                  </a:cubicBezTo>
                  <a:cubicBezTo>
                    <a:pt x="1217" y="2172"/>
                    <a:pt x="1186" y="2294"/>
                    <a:pt x="913" y="2355"/>
                  </a:cubicBezTo>
                  <a:cubicBezTo>
                    <a:pt x="800" y="2383"/>
                    <a:pt x="844" y="2540"/>
                    <a:pt x="947" y="2540"/>
                  </a:cubicBezTo>
                  <a:cubicBezTo>
                    <a:pt x="955" y="2540"/>
                    <a:pt x="964" y="2539"/>
                    <a:pt x="973" y="2537"/>
                  </a:cubicBezTo>
                  <a:cubicBezTo>
                    <a:pt x="1217" y="2446"/>
                    <a:pt x="1460" y="2203"/>
                    <a:pt x="1429" y="1929"/>
                  </a:cubicBezTo>
                  <a:cubicBezTo>
                    <a:pt x="1429" y="1704"/>
                    <a:pt x="1247" y="1531"/>
                    <a:pt x="1051" y="1531"/>
                  </a:cubicBezTo>
                  <a:cubicBezTo>
                    <a:pt x="1035" y="1531"/>
                    <a:pt x="1019" y="1532"/>
                    <a:pt x="1004" y="1534"/>
                  </a:cubicBezTo>
                  <a:cubicBezTo>
                    <a:pt x="852" y="1534"/>
                    <a:pt x="761" y="1655"/>
                    <a:pt x="639" y="1716"/>
                  </a:cubicBezTo>
                  <a:cubicBezTo>
                    <a:pt x="566" y="1745"/>
                    <a:pt x="505" y="1757"/>
                    <a:pt x="454" y="1757"/>
                  </a:cubicBezTo>
                  <a:cubicBezTo>
                    <a:pt x="123" y="1757"/>
                    <a:pt x="222" y="1224"/>
                    <a:pt x="274" y="987"/>
                  </a:cubicBezTo>
                  <a:cubicBezTo>
                    <a:pt x="335" y="713"/>
                    <a:pt x="517" y="288"/>
                    <a:pt x="396" y="14"/>
                  </a:cubicBezTo>
                  <a:cubicBezTo>
                    <a:pt x="386" y="4"/>
                    <a:pt x="376" y="1"/>
                    <a:pt x="36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70"/>
            <p:cNvSpPr/>
            <p:nvPr/>
          </p:nvSpPr>
          <p:spPr>
            <a:xfrm>
              <a:off x="7168864" y="1653360"/>
              <a:ext cx="114125" cy="55662"/>
            </a:xfrm>
            <a:custGeom>
              <a:avLst/>
              <a:gdLst/>
              <a:ahLst/>
              <a:cxnLst/>
              <a:rect l="l" t="t" r="r" b="b"/>
              <a:pathLst>
                <a:path w="2159" h="1053" extrusionOk="0">
                  <a:moveTo>
                    <a:pt x="2045" y="1"/>
                  </a:moveTo>
                  <a:cubicBezTo>
                    <a:pt x="2001" y="1"/>
                    <a:pt x="1959" y="25"/>
                    <a:pt x="1945" y="78"/>
                  </a:cubicBezTo>
                  <a:cubicBezTo>
                    <a:pt x="1885" y="534"/>
                    <a:pt x="1611" y="838"/>
                    <a:pt x="1125" y="838"/>
                  </a:cubicBezTo>
                  <a:cubicBezTo>
                    <a:pt x="912" y="838"/>
                    <a:pt x="730" y="747"/>
                    <a:pt x="578" y="625"/>
                  </a:cubicBezTo>
                  <a:cubicBezTo>
                    <a:pt x="395" y="504"/>
                    <a:pt x="365" y="321"/>
                    <a:pt x="243" y="139"/>
                  </a:cubicBezTo>
                  <a:cubicBezTo>
                    <a:pt x="213" y="139"/>
                    <a:pt x="183" y="139"/>
                    <a:pt x="183" y="169"/>
                  </a:cubicBezTo>
                  <a:cubicBezTo>
                    <a:pt x="0" y="656"/>
                    <a:pt x="730" y="1020"/>
                    <a:pt x="1125" y="1051"/>
                  </a:cubicBezTo>
                  <a:cubicBezTo>
                    <a:pt x="1145" y="1052"/>
                    <a:pt x="1164" y="1052"/>
                    <a:pt x="1184" y="1052"/>
                  </a:cubicBezTo>
                  <a:cubicBezTo>
                    <a:pt x="1706" y="1052"/>
                    <a:pt x="2158" y="665"/>
                    <a:pt x="2158" y="109"/>
                  </a:cubicBezTo>
                  <a:cubicBezTo>
                    <a:pt x="2158" y="40"/>
                    <a:pt x="2101" y="1"/>
                    <a:pt x="20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70"/>
            <p:cNvSpPr/>
            <p:nvPr/>
          </p:nvSpPr>
          <p:spPr>
            <a:xfrm>
              <a:off x="6837860" y="1294287"/>
              <a:ext cx="104504" cy="71890"/>
            </a:xfrm>
            <a:custGeom>
              <a:avLst/>
              <a:gdLst/>
              <a:ahLst/>
              <a:cxnLst/>
              <a:rect l="l" t="t" r="r" b="b"/>
              <a:pathLst>
                <a:path w="1977" h="1360" extrusionOk="0">
                  <a:moveTo>
                    <a:pt x="1808" y="1"/>
                  </a:moveTo>
                  <a:cubicBezTo>
                    <a:pt x="1139" y="1"/>
                    <a:pt x="149" y="626"/>
                    <a:pt x="1" y="1309"/>
                  </a:cubicBezTo>
                  <a:cubicBezTo>
                    <a:pt x="1" y="1344"/>
                    <a:pt x="22" y="1359"/>
                    <a:pt x="45" y="1359"/>
                  </a:cubicBezTo>
                  <a:cubicBezTo>
                    <a:pt x="61" y="1359"/>
                    <a:pt x="79" y="1352"/>
                    <a:pt x="92" y="1339"/>
                  </a:cubicBezTo>
                  <a:cubicBezTo>
                    <a:pt x="548" y="701"/>
                    <a:pt x="1095" y="336"/>
                    <a:pt x="1885" y="184"/>
                  </a:cubicBezTo>
                  <a:cubicBezTo>
                    <a:pt x="1976" y="154"/>
                    <a:pt x="1946" y="2"/>
                    <a:pt x="1855" y="2"/>
                  </a:cubicBezTo>
                  <a:cubicBezTo>
                    <a:pt x="1839" y="1"/>
                    <a:pt x="1824" y="1"/>
                    <a:pt x="180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70"/>
            <p:cNvSpPr/>
            <p:nvPr/>
          </p:nvSpPr>
          <p:spPr>
            <a:xfrm>
              <a:off x="7456418" y="1290376"/>
              <a:ext cx="111535" cy="52067"/>
            </a:xfrm>
            <a:custGeom>
              <a:avLst/>
              <a:gdLst/>
              <a:ahLst/>
              <a:cxnLst/>
              <a:rect l="l" t="t" r="r" b="b"/>
              <a:pathLst>
                <a:path w="2110" h="985" extrusionOk="0">
                  <a:moveTo>
                    <a:pt x="247" y="1"/>
                  </a:moveTo>
                  <a:cubicBezTo>
                    <a:pt x="173" y="1"/>
                    <a:pt x="101" y="5"/>
                    <a:pt x="31" y="15"/>
                  </a:cubicBezTo>
                  <a:cubicBezTo>
                    <a:pt x="1" y="45"/>
                    <a:pt x="1" y="137"/>
                    <a:pt x="31" y="137"/>
                  </a:cubicBezTo>
                  <a:cubicBezTo>
                    <a:pt x="700" y="319"/>
                    <a:pt x="1369" y="410"/>
                    <a:pt x="1886" y="957"/>
                  </a:cubicBezTo>
                  <a:cubicBezTo>
                    <a:pt x="1905" y="977"/>
                    <a:pt x="1927" y="985"/>
                    <a:pt x="1949" y="985"/>
                  </a:cubicBezTo>
                  <a:cubicBezTo>
                    <a:pt x="2030" y="985"/>
                    <a:pt x="2109" y="870"/>
                    <a:pt x="2038" y="775"/>
                  </a:cubicBezTo>
                  <a:cubicBezTo>
                    <a:pt x="1656" y="339"/>
                    <a:pt x="884" y="1"/>
                    <a:pt x="2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70"/>
            <p:cNvSpPr/>
            <p:nvPr/>
          </p:nvSpPr>
          <p:spPr>
            <a:xfrm>
              <a:off x="6834635" y="1602773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7" y="1"/>
                  </a:moveTo>
                  <a:cubicBezTo>
                    <a:pt x="880" y="1"/>
                    <a:pt x="31" y="781"/>
                    <a:pt x="1" y="1795"/>
                  </a:cubicBezTo>
                  <a:cubicBezTo>
                    <a:pt x="1" y="2798"/>
                    <a:pt x="852" y="3619"/>
                    <a:pt x="1916" y="3649"/>
                  </a:cubicBezTo>
                  <a:cubicBezTo>
                    <a:pt x="3010" y="3649"/>
                    <a:pt x="3892" y="2859"/>
                    <a:pt x="3892" y="1856"/>
                  </a:cubicBezTo>
                  <a:cubicBezTo>
                    <a:pt x="3922" y="822"/>
                    <a:pt x="3071" y="2"/>
                    <a:pt x="1977" y="2"/>
                  </a:cubicBezTo>
                  <a:cubicBezTo>
                    <a:pt x="1957" y="1"/>
                    <a:pt x="1937" y="1"/>
                    <a:pt x="191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70"/>
            <p:cNvSpPr/>
            <p:nvPr/>
          </p:nvSpPr>
          <p:spPr>
            <a:xfrm>
              <a:off x="7397004" y="1610808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9" y="1"/>
                  </a:moveTo>
                  <a:cubicBezTo>
                    <a:pt x="881" y="1"/>
                    <a:pt x="30" y="810"/>
                    <a:pt x="0" y="1795"/>
                  </a:cubicBezTo>
                  <a:cubicBezTo>
                    <a:pt x="0" y="2798"/>
                    <a:pt x="851" y="3649"/>
                    <a:pt x="1915" y="3649"/>
                  </a:cubicBezTo>
                  <a:cubicBezTo>
                    <a:pt x="1934" y="3650"/>
                    <a:pt x="1953" y="3650"/>
                    <a:pt x="1973" y="3650"/>
                  </a:cubicBezTo>
                  <a:cubicBezTo>
                    <a:pt x="3012" y="3650"/>
                    <a:pt x="3891" y="2841"/>
                    <a:pt x="3891" y="1856"/>
                  </a:cubicBezTo>
                  <a:cubicBezTo>
                    <a:pt x="3921" y="853"/>
                    <a:pt x="3040" y="2"/>
                    <a:pt x="1976" y="2"/>
                  </a:cubicBezTo>
                  <a:cubicBezTo>
                    <a:pt x="1957" y="1"/>
                    <a:pt x="1938" y="1"/>
                    <a:pt x="191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70"/>
            <p:cNvSpPr/>
            <p:nvPr/>
          </p:nvSpPr>
          <p:spPr>
            <a:xfrm>
              <a:off x="6892516" y="165425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2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35"/>
                    <a:pt x="91" y="426"/>
                    <a:pt x="182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70"/>
            <p:cNvSpPr/>
            <p:nvPr/>
          </p:nvSpPr>
          <p:spPr>
            <a:xfrm>
              <a:off x="6956740" y="17185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66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70"/>
            <p:cNvSpPr/>
            <p:nvPr/>
          </p:nvSpPr>
          <p:spPr>
            <a:xfrm>
              <a:off x="6876447" y="175870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34"/>
                    <a:pt x="91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70"/>
            <p:cNvSpPr/>
            <p:nvPr/>
          </p:nvSpPr>
          <p:spPr>
            <a:xfrm>
              <a:off x="7004948" y="1641414"/>
              <a:ext cx="20933" cy="20933"/>
            </a:xfrm>
            <a:custGeom>
              <a:avLst/>
              <a:gdLst/>
              <a:ahLst/>
              <a:cxnLst/>
              <a:rect l="l" t="t" r="r" b="b"/>
              <a:pathLst>
                <a:path w="396" h="396" extrusionOk="0">
                  <a:moveTo>
                    <a:pt x="214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96" y="91"/>
                    <a:pt x="305" y="0"/>
                    <a:pt x="2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70"/>
            <p:cNvSpPr/>
            <p:nvPr/>
          </p:nvSpPr>
          <p:spPr>
            <a:xfrm>
              <a:off x="7061190" y="1741000"/>
              <a:ext cx="19347" cy="22571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1" y="1"/>
                    <a:pt x="1" y="92"/>
                    <a:pt x="1" y="213"/>
                  </a:cubicBezTo>
                  <a:cubicBezTo>
                    <a:pt x="1" y="335"/>
                    <a:pt x="6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70"/>
            <p:cNvSpPr/>
            <p:nvPr/>
          </p:nvSpPr>
          <p:spPr>
            <a:xfrm>
              <a:off x="7382521" y="166229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04"/>
                    <a:pt x="92" y="426"/>
                    <a:pt x="183" y="426"/>
                  </a:cubicBezTo>
                  <a:cubicBezTo>
                    <a:pt x="274" y="426"/>
                    <a:pt x="366" y="335"/>
                    <a:pt x="366" y="213"/>
                  </a:cubicBezTo>
                  <a:cubicBezTo>
                    <a:pt x="366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70"/>
            <p:cNvSpPr/>
            <p:nvPr/>
          </p:nvSpPr>
          <p:spPr>
            <a:xfrm>
              <a:off x="7419469" y="176674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6" y="334"/>
                    <a:pt x="366" y="213"/>
                  </a:cubicBezTo>
                  <a:cubicBezTo>
                    <a:pt x="366" y="122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70"/>
            <p:cNvSpPr/>
            <p:nvPr/>
          </p:nvSpPr>
          <p:spPr>
            <a:xfrm>
              <a:off x="7501454" y="1670328"/>
              <a:ext cx="19294" cy="20933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2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2" y="395"/>
                  </a:cubicBezTo>
                  <a:cubicBezTo>
                    <a:pt x="274" y="395"/>
                    <a:pt x="365" y="335"/>
                    <a:pt x="365" y="213"/>
                  </a:cubicBezTo>
                  <a:cubicBezTo>
                    <a:pt x="365" y="91"/>
                    <a:pt x="30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70"/>
            <p:cNvSpPr/>
            <p:nvPr/>
          </p:nvSpPr>
          <p:spPr>
            <a:xfrm>
              <a:off x="7557643" y="17490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35"/>
                    <a:pt x="366" y="213"/>
                  </a:cubicBezTo>
                  <a:cubicBezTo>
                    <a:pt x="36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70"/>
            <p:cNvSpPr/>
            <p:nvPr/>
          </p:nvSpPr>
          <p:spPr>
            <a:xfrm>
              <a:off x="7480522" y="1737776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62"/>
                    <a:pt x="1" y="183"/>
                  </a:cubicBezTo>
                  <a:cubicBezTo>
                    <a:pt x="1" y="305"/>
                    <a:pt x="62" y="396"/>
                    <a:pt x="15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70"/>
            <p:cNvSpPr/>
            <p:nvPr/>
          </p:nvSpPr>
          <p:spPr>
            <a:xfrm>
              <a:off x="6555116" y="777007"/>
              <a:ext cx="570412" cy="678088"/>
            </a:xfrm>
            <a:custGeom>
              <a:avLst/>
              <a:gdLst/>
              <a:ahLst/>
              <a:cxnLst/>
              <a:rect l="l" t="t" r="r" b="b"/>
              <a:pathLst>
                <a:path w="10791" h="12828" extrusionOk="0">
                  <a:moveTo>
                    <a:pt x="10790" y="0"/>
                  </a:moveTo>
                  <a:lnTo>
                    <a:pt x="10790" y="0"/>
                  </a:lnTo>
                  <a:cubicBezTo>
                    <a:pt x="10000" y="31"/>
                    <a:pt x="9180" y="183"/>
                    <a:pt x="8328" y="456"/>
                  </a:cubicBezTo>
                  <a:cubicBezTo>
                    <a:pt x="6110" y="3982"/>
                    <a:pt x="3374" y="7113"/>
                    <a:pt x="0" y="9545"/>
                  </a:cubicBezTo>
                  <a:cubicBezTo>
                    <a:pt x="274" y="10426"/>
                    <a:pt x="699" y="11368"/>
                    <a:pt x="1337" y="12432"/>
                  </a:cubicBezTo>
                  <a:lnTo>
                    <a:pt x="2371" y="12827"/>
                  </a:lnTo>
                  <a:cubicBezTo>
                    <a:pt x="2371" y="12827"/>
                    <a:pt x="2553" y="12827"/>
                    <a:pt x="2888" y="12766"/>
                  </a:cubicBezTo>
                  <a:cubicBezTo>
                    <a:pt x="6839" y="9484"/>
                    <a:pt x="9240" y="4955"/>
                    <a:pt x="10790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70"/>
            <p:cNvSpPr/>
            <p:nvPr/>
          </p:nvSpPr>
          <p:spPr>
            <a:xfrm>
              <a:off x="6709306" y="775950"/>
              <a:ext cx="541551" cy="675921"/>
            </a:xfrm>
            <a:custGeom>
              <a:avLst/>
              <a:gdLst/>
              <a:ahLst/>
              <a:cxnLst/>
              <a:rect l="l" t="t" r="r" b="b"/>
              <a:pathLst>
                <a:path w="10245" h="12787" extrusionOk="0">
                  <a:moveTo>
                    <a:pt x="8424" y="1"/>
                  </a:moveTo>
                  <a:cubicBezTo>
                    <a:pt x="8244" y="1"/>
                    <a:pt x="8060" y="7"/>
                    <a:pt x="7873" y="20"/>
                  </a:cubicBezTo>
                  <a:cubicBezTo>
                    <a:pt x="6323" y="4975"/>
                    <a:pt x="3922" y="9504"/>
                    <a:pt x="1" y="12786"/>
                  </a:cubicBezTo>
                  <a:cubicBezTo>
                    <a:pt x="1126" y="12634"/>
                    <a:pt x="3892" y="12057"/>
                    <a:pt x="6779" y="10081"/>
                  </a:cubicBezTo>
                  <a:lnTo>
                    <a:pt x="6779" y="10081"/>
                  </a:lnTo>
                  <a:cubicBezTo>
                    <a:pt x="6779" y="10081"/>
                    <a:pt x="6658" y="11115"/>
                    <a:pt x="6050" y="11510"/>
                  </a:cubicBezTo>
                  <a:cubicBezTo>
                    <a:pt x="5928" y="11601"/>
                    <a:pt x="6141" y="11662"/>
                    <a:pt x="6566" y="11662"/>
                  </a:cubicBezTo>
                  <a:cubicBezTo>
                    <a:pt x="8481" y="8106"/>
                    <a:pt x="9636" y="4185"/>
                    <a:pt x="10244" y="172"/>
                  </a:cubicBezTo>
                  <a:cubicBezTo>
                    <a:pt x="9675" y="77"/>
                    <a:pt x="9068" y="1"/>
                    <a:pt x="842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70"/>
            <p:cNvSpPr/>
            <p:nvPr/>
          </p:nvSpPr>
          <p:spPr>
            <a:xfrm>
              <a:off x="7056380" y="785042"/>
              <a:ext cx="305319" cy="607573"/>
            </a:xfrm>
            <a:custGeom>
              <a:avLst/>
              <a:gdLst/>
              <a:ahLst/>
              <a:cxnLst/>
              <a:rect l="l" t="t" r="r" b="b"/>
              <a:pathLst>
                <a:path w="5776" h="11494" extrusionOk="0">
                  <a:moveTo>
                    <a:pt x="3678" y="0"/>
                  </a:moveTo>
                  <a:cubicBezTo>
                    <a:pt x="3070" y="4013"/>
                    <a:pt x="1915" y="7934"/>
                    <a:pt x="0" y="11490"/>
                  </a:cubicBezTo>
                  <a:cubicBezTo>
                    <a:pt x="61" y="11492"/>
                    <a:pt x="126" y="11494"/>
                    <a:pt x="195" y="11494"/>
                  </a:cubicBezTo>
                  <a:cubicBezTo>
                    <a:pt x="980" y="11494"/>
                    <a:pt x="2240" y="11327"/>
                    <a:pt x="3526" y="10852"/>
                  </a:cubicBezTo>
                  <a:cubicBezTo>
                    <a:pt x="4377" y="7478"/>
                    <a:pt x="5289" y="4043"/>
                    <a:pt x="5776" y="608"/>
                  </a:cubicBezTo>
                  <a:cubicBezTo>
                    <a:pt x="5137" y="365"/>
                    <a:pt x="4438" y="152"/>
                    <a:pt x="367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70"/>
            <p:cNvSpPr/>
            <p:nvPr/>
          </p:nvSpPr>
          <p:spPr>
            <a:xfrm>
              <a:off x="7242761" y="739900"/>
              <a:ext cx="621845" cy="721592"/>
            </a:xfrm>
            <a:custGeom>
              <a:avLst/>
              <a:gdLst/>
              <a:ahLst/>
              <a:cxnLst/>
              <a:rect l="l" t="t" r="r" b="b"/>
              <a:pathLst>
                <a:path w="11764" h="13651" extrusionOk="0">
                  <a:moveTo>
                    <a:pt x="3558" y="0"/>
                  </a:moveTo>
                  <a:cubicBezTo>
                    <a:pt x="3547" y="0"/>
                    <a:pt x="3537" y="1"/>
                    <a:pt x="3526" y="3"/>
                  </a:cubicBezTo>
                  <a:cubicBezTo>
                    <a:pt x="3162" y="94"/>
                    <a:pt x="3496" y="1310"/>
                    <a:pt x="3800" y="2161"/>
                  </a:cubicBezTo>
                  <a:cubicBezTo>
                    <a:pt x="3374" y="1949"/>
                    <a:pt x="2858" y="1675"/>
                    <a:pt x="2250" y="1462"/>
                  </a:cubicBezTo>
                  <a:cubicBezTo>
                    <a:pt x="1763" y="4897"/>
                    <a:pt x="851" y="8362"/>
                    <a:pt x="0" y="11706"/>
                  </a:cubicBezTo>
                  <a:cubicBezTo>
                    <a:pt x="1399" y="11189"/>
                    <a:pt x="2827" y="10338"/>
                    <a:pt x="3526" y="8940"/>
                  </a:cubicBezTo>
                  <a:lnTo>
                    <a:pt x="4438" y="7481"/>
                  </a:lnTo>
                  <a:cubicBezTo>
                    <a:pt x="4438" y="7481"/>
                    <a:pt x="7083" y="12830"/>
                    <a:pt x="10001" y="13651"/>
                  </a:cubicBezTo>
                  <a:cubicBezTo>
                    <a:pt x="10001" y="13651"/>
                    <a:pt x="10730" y="12526"/>
                    <a:pt x="11247" y="9669"/>
                  </a:cubicBezTo>
                  <a:cubicBezTo>
                    <a:pt x="11764" y="6964"/>
                    <a:pt x="9849" y="3590"/>
                    <a:pt x="5411" y="2830"/>
                  </a:cubicBezTo>
                  <a:cubicBezTo>
                    <a:pt x="5928" y="2040"/>
                    <a:pt x="6809" y="1158"/>
                    <a:pt x="5958" y="1158"/>
                  </a:cubicBezTo>
                  <a:cubicBezTo>
                    <a:pt x="5624" y="1158"/>
                    <a:pt x="5046" y="2009"/>
                    <a:pt x="4772" y="2526"/>
                  </a:cubicBezTo>
                  <a:cubicBezTo>
                    <a:pt x="4654" y="1873"/>
                    <a:pt x="4012" y="0"/>
                    <a:pt x="355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70"/>
            <p:cNvSpPr/>
            <p:nvPr/>
          </p:nvSpPr>
          <p:spPr>
            <a:xfrm>
              <a:off x="6453890" y="801111"/>
              <a:ext cx="541498" cy="480445"/>
            </a:xfrm>
            <a:custGeom>
              <a:avLst/>
              <a:gdLst/>
              <a:ahLst/>
              <a:cxnLst/>
              <a:rect l="l" t="t" r="r" b="b"/>
              <a:pathLst>
                <a:path w="10244" h="9089" extrusionOk="0">
                  <a:moveTo>
                    <a:pt x="10243" y="0"/>
                  </a:moveTo>
                  <a:lnTo>
                    <a:pt x="10243" y="0"/>
                  </a:lnTo>
                  <a:cubicBezTo>
                    <a:pt x="10213" y="31"/>
                    <a:pt x="10183" y="31"/>
                    <a:pt x="10152" y="31"/>
                  </a:cubicBezTo>
                  <a:cubicBezTo>
                    <a:pt x="5745" y="1581"/>
                    <a:pt x="0" y="3192"/>
                    <a:pt x="1885" y="9089"/>
                  </a:cubicBezTo>
                  <a:cubicBezTo>
                    <a:pt x="5289" y="6657"/>
                    <a:pt x="8025" y="3526"/>
                    <a:pt x="1024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70"/>
            <p:cNvSpPr/>
            <p:nvPr/>
          </p:nvSpPr>
          <p:spPr>
            <a:xfrm>
              <a:off x="7726370" y="1911313"/>
              <a:ext cx="337458" cy="419391"/>
            </a:xfrm>
            <a:custGeom>
              <a:avLst/>
              <a:gdLst/>
              <a:ahLst/>
              <a:cxnLst/>
              <a:rect l="l" t="t" r="r" b="b"/>
              <a:pathLst>
                <a:path w="6384" h="7934" extrusionOk="0">
                  <a:moveTo>
                    <a:pt x="6384" y="1"/>
                  </a:moveTo>
                  <a:cubicBezTo>
                    <a:pt x="4854" y="861"/>
                    <a:pt x="3193" y="1402"/>
                    <a:pt x="1445" y="1402"/>
                  </a:cubicBezTo>
                  <a:cubicBezTo>
                    <a:pt x="970" y="1402"/>
                    <a:pt x="488" y="1362"/>
                    <a:pt x="0" y="1277"/>
                  </a:cubicBezTo>
                  <a:lnTo>
                    <a:pt x="0" y="1277"/>
                  </a:lnTo>
                  <a:lnTo>
                    <a:pt x="973" y="7934"/>
                  </a:lnTo>
                  <a:cubicBezTo>
                    <a:pt x="2493" y="6718"/>
                    <a:pt x="4712" y="3496"/>
                    <a:pt x="638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70"/>
            <p:cNvSpPr/>
            <p:nvPr/>
          </p:nvSpPr>
          <p:spPr>
            <a:xfrm>
              <a:off x="7723145" y="1217166"/>
              <a:ext cx="506187" cy="767633"/>
            </a:xfrm>
            <a:custGeom>
              <a:avLst/>
              <a:gdLst/>
              <a:ahLst/>
              <a:cxnLst/>
              <a:rect l="l" t="t" r="r" b="b"/>
              <a:pathLst>
                <a:path w="9576" h="14522" extrusionOk="0">
                  <a:moveTo>
                    <a:pt x="6059" y="1"/>
                  </a:moveTo>
                  <a:cubicBezTo>
                    <a:pt x="5467" y="1"/>
                    <a:pt x="5259" y="2585"/>
                    <a:pt x="5259" y="2585"/>
                  </a:cubicBezTo>
                  <a:cubicBezTo>
                    <a:pt x="5259" y="2585"/>
                    <a:pt x="5195" y="1751"/>
                    <a:pt x="4780" y="1751"/>
                  </a:cubicBezTo>
                  <a:cubicBezTo>
                    <a:pt x="4700" y="1751"/>
                    <a:pt x="4607" y="1782"/>
                    <a:pt x="4499" y="1856"/>
                  </a:cubicBezTo>
                  <a:cubicBezTo>
                    <a:pt x="3831" y="2312"/>
                    <a:pt x="5046" y="4531"/>
                    <a:pt x="5046" y="4531"/>
                  </a:cubicBezTo>
                  <a:cubicBezTo>
                    <a:pt x="5046" y="4531"/>
                    <a:pt x="5016" y="4926"/>
                    <a:pt x="4347" y="6993"/>
                  </a:cubicBezTo>
                  <a:cubicBezTo>
                    <a:pt x="3679" y="9060"/>
                    <a:pt x="1" y="13892"/>
                    <a:pt x="1" y="13892"/>
                  </a:cubicBezTo>
                  <a:lnTo>
                    <a:pt x="61" y="14409"/>
                  </a:lnTo>
                  <a:cubicBezTo>
                    <a:pt x="537" y="14485"/>
                    <a:pt x="1008" y="14522"/>
                    <a:pt x="1472" y="14522"/>
                  </a:cubicBezTo>
                  <a:cubicBezTo>
                    <a:pt x="3233" y="14522"/>
                    <a:pt x="4905" y="13998"/>
                    <a:pt x="6445" y="13133"/>
                  </a:cubicBezTo>
                  <a:cubicBezTo>
                    <a:pt x="7113" y="11765"/>
                    <a:pt x="7691" y="10336"/>
                    <a:pt x="8086" y="8999"/>
                  </a:cubicBezTo>
                  <a:cubicBezTo>
                    <a:pt x="9575" y="4196"/>
                    <a:pt x="8937" y="518"/>
                    <a:pt x="8420" y="458"/>
                  </a:cubicBezTo>
                  <a:cubicBezTo>
                    <a:pt x="8413" y="457"/>
                    <a:pt x="8405" y="456"/>
                    <a:pt x="8398" y="456"/>
                  </a:cubicBezTo>
                  <a:cubicBezTo>
                    <a:pt x="7922" y="456"/>
                    <a:pt x="7538" y="2347"/>
                    <a:pt x="7478" y="2646"/>
                  </a:cubicBezTo>
                  <a:cubicBezTo>
                    <a:pt x="7539" y="2312"/>
                    <a:pt x="7934" y="154"/>
                    <a:pt x="7356" y="32"/>
                  </a:cubicBezTo>
                  <a:cubicBezTo>
                    <a:pt x="7342" y="29"/>
                    <a:pt x="7328" y="28"/>
                    <a:pt x="7314" y="28"/>
                  </a:cubicBezTo>
                  <a:cubicBezTo>
                    <a:pt x="6754" y="28"/>
                    <a:pt x="6262" y="2312"/>
                    <a:pt x="6262" y="2312"/>
                  </a:cubicBezTo>
                  <a:cubicBezTo>
                    <a:pt x="6262" y="2312"/>
                    <a:pt x="6688" y="63"/>
                    <a:pt x="6080" y="2"/>
                  </a:cubicBezTo>
                  <a:cubicBezTo>
                    <a:pt x="6073" y="1"/>
                    <a:pt x="6066" y="1"/>
                    <a:pt x="605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70"/>
            <p:cNvSpPr/>
            <p:nvPr/>
          </p:nvSpPr>
          <p:spPr>
            <a:xfrm>
              <a:off x="6780032" y="1940227"/>
              <a:ext cx="1002648" cy="560792"/>
            </a:xfrm>
            <a:custGeom>
              <a:avLst/>
              <a:gdLst/>
              <a:ahLst/>
              <a:cxnLst/>
              <a:rect l="l" t="t" r="r" b="b"/>
              <a:pathLst>
                <a:path w="18968" h="10609" extrusionOk="0">
                  <a:moveTo>
                    <a:pt x="17782" y="1"/>
                  </a:moveTo>
                  <a:cubicBezTo>
                    <a:pt x="17782" y="1"/>
                    <a:pt x="14013" y="1460"/>
                    <a:pt x="13496" y="1885"/>
                  </a:cubicBezTo>
                  <a:lnTo>
                    <a:pt x="11399" y="2220"/>
                  </a:lnTo>
                  <a:cubicBezTo>
                    <a:pt x="11399" y="2220"/>
                    <a:pt x="10362" y="2732"/>
                    <a:pt x="9084" y="2732"/>
                  </a:cubicBezTo>
                  <a:cubicBezTo>
                    <a:pt x="8274" y="2732"/>
                    <a:pt x="7367" y="2527"/>
                    <a:pt x="6566" y="1855"/>
                  </a:cubicBezTo>
                  <a:cubicBezTo>
                    <a:pt x="6566" y="1855"/>
                    <a:pt x="6287" y="1775"/>
                    <a:pt x="5819" y="1775"/>
                  </a:cubicBezTo>
                  <a:cubicBezTo>
                    <a:pt x="5132" y="1775"/>
                    <a:pt x="4039" y="1947"/>
                    <a:pt x="2827" y="2797"/>
                  </a:cubicBezTo>
                  <a:cubicBezTo>
                    <a:pt x="2523" y="3040"/>
                    <a:pt x="2189" y="3314"/>
                    <a:pt x="1855" y="3648"/>
                  </a:cubicBezTo>
                  <a:cubicBezTo>
                    <a:pt x="1459" y="4074"/>
                    <a:pt x="1064" y="4560"/>
                    <a:pt x="669" y="5077"/>
                  </a:cubicBezTo>
                  <a:cubicBezTo>
                    <a:pt x="426" y="5381"/>
                    <a:pt x="213" y="5685"/>
                    <a:pt x="0" y="6019"/>
                  </a:cubicBezTo>
                  <a:cubicBezTo>
                    <a:pt x="4773" y="9028"/>
                    <a:pt x="10609" y="10426"/>
                    <a:pt x="16475" y="10609"/>
                  </a:cubicBezTo>
                  <a:cubicBezTo>
                    <a:pt x="16444" y="10457"/>
                    <a:pt x="16444" y="10366"/>
                    <a:pt x="16444" y="10366"/>
                  </a:cubicBezTo>
                  <a:cubicBezTo>
                    <a:pt x="16444" y="10366"/>
                    <a:pt x="17265" y="9667"/>
                    <a:pt x="17995" y="8846"/>
                  </a:cubicBezTo>
                  <a:cubicBezTo>
                    <a:pt x="18268" y="8511"/>
                    <a:pt x="18542" y="8177"/>
                    <a:pt x="18724" y="7843"/>
                  </a:cubicBezTo>
                  <a:cubicBezTo>
                    <a:pt x="18967" y="7417"/>
                    <a:pt x="18937" y="6353"/>
                    <a:pt x="18785" y="5138"/>
                  </a:cubicBezTo>
                  <a:cubicBezTo>
                    <a:pt x="18663" y="4165"/>
                    <a:pt x="18451" y="3101"/>
                    <a:pt x="18268" y="2220"/>
                  </a:cubicBezTo>
                  <a:cubicBezTo>
                    <a:pt x="18025" y="973"/>
                    <a:pt x="17782" y="1"/>
                    <a:pt x="177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70"/>
            <p:cNvSpPr/>
            <p:nvPr/>
          </p:nvSpPr>
          <p:spPr>
            <a:xfrm>
              <a:off x="6707720" y="2258386"/>
              <a:ext cx="1044144" cy="857283"/>
            </a:xfrm>
            <a:custGeom>
              <a:avLst/>
              <a:gdLst/>
              <a:ahLst/>
              <a:cxnLst/>
              <a:rect l="l" t="t" r="r" b="b"/>
              <a:pathLst>
                <a:path w="19753" h="16218" extrusionOk="0">
                  <a:moveTo>
                    <a:pt x="1368" y="0"/>
                  </a:moveTo>
                  <a:cubicBezTo>
                    <a:pt x="1064" y="486"/>
                    <a:pt x="760" y="973"/>
                    <a:pt x="487" y="1459"/>
                  </a:cubicBezTo>
                  <a:cubicBezTo>
                    <a:pt x="305" y="1763"/>
                    <a:pt x="122" y="2067"/>
                    <a:pt x="1" y="2371"/>
                  </a:cubicBezTo>
                  <a:cubicBezTo>
                    <a:pt x="1" y="2371"/>
                    <a:pt x="1368" y="4316"/>
                    <a:pt x="3678" y="4681"/>
                  </a:cubicBezTo>
                  <a:cubicBezTo>
                    <a:pt x="3678" y="4681"/>
                    <a:pt x="4165" y="5684"/>
                    <a:pt x="4043" y="6930"/>
                  </a:cubicBezTo>
                  <a:cubicBezTo>
                    <a:pt x="3952" y="7903"/>
                    <a:pt x="3861" y="9058"/>
                    <a:pt x="3770" y="10183"/>
                  </a:cubicBezTo>
                  <a:cubicBezTo>
                    <a:pt x="3678" y="11338"/>
                    <a:pt x="3587" y="12432"/>
                    <a:pt x="3526" y="13222"/>
                  </a:cubicBezTo>
                  <a:cubicBezTo>
                    <a:pt x="3466" y="13708"/>
                    <a:pt x="3466" y="14073"/>
                    <a:pt x="3435" y="14256"/>
                  </a:cubicBezTo>
                  <a:cubicBezTo>
                    <a:pt x="3407" y="15380"/>
                    <a:pt x="7536" y="16218"/>
                    <a:pt x="10730" y="16218"/>
                  </a:cubicBezTo>
                  <a:cubicBezTo>
                    <a:pt x="10990" y="16218"/>
                    <a:pt x="11245" y="16212"/>
                    <a:pt x="11490" y="16201"/>
                  </a:cubicBezTo>
                  <a:cubicBezTo>
                    <a:pt x="14736" y="16081"/>
                    <a:pt x="19497" y="14772"/>
                    <a:pt x="19722" y="14772"/>
                  </a:cubicBezTo>
                  <a:cubicBezTo>
                    <a:pt x="19724" y="14772"/>
                    <a:pt x="19726" y="14772"/>
                    <a:pt x="19727" y="14772"/>
                  </a:cubicBezTo>
                  <a:cubicBezTo>
                    <a:pt x="19728" y="14773"/>
                    <a:pt x="19728" y="14773"/>
                    <a:pt x="19729" y="14773"/>
                  </a:cubicBezTo>
                  <a:cubicBezTo>
                    <a:pt x="19753" y="14773"/>
                    <a:pt x="19602" y="13931"/>
                    <a:pt x="19393" y="12766"/>
                  </a:cubicBezTo>
                  <a:cubicBezTo>
                    <a:pt x="19241" y="11885"/>
                    <a:pt x="19059" y="10790"/>
                    <a:pt x="18846" y="9696"/>
                  </a:cubicBezTo>
                  <a:cubicBezTo>
                    <a:pt x="18633" y="8602"/>
                    <a:pt x="18420" y="7477"/>
                    <a:pt x="18238" y="6535"/>
                  </a:cubicBezTo>
                  <a:cubicBezTo>
                    <a:pt x="18056" y="5654"/>
                    <a:pt x="17934" y="4955"/>
                    <a:pt x="17843" y="4590"/>
                  </a:cubicBezTo>
                  <a:cubicBezTo>
                    <a:pt x="11977" y="4407"/>
                    <a:pt x="6141" y="3009"/>
                    <a:pt x="1368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70"/>
            <p:cNvSpPr/>
            <p:nvPr/>
          </p:nvSpPr>
          <p:spPr>
            <a:xfrm>
              <a:off x="6938133" y="2193739"/>
              <a:ext cx="702774" cy="614392"/>
            </a:xfrm>
            <a:custGeom>
              <a:avLst/>
              <a:gdLst/>
              <a:ahLst/>
              <a:cxnLst/>
              <a:rect l="l" t="t" r="r" b="b"/>
              <a:pathLst>
                <a:path w="13295" h="11623" extrusionOk="0">
                  <a:moveTo>
                    <a:pt x="10402" y="1"/>
                  </a:moveTo>
                  <a:cubicBezTo>
                    <a:pt x="10356" y="1"/>
                    <a:pt x="10310" y="3"/>
                    <a:pt x="10262" y="7"/>
                  </a:cubicBezTo>
                  <a:cubicBezTo>
                    <a:pt x="7222" y="281"/>
                    <a:pt x="6888" y="4962"/>
                    <a:pt x="6888" y="4962"/>
                  </a:cubicBezTo>
                  <a:cubicBezTo>
                    <a:pt x="6888" y="4962"/>
                    <a:pt x="5856" y="2217"/>
                    <a:pt x="4178" y="2217"/>
                  </a:cubicBezTo>
                  <a:cubicBezTo>
                    <a:pt x="3643" y="2217"/>
                    <a:pt x="3043" y="2495"/>
                    <a:pt x="2389" y="3229"/>
                  </a:cubicBezTo>
                  <a:cubicBezTo>
                    <a:pt x="0" y="7470"/>
                    <a:pt x="6560" y="11622"/>
                    <a:pt x="7021" y="11622"/>
                  </a:cubicBezTo>
                  <a:cubicBezTo>
                    <a:pt x="7029" y="11622"/>
                    <a:pt x="7036" y="11621"/>
                    <a:pt x="7040" y="11618"/>
                  </a:cubicBezTo>
                  <a:cubicBezTo>
                    <a:pt x="12067" y="8446"/>
                    <a:pt x="13294" y="1"/>
                    <a:pt x="1040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70"/>
            <p:cNvSpPr/>
            <p:nvPr/>
          </p:nvSpPr>
          <p:spPr>
            <a:xfrm>
              <a:off x="6098782" y="2594148"/>
              <a:ext cx="2064712" cy="441910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0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70"/>
            <p:cNvSpPr/>
            <p:nvPr/>
          </p:nvSpPr>
          <p:spPr>
            <a:xfrm>
              <a:off x="7874164" y="2626286"/>
              <a:ext cx="282854" cy="578500"/>
            </a:xfrm>
            <a:custGeom>
              <a:avLst/>
              <a:gdLst/>
              <a:ahLst/>
              <a:cxnLst/>
              <a:rect l="l" t="t" r="r" b="b"/>
              <a:pathLst>
                <a:path w="5351" h="10944" extrusionOk="0">
                  <a:moveTo>
                    <a:pt x="5351" y="1"/>
                  </a:moveTo>
                  <a:lnTo>
                    <a:pt x="426" y="7752"/>
                  </a:lnTo>
                  <a:lnTo>
                    <a:pt x="1" y="10943"/>
                  </a:lnTo>
                  <a:lnTo>
                    <a:pt x="5351" y="2827"/>
                  </a:lnTo>
                  <a:lnTo>
                    <a:pt x="535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70"/>
            <p:cNvSpPr/>
            <p:nvPr/>
          </p:nvSpPr>
          <p:spPr>
            <a:xfrm>
              <a:off x="6702910" y="3121154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0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70"/>
            <p:cNvSpPr/>
            <p:nvPr/>
          </p:nvSpPr>
          <p:spPr>
            <a:xfrm>
              <a:off x="6828239" y="3121154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0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70"/>
            <p:cNvSpPr/>
            <p:nvPr/>
          </p:nvSpPr>
          <p:spPr>
            <a:xfrm>
              <a:off x="7911113" y="3105085"/>
              <a:ext cx="130247" cy="1060477"/>
            </a:xfrm>
            <a:custGeom>
              <a:avLst/>
              <a:gdLst/>
              <a:ahLst/>
              <a:cxnLst/>
              <a:rect l="l" t="t" r="r" b="b"/>
              <a:pathLst>
                <a:path w="2464" h="20062" extrusionOk="0">
                  <a:moveTo>
                    <a:pt x="1" y="1"/>
                  </a:moveTo>
                  <a:lnTo>
                    <a:pt x="578" y="20062"/>
                  </a:lnTo>
                  <a:lnTo>
                    <a:pt x="2463" y="20062"/>
                  </a:lnTo>
                  <a:lnTo>
                    <a:pt x="1886" y="3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70"/>
            <p:cNvSpPr/>
            <p:nvPr/>
          </p:nvSpPr>
          <p:spPr>
            <a:xfrm>
              <a:off x="8010752" y="3015118"/>
              <a:ext cx="101280" cy="1150445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6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70"/>
            <p:cNvSpPr/>
            <p:nvPr/>
          </p:nvSpPr>
          <p:spPr>
            <a:xfrm>
              <a:off x="6220887" y="3204724"/>
              <a:ext cx="1669425" cy="173539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70"/>
            <p:cNvSpPr/>
            <p:nvPr/>
          </p:nvSpPr>
          <p:spPr>
            <a:xfrm>
              <a:off x="7874164" y="2825512"/>
              <a:ext cx="250715" cy="552757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70"/>
            <p:cNvSpPr/>
            <p:nvPr/>
          </p:nvSpPr>
          <p:spPr>
            <a:xfrm>
              <a:off x="6286750" y="3378208"/>
              <a:ext cx="155937" cy="1044408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70"/>
            <p:cNvSpPr/>
            <p:nvPr/>
          </p:nvSpPr>
          <p:spPr>
            <a:xfrm>
              <a:off x="641207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70"/>
            <p:cNvSpPr/>
            <p:nvPr/>
          </p:nvSpPr>
          <p:spPr>
            <a:xfrm>
              <a:off x="7647662" y="3378208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70"/>
            <p:cNvSpPr/>
            <p:nvPr/>
          </p:nvSpPr>
          <p:spPr>
            <a:xfrm>
              <a:off x="777293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70"/>
            <p:cNvSpPr/>
            <p:nvPr/>
          </p:nvSpPr>
          <p:spPr>
            <a:xfrm>
              <a:off x="6093972" y="3035998"/>
              <a:ext cx="464375" cy="168782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70"/>
            <p:cNvSpPr/>
            <p:nvPr/>
          </p:nvSpPr>
          <p:spPr>
            <a:xfrm>
              <a:off x="6442631" y="3035998"/>
              <a:ext cx="245852" cy="168782"/>
            </a:xfrm>
            <a:custGeom>
              <a:avLst/>
              <a:gdLst/>
              <a:ahLst/>
              <a:cxnLst/>
              <a:rect l="l" t="t" r="r" b="b"/>
              <a:pathLst>
                <a:path w="4651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51" y="3192"/>
                  </a:lnTo>
                  <a:cubicBezTo>
                    <a:pt x="3982" y="2280"/>
                    <a:pt x="3070" y="912"/>
                    <a:pt x="2310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70"/>
            <p:cNvSpPr/>
            <p:nvPr/>
          </p:nvSpPr>
          <p:spPr>
            <a:xfrm>
              <a:off x="6566322" y="3035998"/>
              <a:ext cx="273233" cy="168782"/>
            </a:xfrm>
            <a:custGeom>
              <a:avLst/>
              <a:gdLst/>
              <a:ahLst/>
              <a:cxnLst/>
              <a:rect l="l" t="t" r="r" b="b"/>
              <a:pathLst>
                <a:path w="5169" h="3193" extrusionOk="0">
                  <a:moveTo>
                    <a:pt x="1" y="1"/>
                  </a:moveTo>
                  <a:cubicBezTo>
                    <a:pt x="730" y="912"/>
                    <a:pt x="1642" y="2280"/>
                    <a:pt x="2311" y="3192"/>
                  </a:cubicBezTo>
                  <a:lnTo>
                    <a:pt x="5168" y="3192"/>
                  </a:lnTo>
                  <a:cubicBezTo>
                    <a:pt x="4651" y="2250"/>
                    <a:pt x="3831" y="912"/>
                    <a:pt x="3344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70"/>
            <p:cNvSpPr/>
            <p:nvPr/>
          </p:nvSpPr>
          <p:spPr>
            <a:xfrm>
              <a:off x="6976034" y="3035998"/>
              <a:ext cx="920715" cy="168782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57" y="973"/>
                    <a:pt x="1277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70"/>
            <p:cNvSpPr/>
            <p:nvPr/>
          </p:nvSpPr>
          <p:spPr>
            <a:xfrm>
              <a:off x="6743083" y="3035998"/>
              <a:ext cx="332648" cy="168782"/>
            </a:xfrm>
            <a:custGeom>
              <a:avLst/>
              <a:gdLst/>
              <a:ahLst/>
              <a:cxnLst/>
              <a:rect l="l" t="t" r="r" b="b"/>
              <a:pathLst>
                <a:path w="6293" h="3193" extrusionOk="0">
                  <a:moveTo>
                    <a:pt x="0" y="1"/>
                  </a:moveTo>
                  <a:cubicBezTo>
                    <a:pt x="487" y="912"/>
                    <a:pt x="1307" y="2250"/>
                    <a:pt x="1824" y="3192"/>
                  </a:cubicBezTo>
                  <a:lnTo>
                    <a:pt x="6292" y="3192"/>
                  </a:lnTo>
                  <a:cubicBezTo>
                    <a:pt x="5684" y="2250"/>
                    <a:pt x="4864" y="973"/>
                    <a:pt x="440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70"/>
            <p:cNvSpPr/>
            <p:nvPr/>
          </p:nvSpPr>
          <p:spPr>
            <a:xfrm>
              <a:off x="6662737" y="2404595"/>
              <a:ext cx="263560" cy="212127"/>
            </a:xfrm>
            <a:custGeom>
              <a:avLst/>
              <a:gdLst/>
              <a:ahLst/>
              <a:cxnLst/>
              <a:rect l="l" t="t" r="r" b="b"/>
              <a:pathLst>
                <a:path w="4986" h="4013" extrusionOk="0">
                  <a:moveTo>
                    <a:pt x="1156" y="0"/>
                  </a:moveTo>
                  <a:cubicBezTo>
                    <a:pt x="1156" y="0"/>
                    <a:pt x="548" y="1125"/>
                    <a:pt x="1" y="2492"/>
                  </a:cubicBezTo>
                  <a:cubicBezTo>
                    <a:pt x="1642" y="2766"/>
                    <a:pt x="3192" y="3526"/>
                    <a:pt x="4803" y="4012"/>
                  </a:cubicBezTo>
                  <a:cubicBezTo>
                    <a:pt x="4833" y="3100"/>
                    <a:pt x="4985" y="2037"/>
                    <a:pt x="4985" y="2037"/>
                  </a:cubicBezTo>
                  <a:cubicBezTo>
                    <a:pt x="4985" y="2037"/>
                    <a:pt x="2159" y="973"/>
                    <a:pt x="11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70"/>
            <p:cNvSpPr/>
            <p:nvPr/>
          </p:nvSpPr>
          <p:spPr>
            <a:xfrm>
              <a:off x="6624203" y="2695373"/>
              <a:ext cx="772866" cy="154298"/>
            </a:xfrm>
            <a:custGeom>
              <a:avLst/>
              <a:gdLst/>
              <a:ahLst/>
              <a:cxnLst/>
              <a:rect l="l" t="t" r="r" b="b"/>
              <a:pathLst>
                <a:path w="14621" h="2919" extrusionOk="0">
                  <a:moveTo>
                    <a:pt x="0" y="1"/>
                  </a:moveTo>
                  <a:cubicBezTo>
                    <a:pt x="0" y="761"/>
                    <a:pt x="152" y="1368"/>
                    <a:pt x="638" y="1764"/>
                  </a:cubicBezTo>
                  <a:cubicBezTo>
                    <a:pt x="1775" y="2638"/>
                    <a:pt x="5745" y="2918"/>
                    <a:pt x="9094" y="2918"/>
                  </a:cubicBezTo>
                  <a:cubicBezTo>
                    <a:pt x="11568" y="2918"/>
                    <a:pt x="13703" y="2765"/>
                    <a:pt x="14104" y="2584"/>
                  </a:cubicBezTo>
                  <a:cubicBezTo>
                    <a:pt x="14620" y="2341"/>
                    <a:pt x="14438" y="2128"/>
                    <a:pt x="14134" y="1976"/>
                  </a:cubicBezTo>
                  <a:lnTo>
                    <a:pt x="14134" y="1976"/>
                  </a:lnTo>
                  <a:cubicBezTo>
                    <a:pt x="12964" y="2164"/>
                    <a:pt x="11779" y="2253"/>
                    <a:pt x="10592" y="2253"/>
                  </a:cubicBezTo>
                  <a:cubicBezTo>
                    <a:pt x="6967" y="2253"/>
                    <a:pt x="3320" y="1420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70"/>
            <p:cNvSpPr/>
            <p:nvPr/>
          </p:nvSpPr>
          <p:spPr>
            <a:xfrm>
              <a:off x="6895688" y="2626286"/>
              <a:ext cx="633104" cy="359977"/>
            </a:xfrm>
            <a:custGeom>
              <a:avLst/>
              <a:gdLst/>
              <a:ahLst/>
              <a:cxnLst/>
              <a:rect l="l" t="t" r="r" b="b"/>
              <a:pathLst>
                <a:path w="11977" h="6810" extrusionOk="0">
                  <a:moveTo>
                    <a:pt x="10822" y="578"/>
                  </a:moveTo>
                  <a:cubicBezTo>
                    <a:pt x="11004" y="578"/>
                    <a:pt x="11156" y="700"/>
                    <a:pt x="11156" y="852"/>
                  </a:cubicBezTo>
                  <a:cubicBezTo>
                    <a:pt x="11156" y="1004"/>
                    <a:pt x="11004" y="1125"/>
                    <a:pt x="10822" y="1125"/>
                  </a:cubicBezTo>
                  <a:cubicBezTo>
                    <a:pt x="10639" y="1125"/>
                    <a:pt x="10487" y="1004"/>
                    <a:pt x="10487" y="852"/>
                  </a:cubicBezTo>
                  <a:cubicBezTo>
                    <a:pt x="10487" y="700"/>
                    <a:pt x="10639" y="578"/>
                    <a:pt x="10822" y="578"/>
                  </a:cubicBezTo>
                  <a:close/>
                  <a:moveTo>
                    <a:pt x="10153" y="2858"/>
                  </a:moveTo>
                  <a:cubicBezTo>
                    <a:pt x="10366" y="2858"/>
                    <a:pt x="10487" y="2979"/>
                    <a:pt x="10487" y="3131"/>
                  </a:cubicBezTo>
                  <a:cubicBezTo>
                    <a:pt x="10487" y="3283"/>
                    <a:pt x="10335" y="3405"/>
                    <a:pt x="10153" y="3405"/>
                  </a:cubicBezTo>
                  <a:cubicBezTo>
                    <a:pt x="9971" y="3405"/>
                    <a:pt x="9819" y="3283"/>
                    <a:pt x="9819" y="3131"/>
                  </a:cubicBezTo>
                  <a:cubicBezTo>
                    <a:pt x="9819" y="2979"/>
                    <a:pt x="9971" y="2858"/>
                    <a:pt x="10153" y="2858"/>
                  </a:cubicBezTo>
                  <a:close/>
                  <a:moveTo>
                    <a:pt x="9180" y="5593"/>
                  </a:moveTo>
                  <a:cubicBezTo>
                    <a:pt x="9363" y="5593"/>
                    <a:pt x="9515" y="5715"/>
                    <a:pt x="9515" y="5867"/>
                  </a:cubicBezTo>
                  <a:cubicBezTo>
                    <a:pt x="9515" y="6019"/>
                    <a:pt x="9363" y="6141"/>
                    <a:pt x="9180" y="6141"/>
                  </a:cubicBezTo>
                  <a:cubicBezTo>
                    <a:pt x="8998" y="6141"/>
                    <a:pt x="8846" y="6019"/>
                    <a:pt x="8846" y="5867"/>
                  </a:cubicBezTo>
                  <a:cubicBezTo>
                    <a:pt x="8846" y="5715"/>
                    <a:pt x="8998" y="5593"/>
                    <a:pt x="9180" y="5593"/>
                  </a:cubicBezTo>
                  <a:close/>
                  <a:moveTo>
                    <a:pt x="3132" y="1"/>
                  </a:moveTo>
                  <a:lnTo>
                    <a:pt x="1" y="6809"/>
                  </a:lnTo>
                  <a:lnTo>
                    <a:pt x="9819" y="6809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70"/>
            <p:cNvSpPr/>
            <p:nvPr/>
          </p:nvSpPr>
          <p:spPr>
            <a:xfrm>
              <a:off x="7321468" y="2639448"/>
              <a:ext cx="110266" cy="327203"/>
            </a:xfrm>
            <a:custGeom>
              <a:avLst/>
              <a:gdLst/>
              <a:ahLst/>
              <a:cxnLst/>
              <a:rect l="l" t="t" r="r" b="b"/>
              <a:pathLst>
                <a:path w="2086" h="6190" extrusionOk="0">
                  <a:moveTo>
                    <a:pt x="1996" y="1"/>
                  </a:moveTo>
                  <a:cubicBezTo>
                    <a:pt x="1962" y="1"/>
                    <a:pt x="1928" y="17"/>
                    <a:pt x="1916" y="56"/>
                  </a:cubicBezTo>
                  <a:cubicBezTo>
                    <a:pt x="1156" y="2001"/>
                    <a:pt x="548" y="4098"/>
                    <a:pt x="1" y="6104"/>
                  </a:cubicBezTo>
                  <a:cubicBezTo>
                    <a:pt x="1" y="6157"/>
                    <a:pt x="42" y="6190"/>
                    <a:pt x="82" y="6190"/>
                  </a:cubicBezTo>
                  <a:cubicBezTo>
                    <a:pt x="111" y="6190"/>
                    <a:pt x="140" y="6173"/>
                    <a:pt x="153" y="6135"/>
                  </a:cubicBezTo>
                  <a:cubicBezTo>
                    <a:pt x="913" y="4189"/>
                    <a:pt x="1581" y="2122"/>
                    <a:pt x="2068" y="86"/>
                  </a:cubicBezTo>
                  <a:cubicBezTo>
                    <a:pt x="2085" y="33"/>
                    <a:pt x="2041" y="1"/>
                    <a:pt x="19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70"/>
            <p:cNvSpPr/>
            <p:nvPr/>
          </p:nvSpPr>
          <p:spPr>
            <a:xfrm>
              <a:off x="6958379" y="2876627"/>
              <a:ext cx="438685" cy="18025"/>
            </a:xfrm>
            <a:custGeom>
              <a:avLst/>
              <a:gdLst/>
              <a:ahLst/>
              <a:cxnLst/>
              <a:rect l="l" t="t" r="r" b="b"/>
              <a:pathLst>
                <a:path w="8299" h="341" extrusionOk="0">
                  <a:moveTo>
                    <a:pt x="5202" y="1"/>
                  </a:moveTo>
                  <a:cubicBezTo>
                    <a:pt x="3381" y="1"/>
                    <a:pt x="1388" y="53"/>
                    <a:pt x="92" y="128"/>
                  </a:cubicBezTo>
                  <a:cubicBezTo>
                    <a:pt x="0" y="128"/>
                    <a:pt x="31" y="250"/>
                    <a:pt x="122" y="250"/>
                  </a:cubicBezTo>
                  <a:cubicBezTo>
                    <a:pt x="1155" y="310"/>
                    <a:pt x="2652" y="341"/>
                    <a:pt x="4153" y="341"/>
                  </a:cubicBezTo>
                  <a:cubicBezTo>
                    <a:pt x="5654" y="341"/>
                    <a:pt x="7159" y="310"/>
                    <a:pt x="8207" y="250"/>
                  </a:cubicBezTo>
                  <a:cubicBezTo>
                    <a:pt x="8298" y="219"/>
                    <a:pt x="8298" y="67"/>
                    <a:pt x="8177" y="67"/>
                  </a:cubicBezTo>
                  <a:cubicBezTo>
                    <a:pt x="7387" y="21"/>
                    <a:pt x="6327" y="1"/>
                    <a:pt x="5202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70"/>
            <p:cNvSpPr/>
            <p:nvPr/>
          </p:nvSpPr>
          <p:spPr>
            <a:xfrm>
              <a:off x="6974448" y="2815522"/>
              <a:ext cx="437046" cy="17920"/>
            </a:xfrm>
            <a:custGeom>
              <a:avLst/>
              <a:gdLst/>
              <a:ahLst/>
              <a:cxnLst/>
              <a:rect l="l" t="t" r="r" b="b"/>
              <a:pathLst>
                <a:path w="8268" h="339" extrusionOk="0">
                  <a:moveTo>
                    <a:pt x="5020" y="0"/>
                  </a:moveTo>
                  <a:cubicBezTo>
                    <a:pt x="3239" y="0"/>
                    <a:pt x="1332" y="44"/>
                    <a:pt x="91" y="99"/>
                  </a:cubicBezTo>
                  <a:cubicBezTo>
                    <a:pt x="0" y="99"/>
                    <a:pt x="0" y="220"/>
                    <a:pt x="91" y="250"/>
                  </a:cubicBezTo>
                  <a:cubicBezTo>
                    <a:pt x="1067" y="308"/>
                    <a:pt x="2463" y="338"/>
                    <a:pt x="3883" y="338"/>
                  </a:cubicBezTo>
                  <a:cubicBezTo>
                    <a:pt x="5470" y="338"/>
                    <a:pt x="7086" y="300"/>
                    <a:pt x="8177" y="220"/>
                  </a:cubicBezTo>
                  <a:cubicBezTo>
                    <a:pt x="8268" y="220"/>
                    <a:pt x="8268" y="68"/>
                    <a:pt x="8177" y="68"/>
                  </a:cubicBezTo>
                  <a:cubicBezTo>
                    <a:pt x="7338" y="19"/>
                    <a:pt x="6207" y="0"/>
                    <a:pt x="502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70"/>
            <p:cNvSpPr/>
            <p:nvPr/>
          </p:nvSpPr>
          <p:spPr>
            <a:xfrm>
              <a:off x="7014621" y="2764196"/>
              <a:ext cx="408132" cy="17127"/>
            </a:xfrm>
            <a:custGeom>
              <a:avLst/>
              <a:gdLst/>
              <a:ahLst/>
              <a:cxnLst/>
              <a:rect l="l" t="t" r="r" b="b"/>
              <a:pathLst>
                <a:path w="7721" h="324" extrusionOk="0">
                  <a:moveTo>
                    <a:pt x="4845" y="0"/>
                  </a:moveTo>
                  <a:cubicBezTo>
                    <a:pt x="3146" y="0"/>
                    <a:pt x="1294" y="52"/>
                    <a:pt x="91" y="127"/>
                  </a:cubicBezTo>
                  <a:cubicBezTo>
                    <a:pt x="0" y="127"/>
                    <a:pt x="31" y="249"/>
                    <a:pt x="91" y="249"/>
                  </a:cubicBezTo>
                  <a:cubicBezTo>
                    <a:pt x="903" y="300"/>
                    <a:pt x="2017" y="324"/>
                    <a:pt x="3179" y="324"/>
                  </a:cubicBezTo>
                  <a:cubicBezTo>
                    <a:pt x="4800" y="324"/>
                    <a:pt x="6514" y="277"/>
                    <a:pt x="7629" y="188"/>
                  </a:cubicBezTo>
                  <a:cubicBezTo>
                    <a:pt x="7721" y="188"/>
                    <a:pt x="7721" y="66"/>
                    <a:pt x="7629" y="66"/>
                  </a:cubicBezTo>
                  <a:cubicBezTo>
                    <a:pt x="6886" y="20"/>
                    <a:pt x="5895" y="0"/>
                    <a:pt x="48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70"/>
            <p:cNvSpPr/>
            <p:nvPr/>
          </p:nvSpPr>
          <p:spPr>
            <a:xfrm>
              <a:off x="7024241" y="2714772"/>
              <a:ext cx="408185" cy="16862"/>
            </a:xfrm>
            <a:custGeom>
              <a:avLst/>
              <a:gdLst/>
              <a:ahLst/>
              <a:cxnLst/>
              <a:rect l="l" t="t" r="r" b="b"/>
              <a:pathLst>
                <a:path w="7722" h="319" extrusionOk="0">
                  <a:moveTo>
                    <a:pt x="5130" y="1"/>
                  </a:moveTo>
                  <a:cubicBezTo>
                    <a:pt x="3355" y="1"/>
                    <a:pt x="1345" y="60"/>
                    <a:pt x="92" y="120"/>
                  </a:cubicBezTo>
                  <a:cubicBezTo>
                    <a:pt x="1" y="120"/>
                    <a:pt x="1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599" y="59"/>
                  </a:cubicBezTo>
                  <a:cubicBezTo>
                    <a:pt x="6938" y="17"/>
                    <a:pt x="6067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70"/>
            <p:cNvSpPr/>
            <p:nvPr/>
          </p:nvSpPr>
          <p:spPr>
            <a:xfrm>
              <a:off x="7040310" y="2664556"/>
              <a:ext cx="406546" cy="17179"/>
            </a:xfrm>
            <a:custGeom>
              <a:avLst/>
              <a:gdLst/>
              <a:ahLst/>
              <a:cxnLst/>
              <a:rect l="l" t="t" r="r" b="b"/>
              <a:pathLst>
                <a:path w="7691" h="325" extrusionOk="0">
                  <a:moveTo>
                    <a:pt x="4815" y="1"/>
                  </a:moveTo>
                  <a:cubicBezTo>
                    <a:pt x="3116" y="1"/>
                    <a:pt x="1264" y="53"/>
                    <a:pt x="61" y="128"/>
                  </a:cubicBezTo>
                  <a:cubicBezTo>
                    <a:pt x="1" y="128"/>
                    <a:pt x="1" y="249"/>
                    <a:pt x="61" y="249"/>
                  </a:cubicBezTo>
                  <a:cubicBezTo>
                    <a:pt x="873" y="300"/>
                    <a:pt x="1987" y="324"/>
                    <a:pt x="3149" y="324"/>
                  </a:cubicBezTo>
                  <a:cubicBezTo>
                    <a:pt x="4770" y="324"/>
                    <a:pt x="6484" y="277"/>
                    <a:pt x="7599" y="189"/>
                  </a:cubicBezTo>
                  <a:cubicBezTo>
                    <a:pt x="7691" y="189"/>
                    <a:pt x="7691" y="67"/>
                    <a:pt x="7599" y="67"/>
                  </a:cubicBezTo>
                  <a:cubicBezTo>
                    <a:pt x="6856" y="20"/>
                    <a:pt x="5865" y="1"/>
                    <a:pt x="481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70"/>
            <p:cNvSpPr/>
            <p:nvPr/>
          </p:nvSpPr>
          <p:spPr>
            <a:xfrm>
              <a:off x="6164645" y="2674494"/>
              <a:ext cx="807066" cy="306958"/>
            </a:xfrm>
            <a:custGeom>
              <a:avLst/>
              <a:gdLst/>
              <a:ahLst/>
              <a:cxnLst/>
              <a:rect l="l" t="t" r="r" b="b"/>
              <a:pathLst>
                <a:path w="15268" h="5807" extrusionOk="0">
                  <a:moveTo>
                    <a:pt x="4864" y="1"/>
                  </a:moveTo>
                  <a:cubicBezTo>
                    <a:pt x="4074" y="1703"/>
                    <a:pt x="1" y="4377"/>
                    <a:pt x="1" y="4377"/>
                  </a:cubicBezTo>
                  <a:lnTo>
                    <a:pt x="9545" y="5806"/>
                  </a:lnTo>
                  <a:cubicBezTo>
                    <a:pt x="10031" y="5411"/>
                    <a:pt x="14256" y="3678"/>
                    <a:pt x="14864" y="2219"/>
                  </a:cubicBezTo>
                  <a:cubicBezTo>
                    <a:pt x="15267" y="1298"/>
                    <a:pt x="14288" y="1128"/>
                    <a:pt x="13512" y="1128"/>
                  </a:cubicBezTo>
                  <a:cubicBezTo>
                    <a:pt x="13060" y="1128"/>
                    <a:pt x="12676" y="1186"/>
                    <a:pt x="12676" y="1186"/>
                  </a:cubicBezTo>
                  <a:lnTo>
                    <a:pt x="4864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70"/>
            <p:cNvSpPr/>
            <p:nvPr/>
          </p:nvSpPr>
          <p:spPr>
            <a:xfrm>
              <a:off x="6209628" y="2674494"/>
              <a:ext cx="731107" cy="266784"/>
            </a:xfrm>
            <a:custGeom>
              <a:avLst/>
              <a:gdLst/>
              <a:ahLst/>
              <a:cxnLst/>
              <a:rect l="l" t="t" r="r" b="b"/>
              <a:pathLst>
                <a:path w="13831" h="5047" extrusionOk="0">
                  <a:moveTo>
                    <a:pt x="4013" y="1"/>
                  </a:moveTo>
                  <a:lnTo>
                    <a:pt x="1" y="3678"/>
                  </a:lnTo>
                  <a:lnTo>
                    <a:pt x="9272" y="5046"/>
                  </a:lnTo>
                  <a:cubicBezTo>
                    <a:pt x="11491" y="4560"/>
                    <a:pt x="13831" y="2159"/>
                    <a:pt x="13831" y="2159"/>
                  </a:cubicBezTo>
                  <a:lnTo>
                    <a:pt x="11825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70"/>
            <p:cNvSpPr/>
            <p:nvPr/>
          </p:nvSpPr>
          <p:spPr>
            <a:xfrm>
              <a:off x="6203232" y="2647165"/>
              <a:ext cx="731107" cy="268370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70"/>
            <p:cNvSpPr/>
            <p:nvPr/>
          </p:nvSpPr>
          <p:spPr>
            <a:xfrm>
              <a:off x="6166284" y="2626603"/>
              <a:ext cx="790521" cy="268053"/>
            </a:xfrm>
            <a:custGeom>
              <a:avLst/>
              <a:gdLst/>
              <a:ahLst/>
              <a:cxnLst/>
              <a:rect l="l" t="t" r="r" b="b"/>
              <a:pathLst>
                <a:path w="14955" h="5071" extrusionOk="0">
                  <a:moveTo>
                    <a:pt x="6067" y="1"/>
                  </a:moveTo>
                  <a:cubicBezTo>
                    <a:pt x="5725" y="1"/>
                    <a:pt x="5464" y="26"/>
                    <a:pt x="5319" y="86"/>
                  </a:cubicBezTo>
                  <a:cubicBezTo>
                    <a:pt x="4164" y="572"/>
                    <a:pt x="0" y="3642"/>
                    <a:pt x="0" y="3642"/>
                  </a:cubicBezTo>
                  <a:lnTo>
                    <a:pt x="9696" y="5071"/>
                  </a:lnTo>
                  <a:cubicBezTo>
                    <a:pt x="10122" y="4828"/>
                    <a:pt x="14073" y="3004"/>
                    <a:pt x="14529" y="2062"/>
                  </a:cubicBezTo>
                  <a:cubicBezTo>
                    <a:pt x="14955" y="1089"/>
                    <a:pt x="13314" y="967"/>
                    <a:pt x="13314" y="967"/>
                  </a:cubicBezTo>
                  <a:cubicBezTo>
                    <a:pt x="13314" y="967"/>
                    <a:pt x="8165" y="1"/>
                    <a:pt x="6067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70"/>
            <p:cNvSpPr/>
            <p:nvPr/>
          </p:nvSpPr>
          <p:spPr>
            <a:xfrm>
              <a:off x="6137370" y="2819116"/>
              <a:ext cx="568826" cy="162333"/>
            </a:xfrm>
            <a:custGeom>
              <a:avLst/>
              <a:gdLst/>
              <a:ahLst/>
              <a:cxnLst/>
              <a:rect l="l" t="t" r="r" b="b"/>
              <a:pathLst>
                <a:path w="10761" h="3071" extrusionOk="0">
                  <a:moveTo>
                    <a:pt x="547" y="0"/>
                  </a:moveTo>
                  <a:cubicBezTo>
                    <a:pt x="0" y="1307"/>
                    <a:pt x="517" y="1641"/>
                    <a:pt x="517" y="1641"/>
                  </a:cubicBezTo>
                  <a:lnTo>
                    <a:pt x="10061" y="3070"/>
                  </a:lnTo>
                  <a:cubicBezTo>
                    <a:pt x="10760" y="2584"/>
                    <a:pt x="10243" y="1429"/>
                    <a:pt x="10243" y="1429"/>
                  </a:cubicBezTo>
                  <a:lnTo>
                    <a:pt x="547" y="0"/>
                  </a:ln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70"/>
            <p:cNvSpPr/>
            <p:nvPr/>
          </p:nvSpPr>
          <p:spPr>
            <a:xfrm>
              <a:off x="7867768" y="2751615"/>
              <a:ext cx="16122" cy="16122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91" y="0"/>
                  </a:moveTo>
                  <a:lnTo>
                    <a:pt x="0" y="61"/>
                  </a:lnTo>
                  <a:lnTo>
                    <a:pt x="18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4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70"/>
            <p:cNvSpPr/>
            <p:nvPr/>
          </p:nvSpPr>
          <p:spPr>
            <a:xfrm>
              <a:off x="7817975" y="2778943"/>
              <a:ext cx="16069" cy="16122"/>
            </a:xfrm>
            <a:custGeom>
              <a:avLst/>
              <a:gdLst/>
              <a:ahLst/>
              <a:cxnLst/>
              <a:rect l="l" t="t" r="r" b="b"/>
              <a:pathLst>
                <a:path w="304" h="305" extrusionOk="0">
                  <a:moveTo>
                    <a:pt x="91" y="0"/>
                  </a:moveTo>
                  <a:lnTo>
                    <a:pt x="0" y="61"/>
                  </a:lnTo>
                  <a:lnTo>
                    <a:pt x="21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3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70"/>
            <p:cNvSpPr/>
            <p:nvPr/>
          </p:nvSpPr>
          <p:spPr>
            <a:xfrm>
              <a:off x="7769767" y="2806219"/>
              <a:ext cx="14484" cy="16862"/>
            </a:xfrm>
            <a:custGeom>
              <a:avLst/>
              <a:gdLst/>
              <a:ahLst/>
              <a:cxnLst/>
              <a:rect l="l" t="t" r="r" b="b"/>
              <a:pathLst>
                <a:path w="274" h="319" extrusionOk="0">
                  <a:moveTo>
                    <a:pt x="61" y="1"/>
                  </a:moveTo>
                  <a:lnTo>
                    <a:pt x="0" y="62"/>
                  </a:lnTo>
                  <a:lnTo>
                    <a:pt x="183" y="305"/>
                  </a:lnTo>
                  <a:cubicBezTo>
                    <a:pt x="203" y="305"/>
                    <a:pt x="223" y="318"/>
                    <a:pt x="234" y="318"/>
                  </a:cubicBezTo>
                  <a:cubicBezTo>
                    <a:pt x="240" y="318"/>
                    <a:pt x="243" y="315"/>
                    <a:pt x="243" y="305"/>
                  </a:cubicBezTo>
                  <a:cubicBezTo>
                    <a:pt x="274" y="305"/>
                    <a:pt x="274" y="275"/>
                    <a:pt x="274" y="244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70"/>
            <p:cNvSpPr/>
            <p:nvPr/>
          </p:nvSpPr>
          <p:spPr>
            <a:xfrm>
              <a:off x="7719921" y="2833547"/>
              <a:ext cx="14537" cy="16862"/>
            </a:xfrm>
            <a:custGeom>
              <a:avLst/>
              <a:gdLst/>
              <a:ahLst/>
              <a:cxnLst/>
              <a:rect l="l" t="t" r="r" b="b"/>
              <a:pathLst>
                <a:path w="275" h="319" extrusionOk="0">
                  <a:moveTo>
                    <a:pt x="62" y="1"/>
                  </a:moveTo>
                  <a:lnTo>
                    <a:pt x="1" y="61"/>
                  </a:lnTo>
                  <a:lnTo>
                    <a:pt x="183" y="305"/>
                  </a:lnTo>
                  <a:cubicBezTo>
                    <a:pt x="204" y="305"/>
                    <a:pt x="224" y="318"/>
                    <a:pt x="235" y="318"/>
                  </a:cubicBezTo>
                  <a:cubicBezTo>
                    <a:pt x="241" y="318"/>
                    <a:pt x="244" y="315"/>
                    <a:pt x="244" y="305"/>
                  </a:cubicBezTo>
                  <a:cubicBezTo>
                    <a:pt x="274" y="305"/>
                    <a:pt x="274" y="274"/>
                    <a:pt x="274" y="244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70"/>
            <p:cNvSpPr/>
            <p:nvPr/>
          </p:nvSpPr>
          <p:spPr>
            <a:xfrm>
              <a:off x="7670128" y="2860875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1" y="61"/>
                  </a:lnTo>
                  <a:lnTo>
                    <a:pt x="183" y="304"/>
                  </a:lnTo>
                  <a:cubicBezTo>
                    <a:pt x="203" y="304"/>
                    <a:pt x="224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274" y="304"/>
                    <a:pt x="305" y="274"/>
                    <a:pt x="274" y="244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70"/>
            <p:cNvSpPr/>
            <p:nvPr/>
          </p:nvSpPr>
          <p:spPr>
            <a:xfrm>
              <a:off x="7620334" y="2888203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0" y="61"/>
                  </a:lnTo>
                  <a:lnTo>
                    <a:pt x="183" y="304"/>
                  </a:lnTo>
                  <a:cubicBezTo>
                    <a:pt x="203" y="304"/>
                    <a:pt x="223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304" y="304"/>
                    <a:pt x="304" y="274"/>
                    <a:pt x="274" y="243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70"/>
            <p:cNvSpPr/>
            <p:nvPr/>
          </p:nvSpPr>
          <p:spPr>
            <a:xfrm>
              <a:off x="7570541" y="2915479"/>
              <a:ext cx="16122" cy="16862"/>
            </a:xfrm>
            <a:custGeom>
              <a:avLst/>
              <a:gdLst/>
              <a:ahLst/>
              <a:cxnLst/>
              <a:rect l="l" t="t" r="r" b="b"/>
              <a:pathLst>
                <a:path w="305" h="319" extrusionOk="0">
                  <a:moveTo>
                    <a:pt x="91" y="1"/>
                  </a:moveTo>
                  <a:lnTo>
                    <a:pt x="0" y="62"/>
                  </a:lnTo>
                  <a:lnTo>
                    <a:pt x="213" y="305"/>
                  </a:lnTo>
                  <a:cubicBezTo>
                    <a:pt x="213" y="305"/>
                    <a:pt x="226" y="318"/>
                    <a:pt x="244" y="318"/>
                  </a:cubicBezTo>
                  <a:cubicBezTo>
                    <a:pt x="253" y="318"/>
                    <a:pt x="264" y="315"/>
                    <a:pt x="274" y="305"/>
                  </a:cubicBezTo>
                  <a:cubicBezTo>
                    <a:pt x="304" y="305"/>
                    <a:pt x="304" y="274"/>
                    <a:pt x="274" y="244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70"/>
            <p:cNvSpPr/>
            <p:nvPr/>
          </p:nvSpPr>
          <p:spPr>
            <a:xfrm>
              <a:off x="7859734" y="2756425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70"/>
            <p:cNvSpPr/>
            <p:nvPr/>
          </p:nvSpPr>
          <p:spPr>
            <a:xfrm>
              <a:off x="7811526" y="2783754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52" y="213"/>
                    <a:pt x="152" y="213"/>
                  </a:cubicBezTo>
                  <a:cubicBezTo>
                    <a:pt x="152" y="21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70"/>
            <p:cNvSpPr/>
            <p:nvPr/>
          </p:nvSpPr>
          <p:spPr>
            <a:xfrm>
              <a:off x="7761733" y="281266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70"/>
            <p:cNvSpPr/>
            <p:nvPr/>
          </p:nvSpPr>
          <p:spPr>
            <a:xfrm>
              <a:off x="7711886" y="2839996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2" y="152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70"/>
            <p:cNvSpPr/>
            <p:nvPr/>
          </p:nvSpPr>
          <p:spPr>
            <a:xfrm>
              <a:off x="7612300" y="289459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52" y="183"/>
                  </a:lnTo>
                  <a:lnTo>
                    <a:pt x="183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70"/>
            <p:cNvSpPr/>
            <p:nvPr/>
          </p:nvSpPr>
          <p:spPr>
            <a:xfrm>
              <a:off x="7564092" y="292192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2"/>
                    <a:pt x="152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70"/>
            <p:cNvSpPr/>
            <p:nvPr/>
          </p:nvSpPr>
          <p:spPr>
            <a:xfrm>
              <a:off x="7851699" y="2761236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4"/>
                    <a:pt x="152" y="214"/>
                    <a:pt x="183" y="214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70"/>
            <p:cNvSpPr/>
            <p:nvPr/>
          </p:nvSpPr>
          <p:spPr>
            <a:xfrm>
              <a:off x="7801906" y="278856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2" y="213"/>
                  </a:cubicBezTo>
                  <a:cubicBezTo>
                    <a:pt x="182" y="183"/>
                    <a:pt x="182" y="18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70"/>
            <p:cNvSpPr/>
            <p:nvPr/>
          </p:nvSpPr>
          <p:spPr>
            <a:xfrm>
              <a:off x="7753698" y="2817478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70"/>
            <p:cNvSpPr/>
            <p:nvPr/>
          </p:nvSpPr>
          <p:spPr>
            <a:xfrm>
              <a:off x="7703852" y="2843220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1" y="30"/>
                  </a:lnTo>
                  <a:lnTo>
                    <a:pt x="123" y="182"/>
                  </a:lnTo>
                  <a:cubicBezTo>
                    <a:pt x="123" y="213"/>
                    <a:pt x="153" y="213"/>
                    <a:pt x="153" y="213"/>
                  </a:cubicBezTo>
                  <a:cubicBezTo>
                    <a:pt x="153" y="213"/>
                    <a:pt x="153" y="182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70"/>
            <p:cNvSpPr/>
            <p:nvPr/>
          </p:nvSpPr>
          <p:spPr>
            <a:xfrm>
              <a:off x="7654058" y="287049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4"/>
                    <a:pt x="153" y="214"/>
                    <a:pt x="153" y="214"/>
                  </a:cubicBezTo>
                  <a:cubicBezTo>
                    <a:pt x="183" y="214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70"/>
            <p:cNvSpPr/>
            <p:nvPr/>
          </p:nvSpPr>
          <p:spPr>
            <a:xfrm>
              <a:off x="7604265" y="289940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70"/>
            <p:cNvSpPr/>
            <p:nvPr/>
          </p:nvSpPr>
          <p:spPr>
            <a:xfrm>
              <a:off x="7556057" y="292673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70"/>
            <p:cNvSpPr/>
            <p:nvPr/>
          </p:nvSpPr>
          <p:spPr>
            <a:xfrm>
              <a:off x="7843664" y="2766099"/>
              <a:ext cx="9673" cy="10361"/>
            </a:xfrm>
            <a:custGeom>
              <a:avLst/>
              <a:gdLst/>
              <a:ahLst/>
              <a:cxnLst/>
              <a:rect l="l" t="t" r="r" b="b"/>
              <a:pathLst>
                <a:path w="183" h="196" extrusionOk="0">
                  <a:moveTo>
                    <a:pt x="31" y="0"/>
                  </a:moveTo>
                  <a:lnTo>
                    <a:pt x="0" y="30"/>
                  </a:lnTo>
                  <a:lnTo>
                    <a:pt x="122" y="182"/>
                  </a:lnTo>
                  <a:cubicBezTo>
                    <a:pt x="142" y="182"/>
                    <a:pt x="149" y="196"/>
                    <a:pt x="151" y="196"/>
                  </a:cubicBezTo>
                  <a:cubicBezTo>
                    <a:pt x="152" y="196"/>
                    <a:pt x="152" y="193"/>
                    <a:pt x="152" y="182"/>
                  </a:cubicBezTo>
                  <a:cubicBezTo>
                    <a:pt x="183" y="182"/>
                    <a:pt x="183" y="182"/>
                    <a:pt x="18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70"/>
            <p:cNvSpPr/>
            <p:nvPr/>
          </p:nvSpPr>
          <p:spPr>
            <a:xfrm>
              <a:off x="7793871" y="2793374"/>
              <a:ext cx="9673" cy="10413"/>
            </a:xfrm>
            <a:custGeom>
              <a:avLst/>
              <a:gdLst/>
              <a:ahLst/>
              <a:cxnLst/>
              <a:rect l="l" t="t" r="r" b="b"/>
              <a:pathLst>
                <a:path w="183" h="197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83"/>
                    <a:pt x="152" y="197"/>
                    <a:pt x="161" y="197"/>
                  </a:cubicBezTo>
                  <a:cubicBezTo>
                    <a:pt x="166" y="197"/>
                    <a:pt x="172" y="19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70"/>
            <p:cNvSpPr/>
            <p:nvPr/>
          </p:nvSpPr>
          <p:spPr>
            <a:xfrm>
              <a:off x="7745663" y="2820702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198"/>
                    <a:pt x="129" y="206"/>
                    <a:pt x="137" y="206"/>
                  </a:cubicBezTo>
                  <a:cubicBezTo>
                    <a:pt x="145" y="206"/>
                    <a:pt x="152" y="198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70"/>
            <p:cNvSpPr/>
            <p:nvPr/>
          </p:nvSpPr>
          <p:spPr>
            <a:xfrm>
              <a:off x="7695817" y="2848030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0"/>
                  </a:moveTo>
                  <a:lnTo>
                    <a:pt x="1" y="31"/>
                  </a:lnTo>
                  <a:lnTo>
                    <a:pt x="123" y="183"/>
                  </a:lnTo>
                  <a:cubicBezTo>
                    <a:pt x="123" y="198"/>
                    <a:pt x="130" y="205"/>
                    <a:pt x="138" y="205"/>
                  </a:cubicBezTo>
                  <a:cubicBezTo>
                    <a:pt x="145" y="205"/>
                    <a:pt x="153" y="198"/>
                    <a:pt x="153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70"/>
            <p:cNvSpPr/>
            <p:nvPr/>
          </p:nvSpPr>
          <p:spPr>
            <a:xfrm>
              <a:off x="7596230" y="290263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52" y="213"/>
                    <a:pt x="152" y="213"/>
                    <a:pt x="152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70"/>
            <p:cNvSpPr/>
            <p:nvPr/>
          </p:nvSpPr>
          <p:spPr>
            <a:xfrm>
              <a:off x="7546437" y="2929962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70"/>
            <p:cNvSpPr/>
            <p:nvPr/>
          </p:nvSpPr>
          <p:spPr>
            <a:xfrm>
              <a:off x="7837216" y="2770909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70"/>
            <p:cNvSpPr/>
            <p:nvPr/>
          </p:nvSpPr>
          <p:spPr>
            <a:xfrm>
              <a:off x="7787422" y="279818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70"/>
            <p:cNvSpPr/>
            <p:nvPr/>
          </p:nvSpPr>
          <p:spPr>
            <a:xfrm>
              <a:off x="7737629" y="2825512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70"/>
            <p:cNvSpPr/>
            <p:nvPr/>
          </p:nvSpPr>
          <p:spPr>
            <a:xfrm>
              <a:off x="7687783" y="2852841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3" y="183"/>
                  </a:lnTo>
                  <a:lnTo>
                    <a:pt x="153" y="183"/>
                  </a:ln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70"/>
            <p:cNvSpPr/>
            <p:nvPr/>
          </p:nvSpPr>
          <p:spPr>
            <a:xfrm>
              <a:off x="7589782" y="290744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8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70"/>
            <p:cNvSpPr/>
            <p:nvPr/>
          </p:nvSpPr>
          <p:spPr>
            <a:xfrm>
              <a:off x="7829181" y="2774133"/>
              <a:ext cx="8088" cy="10361"/>
            </a:xfrm>
            <a:custGeom>
              <a:avLst/>
              <a:gdLst/>
              <a:ahLst/>
              <a:cxnLst/>
              <a:rect l="l" t="t" r="r" b="b"/>
              <a:pathLst>
                <a:path w="153" h="196" extrusionOk="0">
                  <a:moveTo>
                    <a:pt x="31" y="0"/>
                  </a:moveTo>
                  <a:lnTo>
                    <a:pt x="1" y="30"/>
                  </a:lnTo>
                  <a:lnTo>
                    <a:pt x="122" y="182"/>
                  </a:lnTo>
                  <a:cubicBezTo>
                    <a:pt x="143" y="182"/>
                    <a:pt x="149" y="196"/>
                    <a:pt x="152" y="196"/>
                  </a:cubicBezTo>
                  <a:cubicBezTo>
                    <a:pt x="153" y="196"/>
                    <a:pt x="153" y="193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70"/>
            <p:cNvSpPr/>
            <p:nvPr/>
          </p:nvSpPr>
          <p:spPr>
            <a:xfrm>
              <a:off x="7891872" y="2740356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70"/>
            <p:cNvSpPr/>
            <p:nvPr/>
          </p:nvSpPr>
          <p:spPr>
            <a:xfrm>
              <a:off x="7883837" y="2743581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70"/>
            <p:cNvSpPr/>
            <p:nvPr/>
          </p:nvSpPr>
          <p:spPr>
            <a:xfrm>
              <a:off x="7877388" y="2748391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70"/>
            <p:cNvSpPr/>
            <p:nvPr/>
          </p:nvSpPr>
          <p:spPr>
            <a:xfrm>
              <a:off x="7779388" y="2801409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37" y="198"/>
                    <a:pt x="145" y="206"/>
                    <a:pt x="153" y="206"/>
                  </a:cubicBezTo>
                  <a:cubicBezTo>
                    <a:pt x="160" y="206"/>
                    <a:pt x="168" y="198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70"/>
            <p:cNvSpPr/>
            <p:nvPr/>
          </p:nvSpPr>
          <p:spPr>
            <a:xfrm>
              <a:off x="7729594" y="2828737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70"/>
            <p:cNvSpPr/>
            <p:nvPr/>
          </p:nvSpPr>
          <p:spPr>
            <a:xfrm>
              <a:off x="7681387" y="2856065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22" y="213"/>
                    <a:pt x="152" y="213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70"/>
            <p:cNvSpPr/>
            <p:nvPr/>
          </p:nvSpPr>
          <p:spPr>
            <a:xfrm>
              <a:off x="7631593" y="2883340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4"/>
                    <a:pt x="152" y="214"/>
                    <a:pt x="152" y="214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70"/>
            <p:cNvSpPr/>
            <p:nvPr/>
          </p:nvSpPr>
          <p:spPr>
            <a:xfrm>
              <a:off x="7581747" y="2910668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3"/>
                    <a:pt x="153" y="213"/>
                    <a:pt x="153" y="213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70"/>
            <p:cNvSpPr/>
            <p:nvPr/>
          </p:nvSpPr>
          <p:spPr>
            <a:xfrm>
              <a:off x="7528729" y="2733960"/>
              <a:ext cx="17761" cy="22518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31"/>
                    <a:pt x="62" y="61"/>
                    <a:pt x="31" y="152"/>
                  </a:cubicBezTo>
                  <a:cubicBezTo>
                    <a:pt x="1" y="213"/>
                    <a:pt x="62" y="334"/>
                    <a:pt x="122" y="426"/>
                  </a:cubicBezTo>
                  <a:cubicBezTo>
                    <a:pt x="244" y="304"/>
                    <a:pt x="305" y="122"/>
                    <a:pt x="33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70"/>
            <p:cNvSpPr/>
            <p:nvPr/>
          </p:nvSpPr>
          <p:spPr>
            <a:xfrm>
              <a:off x="7556057" y="2774133"/>
              <a:ext cx="199282" cy="73951"/>
            </a:xfrm>
            <a:custGeom>
              <a:avLst/>
              <a:gdLst/>
              <a:ahLst/>
              <a:cxnLst/>
              <a:rect l="l" t="t" r="r" b="b"/>
              <a:pathLst>
                <a:path w="3770" h="1399" extrusionOk="0">
                  <a:moveTo>
                    <a:pt x="31" y="0"/>
                  </a:moveTo>
                  <a:cubicBezTo>
                    <a:pt x="31" y="30"/>
                    <a:pt x="31" y="61"/>
                    <a:pt x="1" y="122"/>
                  </a:cubicBezTo>
                  <a:lnTo>
                    <a:pt x="31" y="122"/>
                  </a:lnTo>
                  <a:lnTo>
                    <a:pt x="3405" y="1398"/>
                  </a:lnTo>
                  <a:lnTo>
                    <a:pt x="3770" y="486"/>
                  </a:lnTo>
                  <a:lnTo>
                    <a:pt x="3587" y="426"/>
                  </a:lnTo>
                  <a:cubicBezTo>
                    <a:pt x="3466" y="669"/>
                    <a:pt x="3283" y="882"/>
                    <a:pt x="2979" y="882"/>
                  </a:cubicBezTo>
                  <a:cubicBezTo>
                    <a:pt x="2007" y="821"/>
                    <a:pt x="912" y="365"/>
                    <a:pt x="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70"/>
            <p:cNvSpPr/>
            <p:nvPr/>
          </p:nvSpPr>
          <p:spPr>
            <a:xfrm>
              <a:off x="7557643" y="2730736"/>
              <a:ext cx="188076" cy="90021"/>
            </a:xfrm>
            <a:custGeom>
              <a:avLst/>
              <a:gdLst/>
              <a:ahLst/>
              <a:cxnLst/>
              <a:rect l="l" t="t" r="r" b="b"/>
              <a:pathLst>
                <a:path w="3558" h="1703" extrusionOk="0">
                  <a:moveTo>
                    <a:pt x="335" y="0"/>
                  </a:moveTo>
                  <a:cubicBezTo>
                    <a:pt x="366" y="122"/>
                    <a:pt x="335" y="213"/>
                    <a:pt x="183" y="244"/>
                  </a:cubicBezTo>
                  <a:cubicBezTo>
                    <a:pt x="183" y="244"/>
                    <a:pt x="366" y="578"/>
                    <a:pt x="31" y="639"/>
                  </a:cubicBezTo>
                  <a:cubicBezTo>
                    <a:pt x="31" y="639"/>
                    <a:pt x="31" y="730"/>
                    <a:pt x="1" y="791"/>
                  </a:cubicBezTo>
                  <a:cubicBezTo>
                    <a:pt x="882" y="1186"/>
                    <a:pt x="1977" y="1642"/>
                    <a:pt x="2949" y="1703"/>
                  </a:cubicBezTo>
                  <a:cubicBezTo>
                    <a:pt x="3253" y="1703"/>
                    <a:pt x="3436" y="1490"/>
                    <a:pt x="3557" y="1247"/>
                  </a:cubicBezTo>
                  <a:lnTo>
                    <a:pt x="366" y="31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70"/>
            <p:cNvSpPr/>
            <p:nvPr/>
          </p:nvSpPr>
          <p:spPr>
            <a:xfrm>
              <a:off x="7544798" y="2767684"/>
              <a:ext cx="14537" cy="12898"/>
            </a:xfrm>
            <a:custGeom>
              <a:avLst/>
              <a:gdLst/>
              <a:ahLst/>
              <a:cxnLst/>
              <a:rect l="l" t="t" r="r" b="b"/>
              <a:pathLst>
                <a:path w="275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92"/>
                    <a:pt x="183" y="183"/>
                    <a:pt x="214" y="244"/>
                  </a:cubicBezTo>
                  <a:cubicBezTo>
                    <a:pt x="244" y="183"/>
                    <a:pt x="244" y="152"/>
                    <a:pt x="274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70"/>
            <p:cNvSpPr/>
            <p:nvPr/>
          </p:nvSpPr>
          <p:spPr>
            <a:xfrm>
              <a:off x="7535178" y="2730736"/>
              <a:ext cx="41812" cy="43451"/>
            </a:xfrm>
            <a:custGeom>
              <a:avLst/>
              <a:gdLst/>
              <a:ahLst/>
              <a:cxnLst/>
              <a:rect l="l" t="t" r="r" b="b"/>
              <a:pathLst>
                <a:path w="791" h="822" extrusionOk="0">
                  <a:moveTo>
                    <a:pt x="791" y="0"/>
                  </a:moveTo>
                  <a:cubicBezTo>
                    <a:pt x="699" y="0"/>
                    <a:pt x="335" y="31"/>
                    <a:pt x="213" y="61"/>
                  </a:cubicBezTo>
                  <a:cubicBezTo>
                    <a:pt x="183" y="183"/>
                    <a:pt x="122" y="365"/>
                    <a:pt x="0" y="487"/>
                  </a:cubicBezTo>
                  <a:cubicBezTo>
                    <a:pt x="61" y="547"/>
                    <a:pt x="122" y="608"/>
                    <a:pt x="183" y="699"/>
                  </a:cubicBezTo>
                  <a:lnTo>
                    <a:pt x="456" y="821"/>
                  </a:lnTo>
                  <a:cubicBezTo>
                    <a:pt x="456" y="730"/>
                    <a:pt x="456" y="639"/>
                    <a:pt x="456" y="639"/>
                  </a:cubicBezTo>
                  <a:cubicBezTo>
                    <a:pt x="791" y="578"/>
                    <a:pt x="608" y="244"/>
                    <a:pt x="608" y="244"/>
                  </a:cubicBezTo>
                  <a:cubicBezTo>
                    <a:pt x="760" y="213"/>
                    <a:pt x="791" y="122"/>
                    <a:pt x="791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70"/>
            <p:cNvSpPr/>
            <p:nvPr/>
          </p:nvSpPr>
          <p:spPr>
            <a:xfrm>
              <a:off x="7740853" y="2836771"/>
              <a:ext cx="32139" cy="19558"/>
            </a:xfrm>
            <a:custGeom>
              <a:avLst/>
              <a:gdLst/>
              <a:ahLst/>
              <a:cxnLst/>
              <a:rect l="l" t="t" r="r" b="b"/>
              <a:pathLst>
                <a:path w="608" h="370" extrusionOk="0">
                  <a:moveTo>
                    <a:pt x="608" y="0"/>
                  </a:moveTo>
                  <a:lnTo>
                    <a:pt x="608" y="0"/>
                  </a:lnTo>
                  <a:cubicBezTo>
                    <a:pt x="508" y="51"/>
                    <a:pt x="407" y="73"/>
                    <a:pt x="307" y="73"/>
                  </a:cubicBezTo>
                  <a:cubicBezTo>
                    <a:pt x="225" y="73"/>
                    <a:pt x="143" y="58"/>
                    <a:pt x="61" y="31"/>
                  </a:cubicBezTo>
                  <a:lnTo>
                    <a:pt x="0" y="183"/>
                  </a:lnTo>
                  <a:cubicBezTo>
                    <a:pt x="0" y="213"/>
                    <a:pt x="0" y="274"/>
                    <a:pt x="30" y="274"/>
                  </a:cubicBezTo>
                  <a:lnTo>
                    <a:pt x="304" y="365"/>
                  </a:lnTo>
                  <a:cubicBezTo>
                    <a:pt x="312" y="368"/>
                    <a:pt x="321" y="369"/>
                    <a:pt x="329" y="369"/>
                  </a:cubicBezTo>
                  <a:cubicBezTo>
                    <a:pt x="416" y="369"/>
                    <a:pt x="517" y="241"/>
                    <a:pt x="517" y="213"/>
                  </a:cubicBezTo>
                  <a:lnTo>
                    <a:pt x="608" y="0"/>
                  </a:ln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70"/>
            <p:cNvSpPr/>
            <p:nvPr/>
          </p:nvSpPr>
          <p:spPr>
            <a:xfrm>
              <a:off x="7744025" y="2802413"/>
              <a:ext cx="37002" cy="38905"/>
            </a:xfrm>
            <a:custGeom>
              <a:avLst/>
              <a:gdLst/>
              <a:ahLst/>
              <a:cxnLst/>
              <a:rect l="l" t="t" r="r" b="b"/>
              <a:pathLst>
                <a:path w="700" h="736" extrusionOk="0">
                  <a:moveTo>
                    <a:pt x="311" y="0"/>
                  </a:moveTo>
                  <a:cubicBezTo>
                    <a:pt x="288" y="0"/>
                    <a:pt x="266" y="28"/>
                    <a:pt x="244" y="73"/>
                  </a:cubicBezTo>
                  <a:lnTo>
                    <a:pt x="122" y="407"/>
                  </a:lnTo>
                  <a:lnTo>
                    <a:pt x="92" y="468"/>
                  </a:lnTo>
                  <a:lnTo>
                    <a:pt x="1" y="681"/>
                  </a:lnTo>
                  <a:cubicBezTo>
                    <a:pt x="77" y="719"/>
                    <a:pt x="154" y="736"/>
                    <a:pt x="230" y="736"/>
                  </a:cubicBezTo>
                  <a:cubicBezTo>
                    <a:pt x="336" y="736"/>
                    <a:pt x="442" y="703"/>
                    <a:pt x="548" y="650"/>
                  </a:cubicBezTo>
                  <a:lnTo>
                    <a:pt x="548" y="620"/>
                  </a:lnTo>
                  <a:lnTo>
                    <a:pt x="639" y="377"/>
                  </a:lnTo>
                  <a:cubicBezTo>
                    <a:pt x="670" y="347"/>
                    <a:pt x="700" y="164"/>
                    <a:pt x="578" y="103"/>
                  </a:cubicBezTo>
                  <a:lnTo>
                    <a:pt x="335" y="12"/>
                  </a:lnTo>
                  <a:cubicBezTo>
                    <a:pt x="327" y="4"/>
                    <a:pt x="319" y="0"/>
                    <a:pt x="31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70"/>
            <p:cNvSpPr/>
            <p:nvPr/>
          </p:nvSpPr>
          <p:spPr>
            <a:xfrm>
              <a:off x="7735990" y="2836771"/>
              <a:ext cx="12898" cy="14484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92" y="0"/>
                  </a:moveTo>
                  <a:lnTo>
                    <a:pt x="1" y="213"/>
                  </a:lnTo>
                  <a:lnTo>
                    <a:pt x="153" y="274"/>
                  </a:lnTo>
                  <a:lnTo>
                    <a:pt x="244" y="61"/>
                  </a:lnTo>
                  <a:cubicBezTo>
                    <a:pt x="183" y="31"/>
                    <a:pt x="153" y="31"/>
                    <a:pt x="9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70"/>
            <p:cNvSpPr/>
            <p:nvPr/>
          </p:nvSpPr>
          <p:spPr>
            <a:xfrm>
              <a:off x="7740853" y="2799823"/>
              <a:ext cx="22518" cy="40226"/>
            </a:xfrm>
            <a:custGeom>
              <a:avLst/>
              <a:gdLst/>
              <a:ahLst/>
              <a:cxnLst/>
              <a:rect l="l" t="t" r="r" b="b"/>
              <a:pathLst>
                <a:path w="426" h="761" extrusionOk="0">
                  <a:moveTo>
                    <a:pt x="274" y="0"/>
                  </a:moveTo>
                  <a:lnTo>
                    <a:pt x="0" y="699"/>
                  </a:lnTo>
                  <a:cubicBezTo>
                    <a:pt x="61" y="730"/>
                    <a:pt x="91" y="730"/>
                    <a:pt x="152" y="760"/>
                  </a:cubicBezTo>
                  <a:lnTo>
                    <a:pt x="426" y="6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70"/>
            <p:cNvSpPr/>
            <p:nvPr/>
          </p:nvSpPr>
          <p:spPr>
            <a:xfrm>
              <a:off x="6624203" y="2536320"/>
              <a:ext cx="802732" cy="278202"/>
            </a:xfrm>
            <a:custGeom>
              <a:avLst/>
              <a:gdLst/>
              <a:ahLst/>
              <a:cxnLst/>
              <a:rect l="l" t="t" r="r" b="b"/>
              <a:pathLst>
                <a:path w="15186" h="5263" extrusionOk="0">
                  <a:moveTo>
                    <a:pt x="730" y="0"/>
                  </a:moveTo>
                  <a:cubicBezTo>
                    <a:pt x="365" y="973"/>
                    <a:pt x="30" y="2098"/>
                    <a:pt x="0" y="3010"/>
                  </a:cubicBezTo>
                  <a:cubicBezTo>
                    <a:pt x="3320" y="4429"/>
                    <a:pt x="6985" y="5262"/>
                    <a:pt x="10604" y="5262"/>
                  </a:cubicBezTo>
                  <a:cubicBezTo>
                    <a:pt x="11790" y="5262"/>
                    <a:pt x="12971" y="5173"/>
                    <a:pt x="14134" y="4985"/>
                  </a:cubicBezTo>
                  <a:cubicBezTo>
                    <a:pt x="13891" y="4864"/>
                    <a:pt x="13557" y="4773"/>
                    <a:pt x="13557" y="4773"/>
                  </a:cubicBezTo>
                  <a:cubicBezTo>
                    <a:pt x="13557" y="4773"/>
                    <a:pt x="14347" y="4560"/>
                    <a:pt x="14712" y="4195"/>
                  </a:cubicBezTo>
                  <a:cubicBezTo>
                    <a:pt x="15076" y="3800"/>
                    <a:pt x="13496" y="3374"/>
                    <a:pt x="13496" y="3374"/>
                  </a:cubicBezTo>
                  <a:lnTo>
                    <a:pt x="13496" y="3374"/>
                  </a:lnTo>
                  <a:cubicBezTo>
                    <a:pt x="13496" y="3374"/>
                    <a:pt x="13502" y="3375"/>
                    <a:pt x="13515" y="3375"/>
                  </a:cubicBezTo>
                  <a:cubicBezTo>
                    <a:pt x="13646" y="3375"/>
                    <a:pt x="14414" y="3349"/>
                    <a:pt x="14803" y="2766"/>
                  </a:cubicBezTo>
                  <a:cubicBezTo>
                    <a:pt x="15186" y="2230"/>
                    <a:pt x="13574" y="2187"/>
                    <a:pt x="13049" y="2187"/>
                  </a:cubicBezTo>
                  <a:cubicBezTo>
                    <a:pt x="12948" y="2187"/>
                    <a:pt x="12888" y="2189"/>
                    <a:pt x="12888" y="2189"/>
                  </a:cubicBezTo>
                  <a:cubicBezTo>
                    <a:pt x="12888" y="2189"/>
                    <a:pt x="13472" y="948"/>
                    <a:pt x="12942" y="948"/>
                  </a:cubicBezTo>
                  <a:cubicBezTo>
                    <a:pt x="12879" y="948"/>
                    <a:pt x="12801" y="965"/>
                    <a:pt x="12705" y="1004"/>
                  </a:cubicBezTo>
                  <a:cubicBezTo>
                    <a:pt x="11824" y="1399"/>
                    <a:pt x="11459" y="2007"/>
                    <a:pt x="11459" y="2007"/>
                  </a:cubicBezTo>
                  <a:cubicBezTo>
                    <a:pt x="11459" y="2007"/>
                    <a:pt x="9568" y="2200"/>
                    <a:pt x="7923" y="2200"/>
                  </a:cubicBezTo>
                  <a:cubicBezTo>
                    <a:pt x="6647" y="2200"/>
                    <a:pt x="5519" y="2084"/>
                    <a:pt x="5532" y="1672"/>
                  </a:cubicBezTo>
                  <a:cubicBezTo>
                    <a:pt x="5532" y="1642"/>
                    <a:pt x="5532" y="1581"/>
                    <a:pt x="5532" y="1520"/>
                  </a:cubicBezTo>
                  <a:cubicBezTo>
                    <a:pt x="3921" y="1064"/>
                    <a:pt x="2371" y="274"/>
                    <a:pt x="7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70"/>
            <p:cNvSpPr/>
            <p:nvPr/>
          </p:nvSpPr>
          <p:spPr>
            <a:xfrm>
              <a:off x="7662093" y="2867271"/>
              <a:ext cx="9726" cy="9726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22" y="153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70"/>
            <p:cNvSpPr/>
            <p:nvPr/>
          </p:nvSpPr>
          <p:spPr>
            <a:xfrm>
              <a:off x="7584971" y="2778943"/>
              <a:ext cx="364787" cy="221748"/>
            </a:xfrm>
            <a:custGeom>
              <a:avLst/>
              <a:gdLst/>
              <a:ahLst/>
              <a:cxnLst/>
              <a:rect l="l" t="t" r="r" b="b"/>
              <a:pathLst>
                <a:path w="6901" h="4195" extrusionOk="0">
                  <a:moveTo>
                    <a:pt x="6505" y="0"/>
                  </a:moveTo>
                  <a:cubicBezTo>
                    <a:pt x="4682" y="1642"/>
                    <a:pt x="2341" y="2857"/>
                    <a:pt x="1" y="3891"/>
                  </a:cubicBezTo>
                  <a:lnTo>
                    <a:pt x="244" y="4195"/>
                  </a:lnTo>
                  <a:lnTo>
                    <a:pt x="6900" y="517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70"/>
            <p:cNvSpPr/>
            <p:nvPr/>
          </p:nvSpPr>
          <p:spPr>
            <a:xfrm>
              <a:off x="7554472" y="2737132"/>
              <a:ext cx="404908" cy="265199"/>
            </a:xfrm>
            <a:custGeom>
              <a:avLst/>
              <a:gdLst/>
              <a:ahLst/>
              <a:cxnLst/>
              <a:rect l="l" t="t" r="r" b="b"/>
              <a:pathLst>
                <a:path w="7660" h="5017" extrusionOk="0">
                  <a:moveTo>
                    <a:pt x="6505" y="1"/>
                  </a:moveTo>
                  <a:lnTo>
                    <a:pt x="6657" y="244"/>
                  </a:lnTo>
                  <a:cubicBezTo>
                    <a:pt x="6657" y="244"/>
                    <a:pt x="6657" y="244"/>
                    <a:pt x="6657" y="274"/>
                  </a:cubicBezTo>
                  <a:cubicBezTo>
                    <a:pt x="6626" y="274"/>
                    <a:pt x="6626" y="274"/>
                    <a:pt x="6626" y="244"/>
                  </a:cubicBezTo>
                  <a:lnTo>
                    <a:pt x="6505" y="92"/>
                  </a:lnTo>
                  <a:lnTo>
                    <a:pt x="6383" y="153"/>
                  </a:lnTo>
                  <a:lnTo>
                    <a:pt x="6505" y="305"/>
                  </a:lnTo>
                  <a:cubicBezTo>
                    <a:pt x="6535" y="335"/>
                    <a:pt x="6505" y="335"/>
                    <a:pt x="6505" y="335"/>
                  </a:cubicBezTo>
                  <a:lnTo>
                    <a:pt x="6474" y="335"/>
                  </a:lnTo>
                  <a:lnTo>
                    <a:pt x="6353" y="183"/>
                  </a:lnTo>
                  <a:lnTo>
                    <a:pt x="6262" y="214"/>
                  </a:lnTo>
                  <a:lnTo>
                    <a:pt x="6383" y="396"/>
                  </a:lnTo>
                  <a:cubicBezTo>
                    <a:pt x="6383" y="396"/>
                    <a:pt x="6383" y="396"/>
                    <a:pt x="6383" y="426"/>
                  </a:cubicBezTo>
                  <a:cubicBezTo>
                    <a:pt x="6353" y="426"/>
                    <a:pt x="6353" y="426"/>
                    <a:pt x="6353" y="396"/>
                  </a:cubicBezTo>
                  <a:lnTo>
                    <a:pt x="6231" y="244"/>
                  </a:lnTo>
                  <a:lnTo>
                    <a:pt x="6140" y="305"/>
                  </a:lnTo>
                  <a:lnTo>
                    <a:pt x="6322" y="548"/>
                  </a:lnTo>
                  <a:cubicBezTo>
                    <a:pt x="6322" y="548"/>
                    <a:pt x="6322" y="578"/>
                    <a:pt x="6322" y="609"/>
                  </a:cubicBezTo>
                  <a:cubicBezTo>
                    <a:pt x="6292" y="609"/>
                    <a:pt x="6262" y="609"/>
                    <a:pt x="6231" y="578"/>
                  </a:cubicBezTo>
                  <a:lnTo>
                    <a:pt x="6049" y="335"/>
                  </a:lnTo>
                  <a:lnTo>
                    <a:pt x="5927" y="396"/>
                  </a:lnTo>
                  <a:lnTo>
                    <a:pt x="6079" y="548"/>
                  </a:lnTo>
                  <a:cubicBezTo>
                    <a:pt x="6079" y="578"/>
                    <a:pt x="6079" y="578"/>
                    <a:pt x="6049" y="578"/>
                  </a:cubicBezTo>
                  <a:lnTo>
                    <a:pt x="6018" y="578"/>
                  </a:lnTo>
                  <a:lnTo>
                    <a:pt x="5897" y="426"/>
                  </a:lnTo>
                  <a:lnTo>
                    <a:pt x="5775" y="487"/>
                  </a:lnTo>
                  <a:lnTo>
                    <a:pt x="5897" y="639"/>
                  </a:lnTo>
                  <a:cubicBezTo>
                    <a:pt x="5927" y="670"/>
                    <a:pt x="5927" y="670"/>
                    <a:pt x="5897" y="670"/>
                  </a:cubicBezTo>
                  <a:lnTo>
                    <a:pt x="5867" y="670"/>
                  </a:lnTo>
                  <a:lnTo>
                    <a:pt x="5745" y="518"/>
                  </a:lnTo>
                  <a:lnTo>
                    <a:pt x="5623" y="578"/>
                  </a:lnTo>
                  <a:lnTo>
                    <a:pt x="5745" y="730"/>
                  </a:lnTo>
                  <a:cubicBezTo>
                    <a:pt x="5775" y="730"/>
                    <a:pt x="5775" y="761"/>
                    <a:pt x="5745" y="761"/>
                  </a:cubicBezTo>
                  <a:lnTo>
                    <a:pt x="5715" y="761"/>
                  </a:lnTo>
                  <a:lnTo>
                    <a:pt x="5593" y="578"/>
                  </a:lnTo>
                  <a:lnTo>
                    <a:pt x="5502" y="639"/>
                  </a:lnTo>
                  <a:lnTo>
                    <a:pt x="5623" y="822"/>
                  </a:lnTo>
                  <a:cubicBezTo>
                    <a:pt x="5623" y="822"/>
                    <a:pt x="5623" y="822"/>
                    <a:pt x="5623" y="852"/>
                  </a:cubicBezTo>
                  <a:cubicBezTo>
                    <a:pt x="5593" y="852"/>
                    <a:pt x="5593" y="852"/>
                    <a:pt x="5593" y="822"/>
                  </a:cubicBezTo>
                  <a:lnTo>
                    <a:pt x="5471" y="670"/>
                  </a:lnTo>
                  <a:lnTo>
                    <a:pt x="5350" y="730"/>
                  </a:lnTo>
                  <a:lnTo>
                    <a:pt x="5471" y="882"/>
                  </a:lnTo>
                  <a:cubicBezTo>
                    <a:pt x="5502" y="913"/>
                    <a:pt x="5502" y="913"/>
                    <a:pt x="5471" y="913"/>
                  </a:cubicBezTo>
                  <a:lnTo>
                    <a:pt x="5441" y="913"/>
                  </a:lnTo>
                  <a:lnTo>
                    <a:pt x="5319" y="730"/>
                  </a:lnTo>
                  <a:lnTo>
                    <a:pt x="5198" y="822"/>
                  </a:lnTo>
                  <a:lnTo>
                    <a:pt x="5380" y="1065"/>
                  </a:lnTo>
                  <a:cubicBezTo>
                    <a:pt x="5411" y="1065"/>
                    <a:pt x="5411" y="1095"/>
                    <a:pt x="5380" y="1126"/>
                  </a:cubicBezTo>
                  <a:cubicBezTo>
                    <a:pt x="5350" y="1126"/>
                    <a:pt x="5319" y="1126"/>
                    <a:pt x="5319" y="1095"/>
                  </a:cubicBezTo>
                  <a:lnTo>
                    <a:pt x="5137" y="852"/>
                  </a:lnTo>
                  <a:lnTo>
                    <a:pt x="5015" y="913"/>
                  </a:lnTo>
                  <a:lnTo>
                    <a:pt x="5137" y="1065"/>
                  </a:lnTo>
                  <a:cubicBezTo>
                    <a:pt x="5137" y="1095"/>
                    <a:pt x="5137" y="1095"/>
                    <a:pt x="5137" y="1095"/>
                  </a:cubicBezTo>
                  <a:lnTo>
                    <a:pt x="5107" y="1095"/>
                  </a:lnTo>
                  <a:lnTo>
                    <a:pt x="4985" y="943"/>
                  </a:lnTo>
                  <a:lnTo>
                    <a:pt x="4863" y="1004"/>
                  </a:lnTo>
                  <a:lnTo>
                    <a:pt x="4985" y="1156"/>
                  </a:lnTo>
                  <a:cubicBezTo>
                    <a:pt x="4985" y="1186"/>
                    <a:pt x="4985" y="1186"/>
                    <a:pt x="4985" y="1186"/>
                  </a:cubicBezTo>
                  <a:lnTo>
                    <a:pt x="4955" y="1186"/>
                  </a:lnTo>
                  <a:lnTo>
                    <a:pt x="4833" y="1034"/>
                  </a:lnTo>
                  <a:lnTo>
                    <a:pt x="4711" y="1095"/>
                  </a:lnTo>
                  <a:lnTo>
                    <a:pt x="4833" y="1247"/>
                  </a:lnTo>
                  <a:cubicBezTo>
                    <a:pt x="4833" y="1247"/>
                    <a:pt x="4833" y="1278"/>
                    <a:pt x="4833" y="1278"/>
                  </a:cubicBezTo>
                  <a:lnTo>
                    <a:pt x="4803" y="1278"/>
                  </a:lnTo>
                  <a:lnTo>
                    <a:pt x="4681" y="1095"/>
                  </a:lnTo>
                  <a:lnTo>
                    <a:pt x="4559" y="1156"/>
                  </a:lnTo>
                  <a:lnTo>
                    <a:pt x="4681" y="1338"/>
                  </a:lnTo>
                  <a:cubicBezTo>
                    <a:pt x="4711" y="1338"/>
                    <a:pt x="4711" y="1338"/>
                    <a:pt x="4681" y="1369"/>
                  </a:cubicBezTo>
                  <a:cubicBezTo>
                    <a:pt x="4681" y="1369"/>
                    <a:pt x="4651" y="1369"/>
                    <a:pt x="4651" y="1338"/>
                  </a:cubicBezTo>
                  <a:lnTo>
                    <a:pt x="4529" y="1186"/>
                  </a:lnTo>
                  <a:lnTo>
                    <a:pt x="4438" y="1247"/>
                  </a:lnTo>
                  <a:lnTo>
                    <a:pt x="4559" y="1399"/>
                  </a:lnTo>
                  <a:cubicBezTo>
                    <a:pt x="4559" y="1430"/>
                    <a:pt x="4559" y="1430"/>
                    <a:pt x="4559" y="1430"/>
                  </a:cubicBezTo>
                  <a:lnTo>
                    <a:pt x="4529" y="1430"/>
                  </a:lnTo>
                  <a:lnTo>
                    <a:pt x="4408" y="1247"/>
                  </a:lnTo>
                  <a:lnTo>
                    <a:pt x="4286" y="1338"/>
                  </a:lnTo>
                  <a:lnTo>
                    <a:pt x="4468" y="1582"/>
                  </a:lnTo>
                  <a:cubicBezTo>
                    <a:pt x="4499" y="1582"/>
                    <a:pt x="4468" y="1612"/>
                    <a:pt x="4468" y="1642"/>
                  </a:cubicBezTo>
                  <a:cubicBezTo>
                    <a:pt x="4438" y="1642"/>
                    <a:pt x="4408" y="1642"/>
                    <a:pt x="4377" y="1612"/>
                  </a:cubicBezTo>
                  <a:lnTo>
                    <a:pt x="4195" y="1369"/>
                  </a:lnTo>
                  <a:lnTo>
                    <a:pt x="4073" y="1430"/>
                  </a:lnTo>
                  <a:lnTo>
                    <a:pt x="4225" y="1582"/>
                  </a:lnTo>
                  <a:cubicBezTo>
                    <a:pt x="4225" y="1612"/>
                    <a:pt x="4225" y="1612"/>
                    <a:pt x="4195" y="1612"/>
                  </a:cubicBezTo>
                  <a:lnTo>
                    <a:pt x="4164" y="1612"/>
                  </a:lnTo>
                  <a:lnTo>
                    <a:pt x="4043" y="1460"/>
                  </a:lnTo>
                  <a:lnTo>
                    <a:pt x="3921" y="1521"/>
                  </a:lnTo>
                  <a:lnTo>
                    <a:pt x="4043" y="1673"/>
                  </a:lnTo>
                  <a:cubicBezTo>
                    <a:pt x="4073" y="1703"/>
                    <a:pt x="4073" y="1703"/>
                    <a:pt x="4043" y="1703"/>
                  </a:cubicBezTo>
                  <a:lnTo>
                    <a:pt x="4012" y="1703"/>
                  </a:lnTo>
                  <a:lnTo>
                    <a:pt x="3891" y="1551"/>
                  </a:lnTo>
                  <a:lnTo>
                    <a:pt x="3769" y="1612"/>
                  </a:lnTo>
                  <a:lnTo>
                    <a:pt x="3891" y="1764"/>
                  </a:lnTo>
                  <a:cubicBezTo>
                    <a:pt x="3921" y="1764"/>
                    <a:pt x="3921" y="1794"/>
                    <a:pt x="3891" y="1794"/>
                  </a:cubicBezTo>
                  <a:lnTo>
                    <a:pt x="3860" y="1794"/>
                  </a:lnTo>
                  <a:lnTo>
                    <a:pt x="3739" y="1612"/>
                  </a:lnTo>
                  <a:lnTo>
                    <a:pt x="3648" y="1673"/>
                  </a:lnTo>
                  <a:lnTo>
                    <a:pt x="3769" y="1855"/>
                  </a:lnTo>
                  <a:cubicBezTo>
                    <a:pt x="3769" y="1855"/>
                    <a:pt x="3769" y="1855"/>
                    <a:pt x="3769" y="1885"/>
                  </a:cubicBezTo>
                  <a:cubicBezTo>
                    <a:pt x="3739" y="1885"/>
                    <a:pt x="3739" y="1885"/>
                    <a:pt x="3739" y="1855"/>
                  </a:cubicBezTo>
                  <a:lnTo>
                    <a:pt x="3617" y="1703"/>
                  </a:lnTo>
                  <a:lnTo>
                    <a:pt x="3496" y="1764"/>
                  </a:lnTo>
                  <a:lnTo>
                    <a:pt x="3617" y="1916"/>
                  </a:lnTo>
                  <a:cubicBezTo>
                    <a:pt x="3648" y="1946"/>
                    <a:pt x="3648" y="1946"/>
                    <a:pt x="3617" y="1946"/>
                  </a:cubicBezTo>
                  <a:lnTo>
                    <a:pt x="3587" y="1946"/>
                  </a:lnTo>
                  <a:lnTo>
                    <a:pt x="3465" y="1764"/>
                  </a:lnTo>
                  <a:lnTo>
                    <a:pt x="3344" y="1855"/>
                  </a:lnTo>
                  <a:lnTo>
                    <a:pt x="3526" y="2098"/>
                  </a:lnTo>
                  <a:cubicBezTo>
                    <a:pt x="3556" y="2098"/>
                    <a:pt x="3556" y="2129"/>
                    <a:pt x="3526" y="2159"/>
                  </a:cubicBezTo>
                  <a:cubicBezTo>
                    <a:pt x="3496" y="2159"/>
                    <a:pt x="3465" y="2159"/>
                    <a:pt x="3465" y="2129"/>
                  </a:cubicBezTo>
                  <a:lnTo>
                    <a:pt x="3283" y="1885"/>
                  </a:lnTo>
                  <a:lnTo>
                    <a:pt x="3161" y="1946"/>
                  </a:lnTo>
                  <a:lnTo>
                    <a:pt x="3283" y="2098"/>
                  </a:lnTo>
                  <a:cubicBezTo>
                    <a:pt x="3283" y="2129"/>
                    <a:pt x="3283" y="2129"/>
                    <a:pt x="3283" y="2129"/>
                  </a:cubicBezTo>
                  <a:lnTo>
                    <a:pt x="3252" y="2129"/>
                  </a:lnTo>
                  <a:lnTo>
                    <a:pt x="3131" y="1977"/>
                  </a:lnTo>
                  <a:lnTo>
                    <a:pt x="3009" y="2037"/>
                  </a:lnTo>
                  <a:lnTo>
                    <a:pt x="3131" y="2189"/>
                  </a:lnTo>
                  <a:cubicBezTo>
                    <a:pt x="3131" y="2220"/>
                    <a:pt x="3131" y="2220"/>
                    <a:pt x="3131" y="2220"/>
                  </a:cubicBezTo>
                  <a:lnTo>
                    <a:pt x="3100" y="2220"/>
                  </a:lnTo>
                  <a:lnTo>
                    <a:pt x="2979" y="2068"/>
                  </a:lnTo>
                  <a:lnTo>
                    <a:pt x="2857" y="2129"/>
                  </a:lnTo>
                  <a:lnTo>
                    <a:pt x="2979" y="2281"/>
                  </a:lnTo>
                  <a:cubicBezTo>
                    <a:pt x="2979" y="2281"/>
                    <a:pt x="2979" y="2311"/>
                    <a:pt x="2979" y="2311"/>
                  </a:cubicBezTo>
                  <a:lnTo>
                    <a:pt x="2949" y="2311"/>
                  </a:lnTo>
                  <a:lnTo>
                    <a:pt x="2827" y="2129"/>
                  </a:lnTo>
                  <a:lnTo>
                    <a:pt x="2705" y="2189"/>
                  </a:lnTo>
                  <a:lnTo>
                    <a:pt x="2827" y="2372"/>
                  </a:lnTo>
                  <a:cubicBezTo>
                    <a:pt x="2857" y="2372"/>
                    <a:pt x="2827" y="2372"/>
                    <a:pt x="2827" y="2402"/>
                  </a:cubicBezTo>
                  <a:cubicBezTo>
                    <a:pt x="2827" y="2402"/>
                    <a:pt x="2797" y="2402"/>
                    <a:pt x="2797" y="2372"/>
                  </a:cubicBezTo>
                  <a:lnTo>
                    <a:pt x="2675" y="2220"/>
                  </a:lnTo>
                  <a:lnTo>
                    <a:pt x="2584" y="2281"/>
                  </a:lnTo>
                  <a:lnTo>
                    <a:pt x="2705" y="2433"/>
                  </a:lnTo>
                  <a:cubicBezTo>
                    <a:pt x="2705" y="2463"/>
                    <a:pt x="2705" y="2463"/>
                    <a:pt x="2705" y="2463"/>
                  </a:cubicBezTo>
                  <a:lnTo>
                    <a:pt x="2675" y="2463"/>
                  </a:lnTo>
                  <a:lnTo>
                    <a:pt x="2553" y="2281"/>
                  </a:lnTo>
                  <a:lnTo>
                    <a:pt x="2432" y="2372"/>
                  </a:lnTo>
                  <a:lnTo>
                    <a:pt x="2614" y="2615"/>
                  </a:lnTo>
                  <a:cubicBezTo>
                    <a:pt x="2614" y="2615"/>
                    <a:pt x="2614" y="2645"/>
                    <a:pt x="2614" y="2676"/>
                  </a:cubicBezTo>
                  <a:cubicBezTo>
                    <a:pt x="2584" y="2676"/>
                    <a:pt x="2553" y="2676"/>
                    <a:pt x="2523" y="2645"/>
                  </a:cubicBezTo>
                  <a:lnTo>
                    <a:pt x="2341" y="2402"/>
                  </a:lnTo>
                  <a:lnTo>
                    <a:pt x="2219" y="2463"/>
                  </a:lnTo>
                  <a:lnTo>
                    <a:pt x="2341" y="2615"/>
                  </a:lnTo>
                  <a:cubicBezTo>
                    <a:pt x="2371" y="2645"/>
                    <a:pt x="2371" y="2645"/>
                    <a:pt x="2341" y="2645"/>
                  </a:cubicBezTo>
                  <a:cubicBezTo>
                    <a:pt x="2341" y="2655"/>
                    <a:pt x="2341" y="2659"/>
                    <a:pt x="2339" y="2659"/>
                  </a:cubicBezTo>
                  <a:cubicBezTo>
                    <a:pt x="2337" y="2659"/>
                    <a:pt x="2330" y="2645"/>
                    <a:pt x="2310" y="2645"/>
                  </a:cubicBezTo>
                  <a:lnTo>
                    <a:pt x="2189" y="2493"/>
                  </a:lnTo>
                  <a:lnTo>
                    <a:pt x="2067" y="2554"/>
                  </a:lnTo>
                  <a:lnTo>
                    <a:pt x="2189" y="2706"/>
                  </a:lnTo>
                  <a:cubicBezTo>
                    <a:pt x="2219" y="2737"/>
                    <a:pt x="2219" y="2737"/>
                    <a:pt x="2189" y="2737"/>
                  </a:cubicBezTo>
                  <a:lnTo>
                    <a:pt x="2158" y="2737"/>
                  </a:lnTo>
                  <a:lnTo>
                    <a:pt x="2037" y="2585"/>
                  </a:lnTo>
                  <a:lnTo>
                    <a:pt x="1915" y="2645"/>
                  </a:lnTo>
                  <a:lnTo>
                    <a:pt x="2037" y="2797"/>
                  </a:lnTo>
                  <a:cubicBezTo>
                    <a:pt x="2067" y="2828"/>
                    <a:pt x="2037" y="2828"/>
                    <a:pt x="2037" y="2828"/>
                  </a:cubicBezTo>
                  <a:lnTo>
                    <a:pt x="2006" y="2828"/>
                  </a:lnTo>
                  <a:lnTo>
                    <a:pt x="1885" y="2645"/>
                  </a:lnTo>
                  <a:lnTo>
                    <a:pt x="1793" y="2706"/>
                  </a:lnTo>
                  <a:lnTo>
                    <a:pt x="1915" y="2889"/>
                  </a:lnTo>
                  <a:cubicBezTo>
                    <a:pt x="1915" y="2889"/>
                    <a:pt x="1915" y="2919"/>
                    <a:pt x="1915" y="2919"/>
                  </a:cubicBezTo>
                  <a:cubicBezTo>
                    <a:pt x="1885" y="2919"/>
                    <a:pt x="1885" y="2919"/>
                    <a:pt x="1885" y="2889"/>
                  </a:cubicBezTo>
                  <a:lnTo>
                    <a:pt x="1733" y="2737"/>
                  </a:lnTo>
                  <a:lnTo>
                    <a:pt x="1642" y="2797"/>
                  </a:lnTo>
                  <a:lnTo>
                    <a:pt x="1763" y="2949"/>
                  </a:lnTo>
                  <a:cubicBezTo>
                    <a:pt x="1793" y="2980"/>
                    <a:pt x="1763" y="2980"/>
                    <a:pt x="1763" y="2980"/>
                  </a:cubicBezTo>
                  <a:lnTo>
                    <a:pt x="1733" y="2980"/>
                  </a:lnTo>
                  <a:lnTo>
                    <a:pt x="1611" y="2828"/>
                  </a:lnTo>
                  <a:lnTo>
                    <a:pt x="1490" y="2889"/>
                  </a:lnTo>
                  <a:lnTo>
                    <a:pt x="1672" y="3132"/>
                  </a:lnTo>
                  <a:cubicBezTo>
                    <a:pt x="1702" y="3162"/>
                    <a:pt x="1702" y="3162"/>
                    <a:pt x="1672" y="3192"/>
                  </a:cubicBezTo>
                  <a:cubicBezTo>
                    <a:pt x="1642" y="3192"/>
                    <a:pt x="1611" y="3192"/>
                    <a:pt x="1611" y="3162"/>
                  </a:cubicBezTo>
                  <a:lnTo>
                    <a:pt x="1398" y="2919"/>
                  </a:lnTo>
                  <a:lnTo>
                    <a:pt x="1307" y="2980"/>
                  </a:lnTo>
                  <a:lnTo>
                    <a:pt x="1429" y="3162"/>
                  </a:lnTo>
                  <a:cubicBezTo>
                    <a:pt x="1414" y="3177"/>
                    <a:pt x="1406" y="3185"/>
                    <a:pt x="1402" y="3185"/>
                  </a:cubicBezTo>
                  <a:cubicBezTo>
                    <a:pt x="1398" y="3185"/>
                    <a:pt x="1398" y="3177"/>
                    <a:pt x="1398" y="3162"/>
                  </a:cubicBezTo>
                  <a:lnTo>
                    <a:pt x="1277" y="3010"/>
                  </a:lnTo>
                  <a:lnTo>
                    <a:pt x="1155" y="3071"/>
                  </a:lnTo>
                  <a:lnTo>
                    <a:pt x="1277" y="3223"/>
                  </a:lnTo>
                  <a:cubicBezTo>
                    <a:pt x="1277" y="3253"/>
                    <a:pt x="1277" y="3253"/>
                    <a:pt x="1277" y="3253"/>
                  </a:cubicBezTo>
                  <a:lnTo>
                    <a:pt x="1246" y="3253"/>
                  </a:lnTo>
                  <a:lnTo>
                    <a:pt x="1125" y="3101"/>
                  </a:lnTo>
                  <a:lnTo>
                    <a:pt x="1003" y="3162"/>
                  </a:lnTo>
                  <a:lnTo>
                    <a:pt x="1125" y="3314"/>
                  </a:lnTo>
                  <a:cubicBezTo>
                    <a:pt x="1125" y="3344"/>
                    <a:pt x="1125" y="3344"/>
                    <a:pt x="1125" y="3344"/>
                  </a:cubicBezTo>
                  <a:lnTo>
                    <a:pt x="1094" y="3344"/>
                  </a:lnTo>
                  <a:lnTo>
                    <a:pt x="973" y="3162"/>
                  </a:lnTo>
                  <a:lnTo>
                    <a:pt x="851" y="3223"/>
                  </a:lnTo>
                  <a:lnTo>
                    <a:pt x="973" y="3405"/>
                  </a:lnTo>
                  <a:cubicBezTo>
                    <a:pt x="973" y="3405"/>
                    <a:pt x="973" y="3405"/>
                    <a:pt x="973" y="3436"/>
                  </a:cubicBezTo>
                  <a:cubicBezTo>
                    <a:pt x="973" y="3436"/>
                    <a:pt x="942" y="3436"/>
                    <a:pt x="942" y="3405"/>
                  </a:cubicBezTo>
                  <a:lnTo>
                    <a:pt x="821" y="3253"/>
                  </a:lnTo>
                  <a:lnTo>
                    <a:pt x="730" y="3314"/>
                  </a:lnTo>
                  <a:lnTo>
                    <a:pt x="851" y="3466"/>
                  </a:lnTo>
                  <a:cubicBezTo>
                    <a:pt x="851" y="3496"/>
                    <a:pt x="851" y="3496"/>
                    <a:pt x="851" y="3496"/>
                  </a:cubicBezTo>
                  <a:lnTo>
                    <a:pt x="821" y="3496"/>
                  </a:lnTo>
                  <a:lnTo>
                    <a:pt x="699" y="3344"/>
                  </a:lnTo>
                  <a:lnTo>
                    <a:pt x="578" y="3405"/>
                  </a:lnTo>
                  <a:lnTo>
                    <a:pt x="760" y="3648"/>
                  </a:lnTo>
                  <a:cubicBezTo>
                    <a:pt x="760" y="3648"/>
                    <a:pt x="760" y="3679"/>
                    <a:pt x="760" y="3709"/>
                  </a:cubicBezTo>
                  <a:cubicBezTo>
                    <a:pt x="730" y="3709"/>
                    <a:pt x="699" y="3709"/>
                    <a:pt x="669" y="3679"/>
                  </a:cubicBezTo>
                  <a:lnTo>
                    <a:pt x="486" y="3436"/>
                  </a:lnTo>
                  <a:lnTo>
                    <a:pt x="365" y="3496"/>
                  </a:lnTo>
                  <a:lnTo>
                    <a:pt x="486" y="3648"/>
                  </a:lnTo>
                  <a:cubicBezTo>
                    <a:pt x="517" y="3679"/>
                    <a:pt x="517" y="3679"/>
                    <a:pt x="486" y="3679"/>
                  </a:cubicBezTo>
                  <a:lnTo>
                    <a:pt x="456" y="3679"/>
                  </a:lnTo>
                  <a:lnTo>
                    <a:pt x="334" y="3527"/>
                  </a:lnTo>
                  <a:lnTo>
                    <a:pt x="213" y="3588"/>
                  </a:lnTo>
                  <a:lnTo>
                    <a:pt x="334" y="3740"/>
                  </a:lnTo>
                  <a:cubicBezTo>
                    <a:pt x="365" y="3770"/>
                    <a:pt x="334" y="3770"/>
                    <a:pt x="334" y="3770"/>
                  </a:cubicBezTo>
                  <a:lnTo>
                    <a:pt x="304" y="3770"/>
                  </a:lnTo>
                  <a:lnTo>
                    <a:pt x="183" y="3618"/>
                  </a:lnTo>
                  <a:lnTo>
                    <a:pt x="61" y="3679"/>
                  </a:lnTo>
                  <a:lnTo>
                    <a:pt x="183" y="3831"/>
                  </a:lnTo>
                  <a:cubicBezTo>
                    <a:pt x="213" y="3831"/>
                    <a:pt x="183" y="3861"/>
                    <a:pt x="183" y="3861"/>
                  </a:cubicBezTo>
                  <a:lnTo>
                    <a:pt x="152" y="3861"/>
                  </a:lnTo>
                  <a:lnTo>
                    <a:pt x="31" y="3679"/>
                  </a:lnTo>
                  <a:lnTo>
                    <a:pt x="0" y="3709"/>
                  </a:lnTo>
                  <a:lnTo>
                    <a:pt x="942" y="5016"/>
                  </a:lnTo>
                  <a:lnTo>
                    <a:pt x="7660" y="1308"/>
                  </a:lnTo>
                  <a:lnTo>
                    <a:pt x="6626" y="31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70"/>
            <p:cNvSpPr/>
            <p:nvPr/>
          </p:nvSpPr>
          <p:spPr>
            <a:xfrm>
              <a:off x="7646024" y="287530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22" y="214"/>
                    <a:pt x="153" y="214"/>
                    <a:pt x="153" y="214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70"/>
            <p:cNvSpPr/>
            <p:nvPr/>
          </p:nvSpPr>
          <p:spPr>
            <a:xfrm>
              <a:off x="7548023" y="2737132"/>
              <a:ext cx="380856" cy="245905"/>
            </a:xfrm>
            <a:custGeom>
              <a:avLst/>
              <a:gdLst/>
              <a:ahLst/>
              <a:cxnLst/>
              <a:rect l="l" t="t" r="r" b="b"/>
              <a:pathLst>
                <a:path w="7205" h="4652" extrusionOk="0">
                  <a:moveTo>
                    <a:pt x="6627" y="1"/>
                  </a:moveTo>
                  <a:lnTo>
                    <a:pt x="6536" y="62"/>
                  </a:lnTo>
                  <a:lnTo>
                    <a:pt x="6657" y="214"/>
                  </a:lnTo>
                  <a:cubicBezTo>
                    <a:pt x="6688" y="214"/>
                    <a:pt x="6688" y="244"/>
                    <a:pt x="6657" y="244"/>
                  </a:cubicBezTo>
                  <a:lnTo>
                    <a:pt x="6627" y="244"/>
                  </a:lnTo>
                  <a:lnTo>
                    <a:pt x="6505" y="62"/>
                  </a:lnTo>
                  <a:lnTo>
                    <a:pt x="6414" y="123"/>
                  </a:lnTo>
                  <a:lnTo>
                    <a:pt x="6536" y="305"/>
                  </a:lnTo>
                  <a:cubicBezTo>
                    <a:pt x="6520" y="320"/>
                    <a:pt x="6513" y="328"/>
                    <a:pt x="6509" y="328"/>
                  </a:cubicBezTo>
                  <a:cubicBezTo>
                    <a:pt x="6505" y="328"/>
                    <a:pt x="6505" y="320"/>
                    <a:pt x="6505" y="305"/>
                  </a:cubicBezTo>
                  <a:lnTo>
                    <a:pt x="6353" y="153"/>
                  </a:lnTo>
                  <a:lnTo>
                    <a:pt x="6262" y="214"/>
                  </a:lnTo>
                  <a:lnTo>
                    <a:pt x="6384" y="366"/>
                  </a:lnTo>
                  <a:cubicBezTo>
                    <a:pt x="6414" y="366"/>
                    <a:pt x="6414" y="396"/>
                    <a:pt x="6384" y="396"/>
                  </a:cubicBezTo>
                  <a:lnTo>
                    <a:pt x="6353" y="396"/>
                  </a:lnTo>
                  <a:lnTo>
                    <a:pt x="6232" y="214"/>
                  </a:lnTo>
                  <a:lnTo>
                    <a:pt x="6140" y="274"/>
                  </a:lnTo>
                  <a:lnTo>
                    <a:pt x="6323" y="518"/>
                  </a:lnTo>
                  <a:cubicBezTo>
                    <a:pt x="6353" y="548"/>
                    <a:pt x="6353" y="578"/>
                    <a:pt x="6323" y="578"/>
                  </a:cubicBezTo>
                  <a:cubicBezTo>
                    <a:pt x="6292" y="578"/>
                    <a:pt x="6262" y="578"/>
                    <a:pt x="6262" y="548"/>
                  </a:cubicBezTo>
                  <a:lnTo>
                    <a:pt x="6049" y="305"/>
                  </a:lnTo>
                  <a:lnTo>
                    <a:pt x="5958" y="366"/>
                  </a:lnTo>
                  <a:lnTo>
                    <a:pt x="6080" y="548"/>
                  </a:lnTo>
                  <a:cubicBezTo>
                    <a:pt x="6080" y="548"/>
                    <a:pt x="6080" y="578"/>
                    <a:pt x="6080" y="578"/>
                  </a:cubicBezTo>
                  <a:cubicBezTo>
                    <a:pt x="6080" y="578"/>
                    <a:pt x="6049" y="578"/>
                    <a:pt x="6049" y="548"/>
                  </a:cubicBezTo>
                  <a:lnTo>
                    <a:pt x="5928" y="396"/>
                  </a:lnTo>
                  <a:lnTo>
                    <a:pt x="5806" y="457"/>
                  </a:lnTo>
                  <a:lnTo>
                    <a:pt x="5928" y="639"/>
                  </a:lnTo>
                  <a:cubicBezTo>
                    <a:pt x="5928" y="639"/>
                    <a:pt x="5928" y="639"/>
                    <a:pt x="5928" y="670"/>
                  </a:cubicBezTo>
                  <a:cubicBezTo>
                    <a:pt x="5897" y="670"/>
                    <a:pt x="5897" y="670"/>
                    <a:pt x="5897" y="639"/>
                  </a:cubicBezTo>
                  <a:lnTo>
                    <a:pt x="5776" y="487"/>
                  </a:lnTo>
                  <a:lnTo>
                    <a:pt x="5654" y="548"/>
                  </a:lnTo>
                  <a:lnTo>
                    <a:pt x="5776" y="700"/>
                  </a:lnTo>
                  <a:cubicBezTo>
                    <a:pt x="5776" y="730"/>
                    <a:pt x="5776" y="730"/>
                    <a:pt x="5776" y="730"/>
                  </a:cubicBezTo>
                  <a:lnTo>
                    <a:pt x="5745" y="730"/>
                  </a:lnTo>
                  <a:lnTo>
                    <a:pt x="5624" y="578"/>
                  </a:lnTo>
                  <a:lnTo>
                    <a:pt x="5502" y="639"/>
                  </a:lnTo>
                  <a:lnTo>
                    <a:pt x="5624" y="791"/>
                  </a:lnTo>
                  <a:cubicBezTo>
                    <a:pt x="5624" y="791"/>
                    <a:pt x="5624" y="822"/>
                    <a:pt x="5624" y="822"/>
                  </a:cubicBezTo>
                  <a:lnTo>
                    <a:pt x="5593" y="822"/>
                  </a:lnTo>
                  <a:lnTo>
                    <a:pt x="5472" y="639"/>
                  </a:lnTo>
                  <a:lnTo>
                    <a:pt x="5381" y="700"/>
                  </a:lnTo>
                  <a:lnTo>
                    <a:pt x="5502" y="882"/>
                  </a:lnTo>
                  <a:cubicBezTo>
                    <a:pt x="5487" y="898"/>
                    <a:pt x="5479" y="905"/>
                    <a:pt x="5476" y="905"/>
                  </a:cubicBezTo>
                  <a:cubicBezTo>
                    <a:pt x="5472" y="905"/>
                    <a:pt x="5472" y="898"/>
                    <a:pt x="5472" y="882"/>
                  </a:cubicBezTo>
                  <a:lnTo>
                    <a:pt x="5350" y="730"/>
                  </a:lnTo>
                  <a:lnTo>
                    <a:pt x="5229" y="791"/>
                  </a:lnTo>
                  <a:lnTo>
                    <a:pt x="5411" y="1034"/>
                  </a:lnTo>
                  <a:cubicBezTo>
                    <a:pt x="5411" y="1065"/>
                    <a:pt x="5411" y="1095"/>
                    <a:pt x="5411" y="1095"/>
                  </a:cubicBezTo>
                  <a:cubicBezTo>
                    <a:pt x="5381" y="1095"/>
                    <a:pt x="5350" y="1095"/>
                    <a:pt x="5320" y="1065"/>
                  </a:cubicBezTo>
                  <a:lnTo>
                    <a:pt x="5137" y="822"/>
                  </a:lnTo>
                  <a:lnTo>
                    <a:pt x="5016" y="882"/>
                  </a:lnTo>
                  <a:lnTo>
                    <a:pt x="5137" y="1065"/>
                  </a:lnTo>
                  <a:cubicBezTo>
                    <a:pt x="5168" y="1065"/>
                    <a:pt x="5168" y="1095"/>
                    <a:pt x="5137" y="1095"/>
                  </a:cubicBezTo>
                  <a:cubicBezTo>
                    <a:pt x="5137" y="1095"/>
                    <a:pt x="5137" y="1095"/>
                    <a:pt x="5107" y="1065"/>
                  </a:cubicBezTo>
                  <a:lnTo>
                    <a:pt x="4985" y="913"/>
                  </a:lnTo>
                  <a:lnTo>
                    <a:pt x="4864" y="974"/>
                  </a:lnTo>
                  <a:lnTo>
                    <a:pt x="4985" y="1156"/>
                  </a:lnTo>
                  <a:cubicBezTo>
                    <a:pt x="5016" y="1156"/>
                    <a:pt x="5016" y="1156"/>
                    <a:pt x="4985" y="1186"/>
                  </a:cubicBezTo>
                  <a:cubicBezTo>
                    <a:pt x="4985" y="1186"/>
                    <a:pt x="4955" y="1186"/>
                    <a:pt x="4955" y="1156"/>
                  </a:cubicBezTo>
                  <a:lnTo>
                    <a:pt x="4833" y="1004"/>
                  </a:lnTo>
                  <a:lnTo>
                    <a:pt x="4712" y="1065"/>
                  </a:lnTo>
                  <a:lnTo>
                    <a:pt x="4833" y="1217"/>
                  </a:lnTo>
                  <a:cubicBezTo>
                    <a:pt x="4864" y="1247"/>
                    <a:pt x="4864" y="1247"/>
                    <a:pt x="4833" y="1247"/>
                  </a:cubicBezTo>
                  <a:lnTo>
                    <a:pt x="4803" y="1247"/>
                  </a:lnTo>
                  <a:lnTo>
                    <a:pt x="4681" y="1095"/>
                  </a:lnTo>
                  <a:lnTo>
                    <a:pt x="4590" y="1156"/>
                  </a:lnTo>
                  <a:lnTo>
                    <a:pt x="4712" y="1308"/>
                  </a:lnTo>
                  <a:cubicBezTo>
                    <a:pt x="4712" y="1308"/>
                    <a:pt x="4712" y="1338"/>
                    <a:pt x="4712" y="1338"/>
                  </a:cubicBezTo>
                  <a:lnTo>
                    <a:pt x="4681" y="1338"/>
                  </a:lnTo>
                  <a:lnTo>
                    <a:pt x="4530" y="1156"/>
                  </a:lnTo>
                  <a:lnTo>
                    <a:pt x="4438" y="1217"/>
                  </a:lnTo>
                  <a:lnTo>
                    <a:pt x="4560" y="1399"/>
                  </a:lnTo>
                  <a:cubicBezTo>
                    <a:pt x="4560" y="1409"/>
                    <a:pt x="4557" y="1413"/>
                    <a:pt x="4552" y="1413"/>
                  </a:cubicBezTo>
                  <a:cubicBezTo>
                    <a:pt x="4543" y="1413"/>
                    <a:pt x="4530" y="1399"/>
                    <a:pt x="4530" y="1399"/>
                  </a:cubicBezTo>
                  <a:lnTo>
                    <a:pt x="4408" y="1247"/>
                  </a:lnTo>
                  <a:lnTo>
                    <a:pt x="4286" y="1308"/>
                  </a:lnTo>
                  <a:lnTo>
                    <a:pt x="4469" y="1551"/>
                  </a:lnTo>
                  <a:cubicBezTo>
                    <a:pt x="4499" y="1582"/>
                    <a:pt x="4499" y="1612"/>
                    <a:pt x="4469" y="1612"/>
                  </a:cubicBezTo>
                  <a:cubicBezTo>
                    <a:pt x="4438" y="1612"/>
                    <a:pt x="4408" y="1612"/>
                    <a:pt x="4408" y="1582"/>
                  </a:cubicBezTo>
                  <a:lnTo>
                    <a:pt x="4195" y="1338"/>
                  </a:lnTo>
                  <a:lnTo>
                    <a:pt x="4104" y="1399"/>
                  </a:lnTo>
                  <a:lnTo>
                    <a:pt x="4226" y="1582"/>
                  </a:lnTo>
                  <a:cubicBezTo>
                    <a:pt x="4226" y="1582"/>
                    <a:pt x="4226" y="1612"/>
                    <a:pt x="4226" y="1612"/>
                  </a:cubicBezTo>
                  <a:cubicBezTo>
                    <a:pt x="4195" y="1612"/>
                    <a:pt x="4195" y="1612"/>
                    <a:pt x="4195" y="1582"/>
                  </a:cubicBezTo>
                  <a:lnTo>
                    <a:pt x="4074" y="1430"/>
                  </a:lnTo>
                  <a:lnTo>
                    <a:pt x="3952" y="1490"/>
                  </a:lnTo>
                  <a:lnTo>
                    <a:pt x="4074" y="1673"/>
                  </a:lnTo>
                  <a:cubicBezTo>
                    <a:pt x="4058" y="1688"/>
                    <a:pt x="4051" y="1695"/>
                    <a:pt x="4047" y="1695"/>
                  </a:cubicBezTo>
                  <a:cubicBezTo>
                    <a:pt x="4043" y="1695"/>
                    <a:pt x="4043" y="1688"/>
                    <a:pt x="4043" y="1673"/>
                  </a:cubicBezTo>
                  <a:lnTo>
                    <a:pt x="3922" y="1521"/>
                  </a:lnTo>
                  <a:lnTo>
                    <a:pt x="3800" y="1582"/>
                  </a:lnTo>
                  <a:lnTo>
                    <a:pt x="3922" y="1733"/>
                  </a:lnTo>
                  <a:cubicBezTo>
                    <a:pt x="3922" y="1764"/>
                    <a:pt x="3922" y="1764"/>
                    <a:pt x="3922" y="1764"/>
                  </a:cubicBezTo>
                  <a:lnTo>
                    <a:pt x="3891" y="1764"/>
                  </a:lnTo>
                  <a:lnTo>
                    <a:pt x="3770" y="1612"/>
                  </a:lnTo>
                  <a:lnTo>
                    <a:pt x="3648" y="1673"/>
                  </a:lnTo>
                  <a:lnTo>
                    <a:pt x="3770" y="1825"/>
                  </a:lnTo>
                  <a:cubicBezTo>
                    <a:pt x="3770" y="1825"/>
                    <a:pt x="3770" y="1855"/>
                    <a:pt x="3770" y="1855"/>
                  </a:cubicBezTo>
                  <a:lnTo>
                    <a:pt x="3739" y="1855"/>
                  </a:lnTo>
                  <a:lnTo>
                    <a:pt x="3618" y="1673"/>
                  </a:lnTo>
                  <a:lnTo>
                    <a:pt x="3526" y="1733"/>
                  </a:lnTo>
                  <a:lnTo>
                    <a:pt x="3648" y="1885"/>
                  </a:lnTo>
                  <a:cubicBezTo>
                    <a:pt x="3648" y="1916"/>
                    <a:pt x="3648" y="1916"/>
                    <a:pt x="3648" y="1916"/>
                  </a:cubicBezTo>
                  <a:lnTo>
                    <a:pt x="3618" y="1916"/>
                  </a:lnTo>
                  <a:lnTo>
                    <a:pt x="3496" y="1764"/>
                  </a:lnTo>
                  <a:lnTo>
                    <a:pt x="3374" y="1825"/>
                  </a:lnTo>
                  <a:lnTo>
                    <a:pt x="3557" y="2068"/>
                  </a:lnTo>
                  <a:cubicBezTo>
                    <a:pt x="3557" y="2098"/>
                    <a:pt x="3557" y="2129"/>
                    <a:pt x="3557" y="2129"/>
                  </a:cubicBezTo>
                  <a:cubicBezTo>
                    <a:pt x="3526" y="2129"/>
                    <a:pt x="3496" y="2129"/>
                    <a:pt x="3466" y="2098"/>
                  </a:cubicBezTo>
                  <a:lnTo>
                    <a:pt x="3283" y="1855"/>
                  </a:lnTo>
                  <a:lnTo>
                    <a:pt x="3162" y="1916"/>
                  </a:lnTo>
                  <a:lnTo>
                    <a:pt x="3283" y="2098"/>
                  </a:lnTo>
                  <a:cubicBezTo>
                    <a:pt x="3314" y="2098"/>
                    <a:pt x="3314" y="2098"/>
                    <a:pt x="3283" y="2129"/>
                  </a:cubicBezTo>
                  <a:cubicBezTo>
                    <a:pt x="3283" y="2129"/>
                    <a:pt x="3283" y="2129"/>
                    <a:pt x="3253" y="2098"/>
                  </a:cubicBezTo>
                  <a:lnTo>
                    <a:pt x="3131" y="1946"/>
                  </a:lnTo>
                  <a:lnTo>
                    <a:pt x="3010" y="2007"/>
                  </a:lnTo>
                  <a:lnTo>
                    <a:pt x="3131" y="2189"/>
                  </a:lnTo>
                  <a:cubicBezTo>
                    <a:pt x="3131" y="2205"/>
                    <a:pt x="3124" y="2212"/>
                    <a:pt x="3116" y="2212"/>
                  </a:cubicBezTo>
                  <a:cubicBezTo>
                    <a:pt x="3109" y="2212"/>
                    <a:pt x="3101" y="2205"/>
                    <a:pt x="3101" y="2189"/>
                  </a:cubicBezTo>
                  <a:lnTo>
                    <a:pt x="2979" y="2037"/>
                  </a:lnTo>
                  <a:lnTo>
                    <a:pt x="2858" y="2098"/>
                  </a:lnTo>
                  <a:lnTo>
                    <a:pt x="2979" y="2250"/>
                  </a:lnTo>
                  <a:cubicBezTo>
                    <a:pt x="3010" y="2281"/>
                    <a:pt x="3010" y="2281"/>
                    <a:pt x="2979" y="2281"/>
                  </a:cubicBezTo>
                  <a:lnTo>
                    <a:pt x="2949" y="2281"/>
                  </a:lnTo>
                  <a:lnTo>
                    <a:pt x="2827" y="2129"/>
                  </a:lnTo>
                  <a:lnTo>
                    <a:pt x="2736" y="2189"/>
                  </a:lnTo>
                  <a:lnTo>
                    <a:pt x="2858" y="2341"/>
                  </a:lnTo>
                  <a:cubicBezTo>
                    <a:pt x="2858" y="2341"/>
                    <a:pt x="2858" y="2372"/>
                    <a:pt x="2858" y="2372"/>
                  </a:cubicBezTo>
                  <a:lnTo>
                    <a:pt x="2827" y="2372"/>
                  </a:lnTo>
                  <a:lnTo>
                    <a:pt x="2675" y="2189"/>
                  </a:lnTo>
                  <a:lnTo>
                    <a:pt x="2584" y="2250"/>
                  </a:lnTo>
                  <a:lnTo>
                    <a:pt x="2706" y="2402"/>
                  </a:lnTo>
                  <a:cubicBezTo>
                    <a:pt x="2736" y="2433"/>
                    <a:pt x="2736" y="2433"/>
                    <a:pt x="2706" y="2433"/>
                  </a:cubicBezTo>
                  <a:lnTo>
                    <a:pt x="2675" y="2433"/>
                  </a:lnTo>
                  <a:lnTo>
                    <a:pt x="2554" y="2281"/>
                  </a:lnTo>
                  <a:lnTo>
                    <a:pt x="2432" y="2341"/>
                  </a:lnTo>
                  <a:lnTo>
                    <a:pt x="2615" y="2585"/>
                  </a:lnTo>
                  <a:cubicBezTo>
                    <a:pt x="2645" y="2615"/>
                    <a:pt x="2645" y="2645"/>
                    <a:pt x="2615" y="2645"/>
                  </a:cubicBezTo>
                  <a:cubicBezTo>
                    <a:pt x="2584" y="2645"/>
                    <a:pt x="2554" y="2645"/>
                    <a:pt x="2554" y="2615"/>
                  </a:cubicBezTo>
                  <a:lnTo>
                    <a:pt x="2341" y="2372"/>
                  </a:lnTo>
                  <a:lnTo>
                    <a:pt x="2250" y="2433"/>
                  </a:lnTo>
                  <a:lnTo>
                    <a:pt x="2371" y="2615"/>
                  </a:lnTo>
                  <a:cubicBezTo>
                    <a:pt x="2371" y="2615"/>
                    <a:pt x="2371" y="2615"/>
                    <a:pt x="2371" y="2645"/>
                  </a:cubicBezTo>
                  <a:cubicBezTo>
                    <a:pt x="2341" y="2645"/>
                    <a:pt x="2341" y="2645"/>
                    <a:pt x="2341" y="2615"/>
                  </a:cubicBezTo>
                  <a:lnTo>
                    <a:pt x="2219" y="2463"/>
                  </a:lnTo>
                  <a:lnTo>
                    <a:pt x="2098" y="2524"/>
                  </a:lnTo>
                  <a:lnTo>
                    <a:pt x="2219" y="2706"/>
                  </a:lnTo>
                  <a:cubicBezTo>
                    <a:pt x="2209" y="2716"/>
                    <a:pt x="2203" y="2720"/>
                    <a:pt x="2198" y="2720"/>
                  </a:cubicBezTo>
                  <a:cubicBezTo>
                    <a:pt x="2189" y="2720"/>
                    <a:pt x="2189" y="2706"/>
                    <a:pt x="2189" y="2706"/>
                  </a:cubicBezTo>
                  <a:lnTo>
                    <a:pt x="2067" y="2554"/>
                  </a:lnTo>
                  <a:lnTo>
                    <a:pt x="1946" y="2615"/>
                  </a:lnTo>
                  <a:lnTo>
                    <a:pt x="2067" y="2767"/>
                  </a:lnTo>
                  <a:cubicBezTo>
                    <a:pt x="2067" y="2797"/>
                    <a:pt x="2067" y="2797"/>
                    <a:pt x="2067" y="2797"/>
                  </a:cubicBezTo>
                  <a:lnTo>
                    <a:pt x="2037" y="2797"/>
                  </a:lnTo>
                  <a:lnTo>
                    <a:pt x="1915" y="2645"/>
                  </a:lnTo>
                  <a:lnTo>
                    <a:pt x="1794" y="2706"/>
                  </a:lnTo>
                  <a:lnTo>
                    <a:pt x="1915" y="2858"/>
                  </a:lnTo>
                  <a:cubicBezTo>
                    <a:pt x="1915" y="2858"/>
                    <a:pt x="1915" y="2889"/>
                    <a:pt x="1915" y="2889"/>
                  </a:cubicBezTo>
                  <a:lnTo>
                    <a:pt x="1885" y="2889"/>
                  </a:lnTo>
                  <a:lnTo>
                    <a:pt x="1764" y="2706"/>
                  </a:lnTo>
                  <a:lnTo>
                    <a:pt x="1672" y="2767"/>
                  </a:lnTo>
                  <a:lnTo>
                    <a:pt x="1794" y="2919"/>
                  </a:lnTo>
                  <a:cubicBezTo>
                    <a:pt x="1794" y="2949"/>
                    <a:pt x="1794" y="2949"/>
                    <a:pt x="1794" y="2949"/>
                  </a:cubicBezTo>
                  <a:cubicBezTo>
                    <a:pt x="1784" y="2959"/>
                    <a:pt x="1777" y="2963"/>
                    <a:pt x="1773" y="2963"/>
                  </a:cubicBezTo>
                  <a:cubicBezTo>
                    <a:pt x="1764" y="2963"/>
                    <a:pt x="1764" y="2949"/>
                    <a:pt x="1764" y="2949"/>
                  </a:cubicBezTo>
                  <a:lnTo>
                    <a:pt x="1642" y="2797"/>
                  </a:lnTo>
                  <a:lnTo>
                    <a:pt x="1520" y="2858"/>
                  </a:lnTo>
                  <a:lnTo>
                    <a:pt x="1703" y="3101"/>
                  </a:lnTo>
                  <a:cubicBezTo>
                    <a:pt x="1703" y="3132"/>
                    <a:pt x="1703" y="3162"/>
                    <a:pt x="1703" y="3162"/>
                  </a:cubicBezTo>
                  <a:cubicBezTo>
                    <a:pt x="1672" y="3162"/>
                    <a:pt x="1642" y="3162"/>
                    <a:pt x="1612" y="3132"/>
                  </a:cubicBezTo>
                  <a:lnTo>
                    <a:pt x="1429" y="2889"/>
                  </a:lnTo>
                  <a:lnTo>
                    <a:pt x="1308" y="2949"/>
                  </a:lnTo>
                  <a:lnTo>
                    <a:pt x="1429" y="3132"/>
                  </a:lnTo>
                  <a:cubicBezTo>
                    <a:pt x="1460" y="3132"/>
                    <a:pt x="1460" y="3132"/>
                    <a:pt x="1429" y="3162"/>
                  </a:cubicBezTo>
                  <a:cubicBezTo>
                    <a:pt x="1429" y="3162"/>
                    <a:pt x="1429" y="3162"/>
                    <a:pt x="1399" y="3132"/>
                  </a:cubicBezTo>
                  <a:lnTo>
                    <a:pt x="1277" y="2980"/>
                  </a:lnTo>
                  <a:lnTo>
                    <a:pt x="1156" y="3040"/>
                  </a:lnTo>
                  <a:lnTo>
                    <a:pt x="1277" y="3223"/>
                  </a:lnTo>
                  <a:cubicBezTo>
                    <a:pt x="1277" y="3238"/>
                    <a:pt x="1270" y="3246"/>
                    <a:pt x="1262" y="3246"/>
                  </a:cubicBezTo>
                  <a:cubicBezTo>
                    <a:pt x="1254" y="3246"/>
                    <a:pt x="1247" y="3238"/>
                    <a:pt x="1247" y="3223"/>
                  </a:cubicBezTo>
                  <a:lnTo>
                    <a:pt x="1125" y="3071"/>
                  </a:lnTo>
                  <a:lnTo>
                    <a:pt x="1004" y="3132"/>
                  </a:lnTo>
                  <a:lnTo>
                    <a:pt x="1125" y="3284"/>
                  </a:lnTo>
                  <a:cubicBezTo>
                    <a:pt x="1156" y="3314"/>
                    <a:pt x="1125" y="3314"/>
                    <a:pt x="1125" y="3314"/>
                  </a:cubicBezTo>
                  <a:lnTo>
                    <a:pt x="1095" y="3314"/>
                  </a:lnTo>
                  <a:lnTo>
                    <a:pt x="973" y="3162"/>
                  </a:lnTo>
                  <a:lnTo>
                    <a:pt x="882" y="3223"/>
                  </a:lnTo>
                  <a:lnTo>
                    <a:pt x="1004" y="3375"/>
                  </a:lnTo>
                  <a:cubicBezTo>
                    <a:pt x="1004" y="3375"/>
                    <a:pt x="1004" y="3405"/>
                    <a:pt x="1004" y="3405"/>
                  </a:cubicBezTo>
                  <a:lnTo>
                    <a:pt x="973" y="3405"/>
                  </a:lnTo>
                  <a:lnTo>
                    <a:pt x="821" y="3223"/>
                  </a:lnTo>
                  <a:lnTo>
                    <a:pt x="730" y="3284"/>
                  </a:lnTo>
                  <a:lnTo>
                    <a:pt x="852" y="3436"/>
                  </a:lnTo>
                  <a:cubicBezTo>
                    <a:pt x="882" y="3466"/>
                    <a:pt x="882" y="3466"/>
                    <a:pt x="852" y="3466"/>
                  </a:cubicBezTo>
                  <a:lnTo>
                    <a:pt x="821" y="3466"/>
                  </a:lnTo>
                  <a:lnTo>
                    <a:pt x="700" y="3314"/>
                  </a:lnTo>
                  <a:lnTo>
                    <a:pt x="578" y="3375"/>
                  </a:lnTo>
                  <a:lnTo>
                    <a:pt x="760" y="3618"/>
                  </a:lnTo>
                  <a:cubicBezTo>
                    <a:pt x="791" y="3648"/>
                    <a:pt x="791" y="3648"/>
                    <a:pt x="760" y="3679"/>
                  </a:cubicBezTo>
                  <a:cubicBezTo>
                    <a:pt x="730" y="3679"/>
                    <a:pt x="700" y="3679"/>
                    <a:pt x="700" y="3648"/>
                  </a:cubicBezTo>
                  <a:lnTo>
                    <a:pt x="487" y="3405"/>
                  </a:lnTo>
                  <a:lnTo>
                    <a:pt x="396" y="3466"/>
                  </a:lnTo>
                  <a:lnTo>
                    <a:pt x="517" y="3618"/>
                  </a:lnTo>
                  <a:cubicBezTo>
                    <a:pt x="517" y="3648"/>
                    <a:pt x="517" y="3648"/>
                    <a:pt x="517" y="3648"/>
                  </a:cubicBezTo>
                  <a:cubicBezTo>
                    <a:pt x="507" y="3659"/>
                    <a:pt x="500" y="3662"/>
                    <a:pt x="496" y="3662"/>
                  </a:cubicBezTo>
                  <a:cubicBezTo>
                    <a:pt x="487" y="3662"/>
                    <a:pt x="487" y="3648"/>
                    <a:pt x="487" y="3648"/>
                  </a:cubicBezTo>
                  <a:lnTo>
                    <a:pt x="365" y="3496"/>
                  </a:lnTo>
                  <a:lnTo>
                    <a:pt x="244" y="3557"/>
                  </a:lnTo>
                  <a:lnTo>
                    <a:pt x="365" y="3709"/>
                  </a:lnTo>
                  <a:cubicBezTo>
                    <a:pt x="365" y="3740"/>
                    <a:pt x="365" y="3740"/>
                    <a:pt x="365" y="3740"/>
                  </a:cubicBezTo>
                  <a:lnTo>
                    <a:pt x="335" y="3740"/>
                  </a:lnTo>
                  <a:lnTo>
                    <a:pt x="213" y="3588"/>
                  </a:lnTo>
                  <a:lnTo>
                    <a:pt x="92" y="3648"/>
                  </a:lnTo>
                  <a:lnTo>
                    <a:pt x="213" y="3800"/>
                  </a:lnTo>
                  <a:cubicBezTo>
                    <a:pt x="213" y="3800"/>
                    <a:pt x="213" y="3831"/>
                    <a:pt x="213" y="3831"/>
                  </a:cubicBezTo>
                  <a:lnTo>
                    <a:pt x="183" y="3831"/>
                  </a:lnTo>
                  <a:lnTo>
                    <a:pt x="61" y="3648"/>
                  </a:lnTo>
                  <a:lnTo>
                    <a:pt x="1" y="3679"/>
                  </a:lnTo>
                  <a:lnTo>
                    <a:pt x="760" y="4651"/>
                  </a:lnTo>
                  <a:cubicBezTo>
                    <a:pt x="3040" y="3648"/>
                    <a:pt x="5381" y="2433"/>
                    <a:pt x="7204" y="791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70"/>
            <p:cNvSpPr/>
            <p:nvPr/>
          </p:nvSpPr>
          <p:spPr>
            <a:xfrm>
              <a:off x="7637989" y="2880169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53" y="183"/>
                  </a:lnTo>
                  <a:lnTo>
                    <a:pt x="183" y="183"/>
                  </a:lnTo>
                  <a:cubicBezTo>
                    <a:pt x="183" y="183"/>
                    <a:pt x="183" y="183"/>
                    <a:pt x="183" y="152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90" name="Google Shape;2590;p70">
            <a:hlinkClick r:id="rId3" action="ppaction://hlinksldjump"/>
          </p:cNvPr>
          <p:cNvSpPr/>
          <p:nvPr/>
        </p:nvSpPr>
        <p:spPr>
          <a:xfrm>
            <a:off x="190741" y="1386727"/>
            <a:ext cx="1279253" cy="1107175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defTabSz="914582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70"/>
          <p:cNvGrpSpPr/>
          <p:nvPr/>
        </p:nvGrpSpPr>
        <p:grpSpPr>
          <a:xfrm>
            <a:off x="4605816" y="445783"/>
            <a:ext cx="1274971" cy="838803"/>
            <a:chOff x="2238621" y="-1082064"/>
            <a:chExt cx="1831816" cy="1205152"/>
          </a:xfrm>
        </p:grpSpPr>
        <p:grpSp>
          <p:nvGrpSpPr>
            <p:cNvPr id="2592" name="Google Shape;2592;p70"/>
            <p:cNvGrpSpPr/>
            <p:nvPr/>
          </p:nvGrpSpPr>
          <p:grpSpPr>
            <a:xfrm>
              <a:off x="2238621" y="-1082064"/>
              <a:ext cx="1405317" cy="1205152"/>
              <a:chOff x="7020531" y="2940607"/>
              <a:chExt cx="1260261" cy="1080756"/>
            </a:xfrm>
          </p:grpSpPr>
          <p:sp>
            <p:nvSpPr>
              <p:cNvPr id="2593" name="Google Shape;2593;p70"/>
              <p:cNvSpPr/>
              <p:nvPr/>
            </p:nvSpPr>
            <p:spPr>
              <a:xfrm>
                <a:off x="7047373" y="2940607"/>
                <a:ext cx="1233419" cy="1080351"/>
              </a:xfrm>
              <a:custGeom>
                <a:avLst/>
                <a:gdLst/>
                <a:ahLst/>
                <a:cxnLst/>
                <a:rect l="l" t="t" r="r" b="b"/>
                <a:pathLst>
                  <a:path w="51694" h="45274" extrusionOk="0">
                    <a:moveTo>
                      <a:pt x="37153" y="14505"/>
                    </a:moveTo>
                    <a:cubicBezTo>
                      <a:pt x="37897" y="14505"/>
                      <a:pt x="38566" y="14735"/>
                      <a:pt x="39059" y="15216"/>
                    </a:cubicBezTo>
                    <a:cubicBezTo>
                      <a:pt x="40396" y="16523"/>
                      <a:pt x="39910" y="19167"/>
                      <a:pt x="37995" y="21143"/>
                    </a:cubicBezTo>
                    <a:cubicBezTo>
                      <a:pt x="36785" y="22391"/>
                      <a:pt x="35295" y="23069"/>
                      <a:pt x="34025" y="23069"/>
                    </a:cubicBezTo>
                    <a:cubicBezTo>
                      <a:pt x="33286" y="23069"/>
                      <a:pt x="32621" y="22840"/>
                      <a:pt x="32128" y="22359"/>
                    </a:cubicBezTo>
                    <a:cubicBezTo>
                      <a:pt x="30791" y="21052"/>
                      <a:pt x="31247" y="18407"/>
                      <a:pt x="33162" y="16431"/>
                    </a:cubicBezTo>
                    <a:cubicBezTo>
                      <a:pt x="34372" y="15183"/>
                      <a:pt x="35874" y="14505"/>
                      <a:pt x="37153" y="14505"/>
                    </a:cubicBezTo>
                    <a:close/>
                    <a:moveTo>
                      <a:pt x="32645" y="1"/>
                    </a:moveTo>
                    <a:cubicBezTo>
                      <a:pt x="28949" y="1"/>
                      <a:pt x="24832" y="1426"/>
                      <a:pt x="21368" y="4091"/>
                    </a:cubicBezTo>
                    <a:cubicBezTo>
                      <a:pt x="14742" y="9167"/>
                      <a:pt x="0" y="31568"/>
                      <a:pt x="13374" y="42055"/>
                    </a:cubicBezTo>
                    <a:cubicBezTo>
                      <a:pt x="16290" y="44329"/>
                      <a:pt x="19514" y="45273"/>
                      <a:pt x="22804" y="45273"/>
                    </a:cubicBezTo>
                    <a:cubicBezTo>
                      <a:pt x="34639" y="45273"/>
                      <a:pt x="47313" y="33053"/>
                      <a:pt x="49454" y="26584"/>
                    </a:cubicBezTo>
                    <a:cubicBezTo>
                      <a:pt x="51693" y="19714"/>
                      <a:pt x="48850" y="16719"/>
                      <a:pt x="46201" y="16719"/>
                    </a:cubicBezTo>
                    <a:cubicBezTo>
                      <a:pt x="45650" y="16719"/>
                      <a:pt x="45108" y="16849"/>
                      <a:pt x="44621" y="17100"/>
                    </a:cubicBezTo>
                    <a:cubicBezTo>
                      <a:pt x="43838" y="17513"/>
                      <a:pt x="43209" y="17676"/>
                      <a:pt x="42710" y="17676"/>
                    </a:cubicBezTo>
                    <a:cubicBezTo>
                      <a:pt x="41407" y="17676"/>
                      <a:pt x="40990" y="16566"/>
                      <a:pt x="41034" y="15884"/>
                    </a:cubicBezTo>
                    <a:cubicBezTo>
                      <a:pt x="41277" y="12906"/>
                      <a:pt x="44773" y="8863"/>
                      <a:pt x="40852" y="3635"/>
                    </a:cubicBezTo>
                    <a:cubicBezTo>
                      <a:pt x="38990" y="1166"/>
                      <a:pt x="35989" y="1"/>
                      <a:pt x="32645" y="1"/>
                    </a:cubicBezTo>
                    <a:close/>
                  </a:path>
                </a:pathLst>
              </a:custGeom>
              <a:solidFill>
                <a:srgbClr val="EC9796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4" name="Google Shape;2594;p70"/>
              <p:cNvSpPr/>
              <p:nvPr/>
            </p:nvSpPr>
            <p:spPr>
              <a:xfrm>
                <a:off x="7020531" y="2940989"/>
                <a:ext cx="1018273" cy="1065532"/>
              </a:xfrm>
              <a:custGeom>
                <a:avLst/>
                <a:gdLst/>
                <a:ahLst/>
                <a:cxnLst/>
                <a:rect l="l" t="t" r="r" b="b"/>
                <a:pathLst>
                  <a:path w="42677" h="44653" extrusionOk="0">
                    <a:moveTo>
                      <a:pt x="32630" y="1"/>
                    </a:moveTo>
                    <a:cubicBezTo>
                      <a:pt x="28941" y="1"/>
                      <a:pt x="24838" y="1417"/>
                      <a:pt x="21369" y="4075"/>
                    </a:cubicBezTo>
                    <a:cubicBezTo>
                      <a:pt x="14773" y="9151"/>
                      <a:pt x="0" y="31583"/>
                      <a:pt x="13405" y="42039"/>
                    </a:cubicBezTo>
                    <a:cubicBezTo>
                      <a:pt x="14986" y="43285"/>
                      <a:pt x="16688" y="44136"/>
                      <a:pt x="18420" y="44653"/>
                    </a:cubicBezTo>
                    <a:cubicBezTo>
                      <a:pt x="25259" y="38270"/>
                      <a:pt x="30974" y="30853"/>
                      <a:pt x="35624" y="22738"/>
                    </a:cubicBezTo>
                    <a:lnTo>
                      <a:pt x="35624" y="22738"/>
                    </a:lnTo>
                    <a:cubicBezTo>
                      <a:pt x="35073" y="22951"/>
                      <a:pt x="34522" y="23060"/>
                      <a:pt x="34006" y="23060"/>
                    </a:cubicBezTo>
                    <a:cubicBezTo>
                      <a:pt x="33272" y="23060"/>
                      <a:pt x="32611" y="22837"/>
                      <a:pt x="32129" y="22373"/>
                    </a:cubicBezTo>
                    <a:cubicBezTo>
                      <a:pt x="30791" y="21066"/>
                      <a:pt x="31278" y="18422"/>
                      <a:pt x="33193" y="16446"/>
                    </a:cubicBezTo>
                    <a:cubicBezTo>
                      <a:pt x="34410" y="15190"/>
                      <a:pt x="35922" y="14511"/>
                      <a:pt x="37197" y="14511"/>
                    </a:cubicBezTo>
                    <a:cubicBezTo>
                      <a:pt x="37929" y="14511"/>
                      <a:pt x="38583" y="14734"/>
                      <a:pt x="39059" y="15200"/>
                    </a:cubicBezTo>
                    <a:cubicBezTo>
                      <a:pt x="39181" y="15321"/>
                      <a:pt x="39302" y="15473"/>
                      <a:pt x="39393" y="15595"/>
                    </a:cubicBezTo>
                    <a:cubicBezTo>
                      <a:pt x="40579" y="13133"/>
                      <a:pt x="41673" y="10610"/>
                      <a:pt x="42676" y="8057"/>
                    </a:cubicBezTo>
                    <a:cubicBezTo>
                      <a:pt x="42554" y="6689"/>
                      <a:pt x="42068" y="5230"/>
                      <a:pt x="40883" y="3649"/>
                    </a:cubicBezTo>
                    <a:cubicBezTo>
                      <a:pt x="39000" y="1173"/>
                      <a:pt x="35986" y="1"/>
                      <a:pt x="3263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70"/>
              <p:cNvSpPr/>
              <p:nvPr/>
            </p:nvSpPr>
            <p:spPr>
              <a:xfrm>
                <a:off x="7460032" y="3133225"/>
                <a:ext cx="794466" cy="888138"/>
              </a:xfrm>
              <a:custGeom>
                <a:avLst/>
                <a:gdLst/>
                <a:ahLst/>
                <a:cxnLst/>
                <a:rect l="l" t="t" r="r" b="b"/>
                <a:pathLst>
                  <a:path w="33297" h="37219" extrusionOk="0">
                    <a:moveTo>
                      <a:pt x="24256" y="1"/>
                    </a:moveTo>
                    <a:cubicBezTo>
                      <a:pt x="23253" y="2554"/>
                      <a:pt x="22159" y="5077"/>
                      <a:pt x="20973" y="7539"/>
                    </a:cubicBezTo>
                    <a:cubicBezTo>
                      <a:pt x="21885" y="8937"/>
                      <a:pt x="21338" y="11277"/>
                      <a:pt x="19606" y="13071"/>
                    </a:cubicBezTo>
                    <a:cubicBezTo>
                      <a:pt x="18876" y="13831"/>
                      <a:pt x="18025" y="14378"/>
                      <a:pt x="17204" y="14682"/>
                    </a:cubicBezTo>
                    <a:cubicBezTo>
                      <a:pt x="12554" y="22797"/>
                      <a:pt x="6839" y="30214"/>
                      <a:pt x="0" y="36597"/>
                    </a:cubicBezTo>
                    <a:cubicBezTo>
                      <a:pt x="1447" y="37024"/>
                      <a:pt x="2930" y="37219"/>
                      <a:pt x="4426" y="37219"/>
                    </a:cubicBezTo>
                    <a:cubicBezTo>
                      <a:pt x="16255" y="37219"/>
                      <a:pt x="28903" y="25015"/>
                      <a:pt x="31034" y="18512"/>
                    </a:cubicBezTo>
                    <a:cubicBezTo>
                      <a:pt x="33296" y="11651"/>
                      <a:pt x="30446" y="8675"/>
                      <a:pt x="27793" y="8675"/>
                    </a:cubicBezTo>
                    <a:cubicBezTo>
                      <a:pt x="27238" y="8675"/>
                      <a:pt x="26691" y="8806"/>
                      <a:pt x="26201" y="9059"/>
                    </a:cubicBezTo>
                    <a:cubicBezTo>
                      <a:pt x="25421" y="9461"/>
                      <a:pt x="24793" y="9621"/>
                      <a:pt x="24295" y="9621"/>
                    </a:cubicBezTo>
                    <a:cubicBezTo>
                      <a:pt x="22989" y="9621"/>
                      <a:pt x="22571" y="8525"/>
                      <a:pt x="22615" y="7843"/>
                    </a:cubicBezTo>
                    <a:cubicBezTo>
                      <a:pt x="22797" y="5745"/>
                      <a:pt x="24530" y="3162"/>
                      <a:pt x="24256" y="1"/>
                    </a:cubicBezTo>
                    <a:close/>
                  </a:path>
                </a:pathLst>
              </a:custGeom>
              <a:solidFill>
                <a:srgbClr val="F4AEA6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70"/>
              <p:cNvSpPr/>
              <p:nvPr/>
            </p:nvSpPr>
            <p:spPr>
              <a:xfrm>
                <a:off x="7640604" y="3017230"/>
                <a:ext cx="159576" cy="175509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7355" extrusionOk="0">
                    <a:moveTo>
                      <a:pt x="5311" y="0"/>
                    </a:moveTo>
                    <a:cubicBezTo>
                      <a:pt x="4164" y="0"/>
                      <a:pt x="2986" y="468"/>
                      <a:pt x="2037" y="1761"/>
                    </a:cubicBezTo>
                    <a:cubicBezTo>
                      <a:pt x="1" y="4558"/>
                      <a:pt x="2129" y="6746"/>
                      <a:pt x="4591" y="7354"/>
                    </a:cubicBezTo>
                    <a:cubicBezTo>
                      <a:pt x="4499" y="4679"/>
                      <a:pt x="5077" y="2096"/>
                      <a:pt x="6688" y="211"/>
                    </a:cubicBezTo>
                    <a:cubicBezTo>
                      <a:pt x="6246" y="79"/>
                      <a:pt x="5781" y="0"/>
                      <a:pt x="53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70"/>
              <p:cNvSpPr/>
              <p:nvPr/>
            </p:nvSpPr>
            <p:spPr>
              <a:xfrm>
                <a:off x="7747950" y="3022265"/>
                <a:ext cx="155233" cy="174387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7308" extrusionOk="0">
                    <a:moveTo>
                      <a:pt x="2189" y="0"/>
                    </a:moveTo>
                    <a:cubicBezTo>
                      <a:pt x="578" y="1885"/>
                      <a:pt x="0" y="4468"/>
                      <a:pt x="92" y="7143"/>
                    </a:cubicBezTo>
                    <a:cubicBezTo>
                      <a:pt x="541" y="7251"/>
                      <a:pt x="999" y="7308"/>
                      <a:pt x="1446" y="7308"/>
                    </a:cubicBezTo>
                    <a:cubicBezTo>
                      <a:pt x="2390" y="7308"/>
                      <a:pt x="3282" y="7052"/>
                      <a:pt x="3921" y="6474"/>
                    </a:cubicBezTo>
                    <a:cubicBezTo>
                      <a:pt x="6505" y="4104"/>
                      <a:pt x="5441" y="2523"/>
                      <a:pt x="4651" y="1550"/>
                    </a:cubicBezTo>
                    <a:cubicBezTo>
                      <a:pt x="4195" y="973"/>
                      <a:pt x="3283" y="335"/>
                      <a:pt x="2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70"/>
              <p:cNvSpPr/>
              <p:nvPr/>
            </p:nvSpPr>
            <p:spPr>
              <a:xfrm>
                <a:off x="7405798" y="3186176"/>
                <a:ext cx="123881" cy="177513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7439" extrusionOk="0">
                    <a:moveTo>
                      <a:pt x="4918" y="1"/>
                    </a:moveTo>
                    <a:lnTo>
                      <a:pt x="4918" y="1"/>
                    </a:lnTo>
                    <a:cubicBezTo>
                      <a:pt x="3337" y="31"/>
                      <a:pt x="1665" y="760"/>
                      <a:pt x="966" y="2919"/>
                    </a:cubicBezTo>
                    <a:cubicBezTo>
                      <a:pt x="1" y="6014"/>
                      <a:pt x="2299" y="7438"/>
                      <a:pt x="4688" y="7438"/>
                    </a:cubicBezTo>
                    <a:cubicBezTo>
                      <a:pt x="4855" y="7438"/>
                      <a:pt x="5024" y="7431"/>
                      <a:pt x="5191" y="7417"/>
                    </a:cubicBezTo>
                    <a:cubicBezTo>
                      <a:pt x="4249" y="4925"/>
                      <a:pt x="3975" y="2280"/>
                      <a:pt x="491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70"/>
              <p:cNvSpPr/>
              <p:nvPr/>
            </p:nvSpPr>
            <p:spPr>
              <a:xfrm>
                <a:off x="7500642" y="3186129"/>
                <a:ext cx="150867" cy="17706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7420" extrusionOk="0">
                    <a:moveTo>
                      <a:pt x="1098" y="0"/>
                    </a:moveTo>
                    <a:cubicBezTo>
                      <a:pt x="1046" y="0"/>
                      <a:pt x="995" y="1"/>
                      <a:pt x="943" y="3"/>
                    </a:cubicBezTo>
                    <a:cubicBezTo>
                      <a:pt x="0" y="2282"/>
                      <a:pt x="274" y="4927"/>
                      <a:pt x="1216" y="7419"/>
                    </a:cubicBezTo>
                    <a:cubicBezTo>
                      <a:pt x="2645" y="7298"/>
                      <a:pt x="4013" y="6690"/>
                      <a:pt x="4621" y="5565"/>
                    </a:cubicBezTo>
                    <a:cubicBezTo>
                      <a:pt x="6323" y="2525"/>
                      <a:pt x="4803" y="1370"/>
                      <a:pt x="3769" y="702"/>
                    </a:cubicBezTo>
                    <a:cubicBezTo>
                      <a:pt x="3161" y="296"/>
                      <a:pt x="2165" y="0"/>
                      <a:pt x="10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70"/>
              <p:cNvSpPr/>
              <p:nvPr/>
            </p:nvSpPr>
            <p:spPr>
              <a:xfrm>
                <a:off x="7295398" y="3487178"/>
                <a:ext cx="149411" cy="174029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7293" extrusionOk="0">
                    <a:moveTo>
                      <a:pt x="2493" y="1"/>
                    </a:moveTo>
                    <a:cubicBezTo>
                      <a:pt x="1125" y="791"/>
                      <a:pt x="0" y="2220"/>
                      <a:pt x="426" y="4469"/>
                    </a:cubicBezTo>
                    <a:cubicBezTo>
                      <a:pt x="812" y="6508"/>
                      <a:pt x="2085" y="7292"/>
                      <a:pt x="3502" y="7292"/>
                    </a:cubicBezTo>
                    <a:cubicBezTo>
                      <a:pt x="4430" y="7292"/>
                      <a:pt x="5420" y="6956"/>
                      <a:pt x="6262" y="6414"/>
                    </a:cubicBezTo>
                    <a:cubicBezTo>
                      <a:pt x="4256" y="4651"/>
                      <a:pt x="2766" y="2463"/>
                      <a:pt x="24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70"/>
              <p:cNvSpPr/>
              <p:nvPr/>
            </p:nvSpPr>
            <p:spPr>
              <a:xfrm>
                <a:off x="7354857" y="3469544"/>
                <a:ext cx="141466" cy="170712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7154" extrusionOk="0">
                    <a:moveTo>
                      <a:pt x="2575" y="0"/>
                    </a:moveTo>
                    <a:cubicBezTo>
                      <a:pt x="1855" y="0"/>
                      <a:pt x="867" y="225"/>
                      <a:pt x="1" y="740"/>
                    </a:cubicBezTo>
                    <a:cubicBezTo>
                      <a:pt x="244" y="3202"/>
                      <a:pt x="1764" y="5390"/>
                      <a:pt x="3770" y="7153"/>
                    </a:cubicBezTo>
                    <a:cubicBezTo>
                      <a:pt x="4986" y="6363"/>
                      <a:pt x="5867" y="5147"/>
                      <a:pt x="5898" y="3901"/>
                    </a:cubicBezTo>
                    <a:cubicBezTo>
                      <a:pt x="5928" y="405"/>
                      <a:pt x="4074" y="101"/>
                      <a:pt x="2828" y="10"/>
                    </a:cubicBezTo>
                    <a:cubicBezTo>
                      <a:pt x="2748" y="4"/>
                      <a:pt x="2664" y="0"/>
                      <a:pt x="25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70"/>
              <p:cNvSpPr/>
              <p:nvPr/>
            </p:nvSpPr>
            <p:spPr>
              <a:xfrm>
                <a:off x="7376617" y="3753364"/>
                <a:ext cx="164658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7055" extrusionOk="0">
                    <a:moveTo>
                      <a:pt x="2068" y="1"/>
                    </a:moveTo>
                    <a:cubicBezTo>
                      <a:pt x="852" y="1004"/>
                      <a:pt x="1" y="2615"/>
                      <a:pt x="821" y="4743"/>
                    </a:cubicBezTo>
                    <a:cubicBezTo>
                      <a:pt x="1448" y="6403"/>
                      <a:pt x="2551" y="7054"/>
                      <a:pt x="3727" y="7054"/>
                    </a:cubicBezTo>
                    <a:cubicBezTo>
                      <a:pt x="4832" y="7054"/>
                      <a:pt x="6002" y="6478"/>
                      <a:pt x="6901" y="5624"/>
                    </a:cubicBezTo>
                    <a:cubicBezTo>
                      <a:pt x="4621" y="4256"/>
                      <a:pt x="2736" y="2372"/>
                      <a:pt x="2068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70"/>
              <p:cNvSpPr/>
              <p:nvPr/>
            </p:nvSpPr>
            <p:spPr>
              <a:xfrm>
                <a:off x="7425936" y="3722749"/>
                <a:ext cx="156689" cy="164842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6908" extrusionOk="0">
                    <a:moveTo>
                      <a:pt x="3302" y="0"/>
                    </a:moveTo>
                    <a:cubicBezTo>
                      <a:pt x="3071" y="0"/>
                      <a:pt x="2850" y="18"/>
                      <a:pt x="2645" y="38"/>
                    </a:cubicBezTo>
                    <a:cubicBezTo>
                      <a:pt x="1916" y="129"/>
                      <a:pt x="852" y="554"/>
                      <a:pt x="1" y="1284"/>
                    </a:cubicBezTo>
                    <a:cubicBezTo>
                      <a:pt x="669" y="3655"/>
                      <a:pt x="2554" y="5539"/>
                      <a:pt x="4834" y="6907"/>
                    </a:cubicBezTo>
                    <a:cubicBezTo>
                      <a:pt x="5867" y="5934"/>
                      <a:pt x="6566" y="4597"/>
                      <a:pt x="6353" y="3351"/>
                    </a:cubicBezTo>
                    <a:cubicBezTo>
                      <a:pt x="5871" y="454"/>
                      <a:pt x="4475" y="0"/>
                      <a:pt x="33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4" name="Google Shape;2604;p70"/>
            <p:cNvGrpSpPr/>
            <p:nvPr/>
          </p:nvGrpSpPr>
          <p:grpSpPr>
            <a:xfrm rot="-3668426">
              <a:off x="3073974" y="-844863"/>
              <a:ext cx="912500" cy="730750"/>
              <a:chOff x="2179003" y="2368249"/>
              <a:chExt cx="1738088" cy="1391899"/>
            </a:xfrm>
          </p:grpSpPr>
          <p:sp>
            <p:nvSpPr>
              <p:cNvPr id="2605" name="Google Shape;2605;p70"/>
              <p:cNvSpPr/>
              <p:nvPr/>
            </p:nvSpPr>
            <p:spPr>
              <a:xfrm rot="3281200">
                <a:off x="2454539" y="2964003"/>
                <a:ext cx="322662" cy="842178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11427" extrusionOk="0">
                    <a:moveTo>
                      <a:pt x="547" y="1"/>
                    </a:moveTo>
                    <a:cubicBezTo>
                      <a:pt x="91" y="3983"/>
                      <a:pt x="0" y="9363"/>
                      <a:pt x="2401" y="11247"/>
                    </a:cubicBezTo>
                    <a:cubicBezTo>
                      <a:pt x="2557" y="11373"/>
                      <a:pt x="2696" y="11427"/>
                      <a:pt x="2823" y="11427"/>
                    </a:cubicBezTo>
                    <a:cubicBezTo>
                      <a:pt x="3217" y="11427"/>
                      <a:pt x="3493" y="10909"/>
                      <a:pt x="3769" y="10427"/>
                    </a:cubicBezTo>
                    <a:cubicBezTo>
                      <a:pt x="4012" y="9971"/>
                      <a:pt x="4225" y="9332"/>
                      <a:pt x="4377" y="8542"/>
                    </a:cubicBezTo>
                    <a:cubicBezTo>
                      <a:pt x="2584" y="6050"/>
                      <a:pt x="1368" y="3040"/>
                      <a:pt x="547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6" name="Google Shape;2606;p70"/>
              <p:cNvSpPr/>
              <p:nvPr/>
            </p:nvSpPr>
            <p:spPr>
              <a:xfrm rot="3281200">
                <a:off x="2704715" y="2770707"/>
                <a:ext cx="342782" cy="983536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13345" extrusionOk="0">
                    <a:moveTo>
                      <a:pt x="3009" y="0"/>
                    </a:moveTo>
                    <a:lnTo>
                      <a:pt x="760" y="152"/>
                    </a:lnTo>
                    <a:cubicBezTo>
                      <a:pt x="760" y="152"/>
                      <a:pt x="304" y="2158"/>
                      <a:pt x="0" y="4803"/>
                    </a:cubicBezTo>
                    <a:cubicBezTo>
                      <a:pt x="821" y="7842"/>
                      <a:pt x="2037" y="10852"/>
                      <a:pt x="3830" y="13344"/>
                    </a:cubicBezTo>
                    <a:cubicBezTo>
                      <a:pt x="4651" y="8997"/>
                      <a:pt x="3952" y="608"/>
                      <a:pt x="30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7" name="Google Shape;2607;p70"/>
              <p:cNvSpPr/>
              <p:nvPr/>
            </p:nvSpPr>
            <p:spPr>
              <a:xfrm rot="3281200">
                <a:off x="3315949" y="2423720"/>
                <a:ext cx="403290" cy="535362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264" extrusionOk="0">
                    <a:moveTo>
                      <a:pt x="2948" y="0"/>
                    </a:moveTo>
                    <a:cubicBezTo>
                      <a:pt x="3404" y="2432"/>
                      <a:pt x="0" y="4772"/>
                      <a:pt x="2584" y="6991"/>
                    </a:cubicBezTo>
                    <a:cubicBezTo>
                      <a:pt x="2614" y="7022"/>
                      <a:pt x="2584" y="7052"/>
                      <a:pt x="2553" y="7052"/>
                    </a:cubicBezTo>
                    <a:cubicBezTo>
                      <a:pt x="2657" y="7091"/>
                      <a:pt x="2889" y="7174"/>
                      <a:pt x="3184" y="7224"/>
                    </a:cubicBezTo>
                    <a:lnTo>
                      <a:pt x="3184" y="7224"/>
                    </a:lnTo>
                    <a:cubicBezTo>
                      <a:pt x="1587" y="4947"/>
                      <a:pt x="3525" y="2398"/>
                      <a:pt x="2948" y="0"/>
                    </a:cubicBezTo>
                    <a:close/>
                    <a:moveTo>
                      <a:pt x="3344" y="547"/>
                    </a:moveTo>
                    <a:lnTo>
                      <a:pt x="3344" y="547"/>
                    </a:lnTo>
                    <a:cubicBezTo>
                      <a:pt x="3435" y="912"/>
                      <a:pt x="3496" y="1277"/>
                      <a:pt x="3647" y="1581"/>
                    </a:cubicBezTo>
                    <a:cubicBezTo>
                      <a:pt x="3860" y="2037"/>
                      <a:pt x="4012" y="2584"/>
                      <a:pt x="3982" y="3070"/>
                    </a:cubicBezTo>
                    <a:cubicBezTo>
                      <a:pt x="3951" y="4499"/>
                      <a:pt x="3344" y="5715"/>
                      <a:pt x="3587" y="7174"/>
                    </a:cubicBezTo>
                    <a:cubicBezTo>
                      <a:pt x="3587" y="7211"/>
                      <a:pt x="3563" y="7237"/>
                      <a:pt x="3539" y="7237"/>
                    </a:cubicBezTo>
                    <a:cubicBezTo>
                      <a:pt x="3523" y="7237"/>
                      <a:pt x="3507" y="7227"/>
                      <a:pt x="3496" y="7204"/>
                    </a:cubicBezTo>
                    <a:cubicBezTo>
                      <a:pt x="3192" y="6049"/>
                      <a:pt x="3526" y="5107"/>
                      <a:pt x="3739" y="3952"/>
                    </a:cubicBezTo>
                    <a:cubicBezTo>
                      <a:pt x="3921" y="2918"/>
                      <a:pt x="3647" y="2189"/>
                      <a:pt x="3283" y="1216"/>
                    </a:cubicBezTo>
                    <a:cubicBezTo>
                      <a:pt x="3252" y="1186"/>
                      <a:pt x="3252" y="1125"/>
                      <a:pt x="3222" y="1064"/>
                    </a:cubicBezTo>
                    <a:lnTo>
                      <a:pt x="3222" y="1064"/>
                    </a:lnTo>
                    <a:cubicBezTo>
                      <a:pt x="3222" y="3131"/>
                      <a:pt x="2097" y="5137"/>
                      <a:pt x="3252" y="7204"/>
                    </a:cubicBezTo>
                    <a:cubicBezTo>
                      <a:pt x="3252" y="7215"/>
                      <a:pt x="3249" y="7225"/>
                      <a:pt x="3243" y="7233"/>
                    </a:cubicBezTo>
                    <a:lnTo>
                      <a:pt x="3243" y="7233"/>
                    </a:lnTo>
                    <a:cubicBezTo>
                      <a:pt x="3223" y="7230"/>
                      <a:pt x="3203" y="7227"/>
                      <a:pt x="3184" y="7224"/>
                    </a:cubicBezTo>
                    <a:lnTo>
                      <a:pt x="3184" y="7224"/>
                    </a:lnTo>
                    <a:cubicBezTo>
                      <a:pt x="3187" y="7227"/>
                      <a:pt x="3189" y="7231"/>
                      <a:pt x="3192" y="7234"/>
                    </a:cubicBezTo>
                    <a:cubicBezTo>
                      <a:pt x="3200" y="7243"/>
                      <a:pt x="3209" y="7247"/>
                      <a:pt x="3218" y="7247"/>
                    </a:cubicBezTo>
                    <a:cubicBezTo>
                      <a:pt x="3228" y="7247"/>
                      <a:pt x="3236" y="7241"/>
                      <a:pt x="3243" y="7233"/>
                    </a:cubicBezTo>
                    <a:lnTo>
                      <a:pt x="3243" y="7233"/>
                    </a:lnTo>
                    <a:cubicBezTo>
                      <a:pt x="3366" y="7251"/>
                      <a:pt x="3499" y="7263"/>
                      <a:pt x="3638" y="7263"/>
                    </a:cubicBezTo>
                    <a:cubicBezTo>
                      <a:pt x="3934" y="7263"/>
                      <a:pt x="4255" y="7210"/>
                      <a:pt x="4559" y="7052"/>
                    </a:cubicBezTo>
                    <a:cubicBezTo>
                      <a:pt x="4559" y="7052"/>
                      <a:pt x="4529" y="7022"/>
                      <a:pt x="4559" y="6991"/>
                    </a:cubicBezTo>
                    <a:cubicBezTo>
                      <a:pt x="5106" y="5745"/>
                      <a:pt x="5471" y="4286"/>
                      <a:pt x="5076" y="2918"/>
                    </a:cubicBezTo>
                    <a:cubicBezTo>
                      <a:pt x="4833" y="1976"/>
                      <a:pt x="4286" y="1277"/>
                      <a:pt x="3647" y="639"/>
                    </a:cubicBezTo>
                    <a:lnTo>
                      <a:pt x="3647" y="639"/>
                    </a:lnTo>
                    <a:cubicBezTo>
                      <a:pt x="4134" y="1398"/>
                      <a:pt x="4651" y="2067"/>
                      <a:pt x="4772" y="3070"/>
                    </a:cubicBezTo>
                    <a:cubicBezTo>
                      <a:pt x="4833" y="3648"/>
                      <a:pt x="4863" y="4256"/>
                      <a:pt x="4711" y="4833"/>
                    </a:cubicBezTo>
                    <a:cubicBezTo>
                      <a:pt x="4529" y="5563"/>
                      <a:pt x="4225" y="6262"/>
                      <a:pt x="4347" y="7052"/>
                    </a:cubicBezTo>
                    <a:cubicBezTo>
                      <a:pt x="4365" y="7090"/>
                      <a:pt x="4338" y="7116"/>
                      <a:pt x="4307" y="7116"/>
                    </a:cubicBezTo>
                    <a:cubicBezTo>
                      <a:pt x="4288" y="7116"/>
                      <a:pt x="4267" y="7106"/>
                      <a:pt x="4255" y="7082"/>
                    </a:cubicBezTo>
                    <a:cubicBezTo>
                      <a:pt x="3982" y="5988"/>
                      <a:pt x="4711" y="5046"/>
                      <a:pt x="4681" y="3952"/>
                    </a:cubicBezTo>
                    <a:cubicBezTo>
                      <a:pt x="4620" y="2918"/>
                      <a:pt x="4407" y="1946"/>
                      <a:pt x="3769" y="1094"/>
                    </a:cubicBezTo>
                    <a:cubicBezTo>
                      <a:pt x="3617" y="912"/>
                      <a:pt x="3496" y="730"/>
                      <a:pt x="3344" y="547"/>
                    </a:cubicBezTo>
                    <a:close/>
                  </a:path>
                </a:pathLst>
              </a:custGeom>
              <a:solidFill>
                <a:srgbClr val="8C4B5D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70"/>
              <p:cNvSpPr/>
              <p:nvPr/>
            </p:nvSpPr>
            <p:spPr>
              <a:xfrm rot="3281200">
                <a:off x="3411557" y="2385923"/>
                <a:ext cx="174818" cy="461587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6263" extrusionOk="0">
                    <a:moveTo>
                      <a:pt x="2219" y="1"/>
                    </a:moveTo>
                    <a:cubicBezTo>
                      <a:pt x="2219" y="31"/>
                      <a:pt x="2219" y="31"/>
                      <a:pt x="2219" y="31"/>
                    </a:cubicBezTo>
                    <a:cubicBezTo>
                      <a:pt x="2098" y="1521"/>
                      <a:pt x="1156" y="1156"/>
                      <a:pt x="669" y="3436"/>
                    </a:cubicBezTo>
                    <a:cubicBezTo>
                      <a:pt x="365" y="4712"/>
                      <a:pt x="821" y="5685"/>
                      <a:pt x="1277" y="6262"/>
                    </a:cubicBezTo>
                    <a:cubicBezTo>
                      <a:pt x="1" y="4408"/>
                      <a:pt x="2371" y="1977"/>
                      <a:pt x="2219" y="1"/>
                    </a:cubicBezTo>
                    <a:close/>
                  </a:path>
                </a:pathLst>
              </a:custGeom>
              <a:solidFill>
                <a:srgbClr val="8C4B5D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70"/>
              <p:cNvSpPr/>
              <p:nvPr/>
            </p:nvSpPr>
            <p:spPr>
              <a:xfrm rot="3281200">
                <a:off x="3496570" y="2567043"/>
                <a:ext cx="271145" cy="506324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6870" extrusionOk="0">
                    <a:moveTo>
                      <a:pt x="1" y="0"/>
                    </a:moveTo>
                    <a:cubicBezTo>
                      <a:pt x="31" y="92"/>
                      <a:pt x="92" y="183"/>
                      <a:pt x="153" y="274"/>
                    </a:cubicBezTo>
                    <a:cubicBezTo>
                      <a:pt x="2250" y="1885"/>
                      <a:pt x="2615" y="4469"/>
                      <a:pt x="1582" y="6870"/>
                    </a:cubicBezTo>
                    <a:cubicBezTo>
                      <a:pt x="3679" y="4165"/>
                      <a:pt x="1065" y="487"/>
                      <a:pt x="1" y="0"/>
                    </a:cubicBezTo>
                    <a:close/>
                  </a:path>
                </a:pathLst>
              </a:custGeom>
              <a:solidFill>
                <a:srgbClr val="8C4B5D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70"/>
              <p:cNvSpPr/>
              <p:nvPr/>
            </p:nvSpPr>
            <p:spPr>
              <a:xfrm rot="3281200">
                <a:off x="3438478" y="2414098"/>
                <a:ext cx="145706" cy="5332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7235" extrusionOk="0">
                    <a:moveTo>
                      <a:pt x="1399" y="0"/>
                    </a:moveTo>
                    <a:cubicBezTo>
                      <a:pt x="1976" y="2401"/>
                      <a:pt x="1" y="4955"/>
                      <a:pt x="1581" y="7234"/>
                    </a:cubicBezTo>
                    <a:cubicBezTo>
                      <a:pt x="1581" y="7234"/>
                      <a:pt x="1612" y="7234"/>
                      <a:pt x="1612" y="7204"/>
                    </a:cubicBezTo>
                    <a:cubicBezTo>
                      <a:pt x="487" y="5107"/>
                      <a:pt x="1672" y="3131"/>
                      <a:pt x="1703" y="1064"/>
                    </a:cubicBezTo>
                    <a:cubicBezTo>
                      <a:pt x="1612" y="730"/>
                      <a:pt x="1581" y="304"/>
                      <a:pt x="1429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1" name="Google Shape;2611;p70"/>
              <p:cNvSpPr/>
              <p:nvPr/>
            </p:nvSpPr>
            <p:spPr>
              <a:xfrm rot="3281200">
                <a:off x="3515869" y="2489403"/>
                <a:ext cx="62793" cy="515684"/>
              </a:xfrm>
              <a:custGeom>
                <a:avLst/>
                <a:gdLst/>
                <a:ahLst/>
                <a:cxnLst/>
                <a:rect l="l" t="t" r="r" b="b"/>
                <a:pathLst>
                  <a:path w="852" h="6997" extrusionOk="0">
                    <a:moveTo>
                      <a:pt x="61" y="0"/>
                    </a:moveTo>
                    <a:lnTo>
                      <a:pt x="61" y="0"/>
                    </a:lnTo>
                    <a:cubicBezTo>
                      <a:pt x="91" y="274"/>
                      <a:pt x="122" y="548"/>
                      <a:pt x="122" y="821"/>
                    </a:cubicBezTo>
                    <a:cubicBezTo>
                      <a:pt x="122" y="882"/>
                      <a:pt x="152" y="912"/>
                      <a:pt x="152" y="973"/>
                    </a:cubicBezTo>
                    <a:cubicBezTo>
                      <a:pt x="517" y="1976"/>
                      <a:pt x="760" y="2675"/>
                      <a:pt x="578" y="3739"/>
                    </a:cubicBezTo>
                    <a:cubicBezTo>
                      <a:pt x="365" y="4864"/>
                      <a:pt x="0" y="5806"/>
                      <a:pt x="304" y="6961"/>
                    </a:cubicBezTo>
                    <a:cubicBezTo>
                      <a:pt x="304" y="6987"/>
                      <a:pt x="315" y="6996"/>
                      <a:pt x="328" y="6996"/>
                    </a:cubicBezTo>
                    <a:cubicBezTo>
                      <a:pt x="345" y="6996"/>
                      <a:pt x="365" y="6979"/>
                      <a:pt x="365" y="6961"/>
                    </a:cubicBezTo>
                    <a:cubicBezTo>
                      <a:pt x="183" y="5472"/>
                      <a:pt x="790" y="4286"/>
                      <a:pt x="851" y="2858"/>
                    </a:cubicBezTo>
                    <a:cubicBezTo>
                      <a:pt x="851" y="2341"/>
                      <a:pt x="730" y="1794"/>
                      <a:pt x="517" y="1338"/>
                    </a:cubicBezTo>
                    <a:cubicBezTo>
                      <a:pt x="395" y="1064"/>
                      <a:pt x="335" y="669"/>
                      <a:pt x="243" y="304"/>
                    </a:cubicBezTo>
                    <a:cubicBezTo>
                      <a:pt x="183" y="213"/>
                      <a:pt x="122" y="122"/>
                      <a:pt x="6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2" name="Google Shape;2612;p70"/>
              <p:cNvSpPr/>
              <p:nvPr/>
            </p:nvSpPr>
            <p:spPr>
              <a:xfrm rot="3281200">
                <a:off x="3711370" y="2544766"/>
                <a:ext cx="20194" cy="7849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065" extrusionOk="0">
                    <a:moveTo>
                      <a:pt x="0" y="0"/>
                    </a:moveTo>
                    <a:cubicBezTo>
                      <a:pt x="152" y="304"/>
                      <a:pt x="183" y="730"/>
                      <a:pt x="274" y="1064"/>
                    </a:cubicBezTo>
                    <a:cubicBezTo>
                      <a:pt x="274" y="791"/>
                      <a:pt x="243" y="517"/>
                      <a:pt x="213" y="243"/>
                    </a:cubicBezTo>
                    <a:cubicBezTo>
                      <a:pt x="183" y="213"/>
                      <a:pt x="183" y="183"/>
                      <a:pt x="152" y="152"/>
                    </a:cubicBezTo>
                    <a:cubicBezTo>
                      <a:pt x="91" y="91"/>
                      <a:pt x="61" y="61"/>
                      <a:pt x="0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3" name="Google Shape;2613;p70"/>
              <p:cNvSpPr/>
              <p:nvPr/>
            </p:nvSpPr>
            <p:spPr>
              <a:xfrm rot="3281200">
                <a:off x="3749911" y="2548728"/>
                <a:ext cx="4569" cy="2285"/>
              </a:xfrm>
              <a:custGeom>
                <a:avLst/>
                <a:gdLst/>
                <a:ahLst/>
                <a:cxnLst/>
                <a:rect l="l" t="t" r="r" b="b"/>
                <a:pathLst>
                  <a:path w="62" h="31" extrusionOk="0">
                    <a:moveTo>
                      <a:pt x="1" y="0"/>
                    </a:moveTo>
                    <a:cubicBezTo>
                      <a:pt x="1" y="0"/>
                      <a:pt x="1" y="30"/>
                      <a:pt x="1" y="30"/>
                    </a:cubicBezTo>
                    <a:cubicBezTo>
                      <a:pt x="1" y="30"/>
                      <a:pt x="14" y="17"/>
                      <a:pt x="32" y="17"/>
                    </a:cubicBezTo>
                    <a:cubicBezTo>
                      <a:pt x="41" y="17"/>
                      <a:pt x="51" y="20"/>
                      <a:pt x="62" y="30"/>
                    </a:cubicBezTo>
                    <a:cubicBezTo>
                      <a:pt x="62" y="0"/>
                      <a:pt x="62" y="0"/>
                      <a:pt x="62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4" name="Google Shape;2614;p70"/>
              <p:cNvSpPr/>
              <p:nvPr/>
            </p:nvSpPr>
            <p:spPr>
              <a:xfrm rot="3281200">
                <a:off x="3515055" y="2525910"/>
                <a:ext cx="112099" cy="502197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68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91"/>
                      <a:pt x="31" y="152"/>
                      <a:pt x="61" y="243"/>
                    </a:cubicBezTo>
                    <a:cubicBezTo>
                      <a:pt x="183" y="426"/>
                      <a:pt x="335" y="608"/>
                      <a:pt x="456" y="821"/>
                    </a:cubicBezTo>
                    <a:cubicBezTo>
                      <a:pt x="1095" y="1672"/>
                      <a:pt x="1308" y="2614"/>
                      <a:pt x="1338" y="3678"/>
                    </a:cubicBezTo>
                    <a:cubicBezTo>
                      <a:pt x="1368" y="4742"/>
                      <a:pt x="608" y="5684"/>
                      <a:pt x="882" y="6778"/>
                    </a:cubicBezTo>
                    <a:cubicBezTo>
                      <a:pt x="882" y="6804"/>
                      <a:pt x="898" y="6813"/>
                      <a:pt x="917" y="6813"/>
                    </a:cubicBezTo>
                    <a:cubicBezTo>
                      <a:pt x="943" y="6813"/>
                      <a:pt x="973" y="6796"/>
                      <a:pt x="973" y="6778"/>
                    </a:cubicBezTo>
                    <a:cubicBezTo>
                      <a:pt x="852" y="5988"/>
                      <a:pt x="1156" y="5289"/>
                      <a:pt x="1368" y="4560"/>
                    </a:cubicBezTo>
                    <a:cubicBezTo>
                      <a:pt x="1520" y="3982"/>
                      <a:pt x="1490" y="3374"/>
                      <a:pt x="1429" y="2797"/>
                    </a:cubicBezTo>
                    <a:cubicBezTo>
                      <a:pt x="1338" y="1794"/>
                      <a:pt x="852" y="1094"/>
                      <a:pt x="335" y="335"/>
                    </a:cubicBezTo>
                    <a:cubicBezTo>
                      <a:pt x="244" y="243"/>
                      <a:pt x="122" y="122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5" name="Google Shape;2615;p70"/>
              <p:cNvSpPr/>
              <p:nvPr/>
            </p:nvSpPr>
            <p:spPr>
              <a:xfrm rot="3281200">
                <a:off x="3747947" y="2562766"/>
                <a:ext cx="17983" cy="2240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04" extrusionOk="0">
                    <a:moveTo>
                      <a:pt x="1" y="0"/>
                    </a:moveTo>
                    <a:cubicBezTo>
                      <a:pt x="31" y="61"/>
                      <a:pt x="61" y="152"/>
                      <a:pt x="92" y="213"/>
                    </a:cubicBezTo>
                    <a:cubicBezTo>
                      <a:pt x="122" y="243"/>
                      <a:pt x="183" y="274"/>
                      <a:pt x="244" y="304"/>
                    </a:cubicBezTo>
                    <a:cubicBezTo>
                      <a:pt x="183" y="213"/>
                      <a:pt x="122" y="122"/>
                      <a:pt x="92" y="30"/>
                    </a:cubicBezTo>
                    <a:cubicBezTo>
                      <a:pt x="61" y="30"/>
                      <a:pt x="31" y="0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70"/>
              <p:cNvSpPr/>
              <p:nvPr/>
            </p:nvSpPr>
            <p:spPr>
              <a:xfrm rot="3281200">
                <a:off x="3731875" y="2573432"/>
                <a:ext cx="13561" cy="26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366" extrusionOk="0">
                    <a:moveTo>
                      <a:pt x="1" y="1"/>
                    </a:moveTo>
                    <a:cubicBezTo>
                      <a:pt x="1" y="31"/>
                      <a:pt x="1" y="61"/>
                      <a:pt x="1" y="61"/>
                    </a:cubicBezTo>
                    <a:cubicBezTo>
                      <a:pt x="62" y="183"/>
                      <a:pt x="123" y="274"/>
                      <a:pt x="183" y="365"/>
                    </a:cubicBezTo>
                    <a:cubicBezTo>
                      <a:pt x="153" y="274"/>
                      <a:pt x="153" y="213"/>
                      <a:pt x="123" y="12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70"/>
              <p:cNvSpPr/>
              <p:nvPr/>
            </p:nvSpPr>
            <p:spPr>
              <a:xfrm rot="3281200">
                <a:off x="3751302" y="2558708"/>
                <a:ext cx="8991" cy="1569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13" extrusionOk="0">
                    <a:moveTo>
                      <a:pt x="0" y="0"/>
                    </a:moveTo>
                    <a:cubicBezTo>
                      <a:pt x="0" y="61"/>
                      <a:pt x="31" y="91"/>
                      <a:pt x="31" y="152"/>
                    </a:cubicBezTo>
                    <a:cubicBezTo>
                      <a:pt x="61" y="152"/>
                      <a:pt x="91" y="182"/>
                      <a:pt x="122" y="213"/>
                    </a:cubicBezTo>
                    <a:cubicBezTo>
                      <a:pt x="91" y="152"/>
                      <a:pt x="61" y="61"/>
                      <a:pt x="3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70"/>
              <p:cNvSpPr/>
              <p:nvPr/>
            </p:nvSpPr>
            <p:spPr>
              <a:xfrm rot="3281200">
                <a:off x="3741275" y="2569108"/>
                <a:ext cx="4496" cy="6780"/>
              </a:xfrm>
              <a:custGeom>
                <a:avLst/>
                <a:gdLst/>
                <a:ahLst/>
                <a:cxnLst/>
                <a:rect l="l" t="t" r="r" b="b"/>
                <a:pathLst>
                  <a:path w="61" h="92" extrusionOk="0">
                    <a:moveTo>
                      <a:pt x="0" y="0"/>
                    </a:moveTo>
                    <a:cubicBezTo>
                      <a:pt x="31" y="31"/>
                      <a:pt x="31" y="61"/>
                      <a:pt x="61" y="91"/>
                    </a:cubicBezTo>
                    <a:cubicBezTo>
                      <a:pt x="61" y="91"/>
                      <a:pt x="61" y="61"/>
                      <a:pt x="61" y="31"/>
                    </a:cubicBezTo>
                    <a:cubicBezTo>
                      <a:pt x="31" y="31"/>
                      <a:pt x="31" y="0"/>
                      <a:pt x="0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70"/>
              <p:cNvSpPr/>
              <p:nvPr/>
            </p:nvSpPr>
            <p:spPr>
              <a:xfrm rot="3281200">
                <a:off x="3748780" y="2552904"/>
                <a:ext cx="11276" cy="100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36" extrusionOk="0">
                    <a:moveTo>
                      <a:pt x="32" y="1"/>
                    </a:moveTo>
                    <a:cubicBezTo>
                      <a:pt x="21" y="1"/>
                      <a:pt x="11" y="4"/>
                      <a:pt x="1" y="14"/>
                    </a:cubicBezTo>
                    <a:cubicBezTo>
                      <a:pt x="1" y="14"/>
                      <a:pt x="1" y="14"/>
                      <a:pt x="1" y="44"/>
                    </a:cubicBezTo>
                    <a:cubicBezTo>
                      <a:pt x="61" y="75"/>
                      <a:pt x="92" y="105"/>
                      <a:pt x="153" y="136"/>
                    </a:cubicBezTo>
                    <a:cubicBezTo>
                      <a:pt x="122" y="105"/>
                      <a:pt x="122" y="44"/>
                      <a:pt x="122" y="14"/>
                    </a:cubicBezTo>
                    <a:cubicBezTo>
                      <a:pt x="82" y="14"/>
                      <a:pt x="55" y="1"/>
                      <a:pt x="32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70"/>
              <p:cNvSpPr/>
              <p:nvPr/>
            </p:nvSpPr>
            <p:spPr>
              <a:xfrm rot="3281200">
                <a:off x="3283186" y="2762538"/>
                <a:ext cx="51590" cy="5159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7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53" y="244"/>
                      <a:pt x="366" y="457"/>
                      <a:pt x="639" y="700"/>
                    </a:cubicBezTo>
                    <a:lnTo>
                      <a:pt x="700" y="700"/>
                    </a:lnTo>
                    <a:cubicBezTo>
                      <a:pt x="669" y="670"/>
                      <a:pt x="639" y="670"/>
                      <a:pt x="639" y="670"/>
                    </a:cubicBezTo>
                    <a:cubicBezTo>
                      <a:pt x="639" y="670"/>
                      <a:pt x="305" y="426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70"/>
              <p:cNvSpPr/>
              <p:nvPr/>
            </p:nvSpPr>
            <p:spPr>
              <a:xfrm rot="3281200">
                <a:off x="3356734" y="2360472"/>
                <a:ext cx="253162" cy="526444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7143" extrusionOk="0">
                    <a:moveTo>
                      <a:pt x="2979" y="0"/>
                    </a:moveTo>
                    <a:cubicBezTo>
                      <a:pt x="2888" y="30"/>
                      <a:pt x="2857" y="91"/>
                      <a:pt x="2857" y="213"/>
                    </a:cubicBezTo>
                    <a:cubicBezTo>
                      <a:pt x="2979" y="2189"/>
                      <a:pt x="578" y="4559"/>
                      <a:pt x="1824" y="6444"/>
                    </a:cubicBezTo>
                    <a:cubicBezTo>
                      <a:pt x="2158" y="6869"/>
                      <a:pt x="2462" y="7113"/>
                      <a:pt x="2462" y="7113"/>
                    </a:cubicBezTo>
                    <a:cubicBezTo>
                      <a:pt x="2462" y="7113"/>
                      <a:pt x="2492" y="7113"/>
                      <a:pt x="2523" y="7143"/>
                    </a:cubicBezTo>
                    <a:cubicBezTo>
                      <a:pt x="2553" y="7113"/>
                      <a:pt x="2553" y="7082"/>
                      <a:pt x="2523" y="7052"/>
                    </a:cubicBezTo>
                    <a:cubicBezTo>
                      <a:pt x="0" y="4803"/>
                      <a:pt x="3435" y="2492"/>
                      <a:pt x="2979" y="91"/>
                    </a:cubicBezTo>
                    <a:lnTo>
                      <a:pt x="2979" y="61"/>
                    </a:lnTo>
                    <a:cubicBezTo>
                      <a:pt x="2979" y="61"/>
                      <a:pt x="2979" y="61"/>
                      <a:pt x="2979" y="30"/>
                    </a:cubicBezTo>
                    <a:cubicBezTo>
                      <a:pt x="2979" y="0"/>
                      <a:pt x="2979" y="0"/>
                      <a:pt x="2979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70"/>
              <p:cNvSpPr/>
              <p:nvPr/>
            </p:nvSpPr>
            <p:spPr>
              <a:xfrm rot="3281200">
                <a:off x="3751851" y="2542911"/>
                <a:ext cx="2285" cy="4569"/>
              </a:xfrm>
              <a:custGeom>
                <a:avLst/>
                <a:gdLst/>
                <a:ahLst/>
                <a:cxnLst/>
                <a:rect l="l" t="t" r="r" b="b"/>
                <a:pathLst>
                  <a:path w="31" h="62" extrusionOk="0">
                    <a:moveTo>
                      <a:pt x="0" y="0"/>
                    </a:moveTo>
                    <a:cubicBezTo>
                      <a:pt x="0" y="31"/>
                      <a:pt x="0" y="61"/>
                      <a:pt x="0" y="61"/>
                    </a:cubicBezTo>
                    <a:lnTo>
                      <a:pt x="31" y="61"/>
                    </a:lnTo>
                    <a:lnTo>
                      <a:pt x="31" y="31"/>
                    </a:lnTo>
                    <a:cubicBezTo>
                      <a:pt x="31" y="31"/>
                      <a:pt x="31" y="31"/>
                      <a:pt x="0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70"/>
              <p:cNvSpPr/>
              <p:nvPr/>
            </p:nvSpPr>
            <p:spPr>
              <a:xfrm rot="3281200">
                <a:off x="3750860" y="2546894"/>
                <a:ext cx="74" cy="228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0"/>
                      <a:pt x="1" y="30"/>
                    </a:cubicBezTo>
                    <a:lnTo>
                      <a:pt x="1" y="30"/>
                    </a:lnTo>
                    <a:lnTo>
                      <a:pt x="1" y="30"/>
                    </a:lnTo>
                    <a:cubicBezTo>
                      <a:pt x="1" y="3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70"/>
              <p:cNvSpPr/>
              <p:nvPr/>
            </p:nvSpPr>
            <p:spPr>
              <a:xfrm rot="3281200">
                <a:off x="3509519" y="2552166"/>
                <a:ext cx="174818" cy="506397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687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" y="153"/>
                      <a:pt x="153" y="305"/>
                      <a:pt x="244" y="427"/>
                    </a:cubicBezTo>
                    <a:cubicBezTo>
                      <a:pt x="882" y="1095"/>
                      <a:pt x="1399" y="1794"/>
                      <a:pt x="1672" y="2737"/>
                    </a:cubicBezTo>
                    <a:cubicBezTo>
                      <a:pt x="2037" y="4104"/>
                      <a:pt x="1642" y="5563"/>
                      <a:pt x="1065" y="6810"/>
                    </a:cubicBezTo>
                    <a:cubicBezTo>
                      <a:pt x="1065" y="6810"/>
                      <a:pt x="1065" y="6840"/>
                      <a:pt x="1065" y="6870"/>
                    </a:cubicBezTo>
                    <a:cubicBezTo>
                      <a:pt x="1095" y="6840"/>
                      <a:pt x="1125" y="6840"/>
                      <a:pt x="1156" y="6810"/>
                    </a:cubicBezTo>
                    <a:cubicBezTo>
                      <a:pt x="1217" y="6749"/>
                      <a:pt x="1277" y="6688"/>
                      <a:pt x="1308" y="6597"/>
                    </a:cubicBezTo>
                    <a:cubicBezTo>
                      <a:pt x="2372" y="4226"/>
                      <a:pt x="2037" y="1642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70"/>
              <p:cNvSpPr/>
              <p:nvPr/>
            </p:nvSpPr>
            <p:spPr>
              <a:xfrm rot="3281200">
                <a:off x="3747221" y="2549434"/>
                <a:ext cx="74" cy="2358"/>
              </a:xfrm>
              <a:custGeom>
                <a:avLst/>
                <a:gdLst/>
                <a:ahLst/>
                <a:cxnLst/>
                <a:rect l="l" t="t" r="r" b="b"/>
                <a:pathLst>
                  <a:path w="1" h="32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31"/>
                    </a:cubicBezTo>
                    <a:lnTo>
                      <a:pt x="1" y="3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70"/>
              <p:cNvSpPr/>
              <p:nvPr/>
            </p:nvSpPr>
            <p:spPr>
              <a:xfrm rot="3281200">
                <a:off x="3746739" y="2550367"/>
                <a:ext cx="2358" cy="2358"/>
              </a:xfrm>
              <a:custGeom>
                <a:avLst/>
                <a:gdLst/>
                <a:ahLst/>
                <a:cxnLst/>
                <a:rect l="l" t="t" r="r" b="b"/>
                <a:pathLst>
                  <a:path w="32" h="32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31"/>
                    </a:cubicBezTo>
                    <a:lnTo>
                      <a:pt x="31" y="31"/>
                    </a:lnTo>
                    <a:cubicBezTo>
                      <a:pt x="31" y="3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70"/>
              <p:cNvSpPr/>
              <p:nvPr/>
            </p:nvSpPr>
            <p:spPr>
              <a:xfrm rot="3281200">
                <a:off x="3748153" y="254991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70"/>
              <p:cNvSpPr/>
              <p:nvPr/>
            </p:nvSpPr>
            <p:spPr>
              <a:xfrm rot="3281200">
                <a:off x="3741128" y="2550015"/>
                <a:ext cx="13561" cy="1680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228" extrusionOk="0">
                    <a:moveTo>
                      <a:pt x="32" y="1"/>
                    </a:moveTo>
                    <a:cubicBezTo>
                      <a:pt x="14" y="1"/>
                      <a:pt x="1" y="14"/>
                      <a:pt x="1" y="14"/>
                    </a:cubicBezTo>
                    <a:lnTo>
                      <a:pt x="1" y="45"/>
                    </a:lnTo>
                    <a:cubicBezTo>
                      <a:pt x="1" y="45"/>
                      <a:pt x="31" y="75"/>
                      <a:pt x="31" y="75"/>
                    </a:cubicBezTo>
                    <a:cubicBezTo>
                      <a:pt x="92" y="136"/>
                      <a:pt x="122" y="166"/>
                      <a:pt x="183" y="227"/>
                    </a:cubicBezTo>
                    <a:cubicBezTo>
                      <a:pt x="153" y="166"/>
                      <a:pt x="122" y="106"/>
                      <a:pt x="62" y="14"/>
                    </a:cubicBezTo>
                    <a:cubicBezTo>
                      <a:pt x="51" y="4"/>
                      <a:pt x="41" y="1"/>
                      <a:pt x="32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70"/>
              <p:cNvSpPr/>
              <p:nvPr/>
            </p:nvSpPr>
            <p:spPr>
              <a:xfrm rot="3281200">
                <a:off x="3730275" y="2578513"/>
                <a:ext cx="29185" cy="3817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18" extrusionOk="0">
                    <a:moveTo>
                      <a:pt x="1" y="1"/>
                    </a:moveTo>
                    <a:cubicBezTo>
                      <a:pt x="31" y="62"/>
                      <a:pt x="31" y="122"/>
                      <a:pt x="62" y="183"/>
                    </a:cubicBezTo>
                    <a:cubicBezTo>
                      <a:pt x="183" y="305"/>
                      <a:pt x="305" y="426"/>
                      <a:pt x="396" y="518"/>
                    </a:cubicBezTo>
                    <a:cubicBezTo>
                      <a:pt x="305" y="396"/>
                      <a:pt x="214" y="244"/>
                      <a:pt x="153" y="92"/>
                    </a:cubicBezTo>
                    <a:cubicBezTo>
                      <a:pt x="92" y="62"/>
                      <a:pt x="31" y="31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70"/>
              <p:cNvSpPr/>
              <p:nvPr/>
            </p:nvSpPr>
            <p:spPr>
              <a:xfrm rot="3281200">
                <a:off x="3742025" y="2567438"/>
                <a:ext cx="11276" cy="1798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4" extrusionOk="0">
                    <a:moveTo>
                      <a:pt x="1" y="0"/>
                    </a:moveTo>
                    <a:cubicBezTo>
                      <a:pt x="1" y="30"/>
                      <a:pt x="1" y="91"/>
                      <a:pt x="31" y="122"/>
                    </a:cubicBezTo>
                    <a:lnTo>
                      <a:pt x="153" y="243"/>
                    </a:lnTo>
                    <a:cubicBezTo>
                      <a:pt x="122" y="182"/>
                      <a:pt x="122" y="122"/>
                      <a:pt x="92" y="61"/>
                    </a:cubicBezTo>
                    <a:cubicBezTo>
                      <a:pt x="61" y="30"/>
                      <a:pt x="31" y="0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70"/>
              <p:cNvSpPr/>
              <p:nvPr/>
            </p:nvSpPr>
            <p:spPr>
              <a:xfrm rot="3281200">
                <a:off x="3742886" y="2553099"/>
                <a:ext cx="11276" cy="1798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61"/>
                      <a:pt x="92" y="152"/>
                      <a:pt x="122" y="213"/>
                    </a:cubicBezTo>
                    <a:cubicBezTo>
                      <a:pt x="122" y="213"/>
                      <a:pt x="153" y="244"/>
                      <a:pt x="153" y="244"/>
                    </a:cubicBezTo>
                    <a:cubicBezTo>
                      <a:pt x="153" y="213"/>
                      <a:pt x="153" y="152"/>
                      <a:pt x="153" y="92"/>
                    </a:cubicBezTo>
                    <a:cubicBezTo>
                      <a:pt x="92" y="61"/>
                      <a:pt x="61" y="31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70"/>
              <p:cNvSpPr/>
              <p:nvPr/>
            </p:nvSpPr>
            <p:spPr>
              <a:xfrm rot="3281200">
                <a:off x="3747221" y="2549434"/>
                <a:ext cx="74" cy="2358"/>
              </a:xfrm>
              <a:custGeom>
                <a:avLst/>
                <a:gdLst/>
                <a:ahLst/>
                <a:cxnLst/>
                <a:rect l="l" t="t" r="r" b="b"/>
                <a:pathLst>
                  <a:path w="1" h="32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31"/>
                    </a:cubicBezTo>
                    <a:lnTo>
                      <a:pt x="1" y="3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70"/>
              <p:cNvSpPr/>
              <p:nvPr/>
            </p:nvSpPr>
            <p:spPr>
              <a:xfrm rot="3281200">
                <a:off x="3749056" y="2548172"/>
                <a:ext cx="74" cy="228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31"/>
                    </a:moveTo>
                    <a:lnTo>
                      <a:pt x="1" y="0"/>
                    </a:lnTo>
                    <a:lnTo>
                      <a:pt x="1" y="0"/>
                    </a:lnTo>
                    <a:cubicBezTo>
                      <a:pt x="1" y="31"/>
                      <a:pt x="1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70"/>
              <p:cNvSpPr/>
              <p:nvPr/>
            </p:nvSpPr>
            <p:spPr>
              <a:xfrm rot="3281200">
                <a:off x="3749056" y="2548172"/>
                <a:ext cx="74" cy="228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0"/>
                    </a:moveTo>
                    <a:lnTo>
                      <a:pt x="1" y="31"/>
                    </a:lnTo>
                    <a:cubicBezTo>
                      <a:pt x="1" y="3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70"/>
              <p:cNvSpPr/>
              <p:nvPr/>
            </p:nvSpPr>
            <p:spPr>
              <a:xfrm rot="3281200">
                <a:off x="3178614" y="2832990"/>
                <a:ext cx="217343" cy="146370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86" extrusionOk="0">
                    <a:moveTo>
                      <a:pt x="791" y="0"/>
                    </a:moveTo>
                    <a:cubicBezTo>
                      <a:pt x="0" y="456"/>
                      <a:pt x="669" y="1763"/>
                      <a:pt x="669" y="1763"/>
                    </a:cubicBezTo>
                    <a:cubicBezTo>
                      <a:pt x="954" y="1927"/>
                      <a:pt x="1258" y="1986"/>
                      <a:pt x="1547" y="1986"/>
                    </a:cubicBezTo>
                    <a:cubicBezTo>
                      <a:pt x="2279" y="1986"/>
                      <a:pt x="2918" y="1611"/>
                      <a:pt x="2918" y="1611"/>
                    </a:cubicBezTo>
                    <a:cubicBezTo>
                      <a:pt x="2949" y="1581"/>
                      <a:pt x="2949" y="1551"/>
                      <a:pt x="2949" y="1520"/>
                    </a:cubicBezTo>
                    <a:cubicBezTo>
                      <a:pt x="2098" y="1186"/>
                      <a:pt x="1338" y="700"/>
                      <a:pt x="7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70"/>
              <p:cNvSpPr/>
              <p:nvPr/>
            </p:nvSpPr>
            <p:spPr>
              <a:xfrm rot="3281200">
                <a:off x="3236367" y="2858296"/>
                <a:ext cx="177840" cy="128976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1750" extrusionOk="0">
                    <a:moveTo>
                      <a:pt x="1113" y="1"/>
                    </a:moveTo>
                    <a:cubicBezTo>
                      <a:pt x="865" y="1"/>
                      <a:pt x="590" y="42"/>
                      <a:pt x="305" y="108"/>
                    </a:cubicBezTo>
                    <a:cubicBezTo>
                      <a:pt x="183" y="138"/>
                      <a:pt x="92" y="199"/>
                      <a:pt x="1" y="229"/>
                    </a:cubicBezTo>
                    <a:cubicBezTo>
                      <a:pt x="548" y="929"/>
                      <a:pt x="1308" y="1415"/>
                      <a:pt x="2159" y="1749"/>
                    </a:cubicBezTo>
                    <a:cubicBezTo>
                      <a:pt x="2413" y="411"/>
                      <a:pt x="1895" y="1"/>
                      <a:pt x="1113" y="1"/>
                    </a:cubicBezTo>
                    <a:close/>
                  </a:path>
                </a:pathLst>
              </a:custGeom>
              <a:solidFill>
                <a:srgbClr val="F17FB0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97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AA8E83A-97C1-4E36-AFFE-609925B79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92" t="14935" r="18570" b="8053"/>
          <a:stretch/>
        </p:blipFill>
        <p:spPr>
          <a:xfrm>
            <a:off x="1054100" y="296070"/>
            <a:ext cx="671998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3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39BA65E0-C671-4006-9C8F-5324B62F06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898" y="149134"/>
            <a:ext cx="7715146" cy="4468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21DF41-553A-48E0-9969-61633D449CE0}"/>
              </a:ext>
            </a:extLst>
          </p:cNvPr>
          <p:cNvSpPr txBox="1"/>
          <p:nvPr/>
        </p:nvSpPr>
        <p:spPr>
          <a:xfrm>
            <a:off x="2306767" y="2465665"/>
            <a:ext cx="4234425" cy="579582"/>
          </a:xfrm>
          <a:prstGeom prst="rect">
            <a:avLst/>
          </a:prstGeom>
          <a:noFill/>
        </p:spPr>
        <p:txBody>
          <a:bodyPr wrap="square" lIns="91430" tIns="45716" rIns="91430" bIns="45716" rtlCol="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45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Thank you!</a:t>
            </a:r>
            <a:endParaRPr lang="vi-VN" sz="45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304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2"/>
          <p:cNvSpPr/>
          <p:nvPr/>
        </p:nvSpPr>
        <p:spPr>
          <a:xfrm>
            <a:off x="7558509" y="896787"/>
            <a:ext cx="1211770" cy="967251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defTabSz="914582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41" name="Google Shape;641;p42"/>
          <p:cNvGrpSpPr/>
          <p:nvPr/>
        </p:nvGrpSpPr>
        <p:grpSpPr>
          <a:xfrm>
            <a:off x="7500703" y="3958827"/>
            <a:ext cx="1231134" cy="1439422"/>
            <a:chOff x="4786575" y="766525"/>
            <a:chExt cx="921775" cy="1077725"/>
          </a:xfrm>
        </p:grpSpPr>
        <p:sp>
          <p:nvSpPr>
            <p:cNvPr id="642" name="Google Shape;642;p42"/>
            <p:cNvSpPr/>
            <p:nvPr/>
          </p:nvSpPr>
          <p:spPr>
            <a:xfrm>
              <a:off x="4786575" y="768400"/>
              <a:ext cx="921775" cy="1075850"/>
            </a:xfrm>
            <a:custGeom>
              <a:avLst/>
              <a:gdLst/>
              <a:ahLst/>
              <a:cxnLst/>
              <a:rect l="l" t="t" r="r" b="b"/>
              <a:pathLst>
                <a:path w="36871" h="43034" extrusionOk="0">
                  <a:moveTo>
                    <a:pt x="7113" y="0"/>
                  </a:moveTo>
                  <a:cubicBezTo>
                    <a:pt x="6019" y="790"/>
                    <a:pt x="5502" y="4438"/>
                    <a:pt x="5502" y="4438"/>
                  </a:cubicBezTo>
                  <a:lnTo>
                    <a:pt x="92" y="34560"/>
                  </a:lnTo>
                  <a:cubicBezTo>
                    <a:pt x="1" y="35077"/>
                    <a:pt x="183" y="37691"/>
                    <a:pt x="2949" y="38207"/>
                  </a:cubicBezTo>
                  <a:lnTo>
                    <a:pt x="29819" y="43010"/>
                  </a:lnTo>
                  <a:cubicBezTo>
                    <a:pt x="29890" y="43026"/>
                    <a:pt x="29961" y="43033"/>
                    <a:pt x="30030" y="43033"/>
                  </a:cubicBezTo>
                  <a:cubicBezTo>
                    <a:pt x="30486" y="43033"/>
                    <a:pt x="30864" y="42699"/>
                    <a:pt x="30943" y="42250"/>
                  </a:cubicBezTo>
                  <a:lnTo>
                    <a:pt x="36871" y="9301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2"/>
            <p:cNvSpPr/>
            <p:nvPr/>
          </p:nvSpPr>
          <p:spPr>
            <a:xfrm>
              <a:off x="4812425" y="842100"/>
              <a:ext cx="869325" cy="973025"/>
            </a:xfrm>
            <a:custGeom>
              <a:avLst/>
              <a:gdLst/>
              <a:ahLst/>
              <a:cxnLst/>
              <a:rect l="l" t="t" r="r" b="b"/>
              <a:pathLst>
                <a:path w="34773" h="38921" extrusionOk="0">
                  <a:moveTo>
                    <a:pt x="5988" y="1"/>
                  </a:moveTo>
                  <a:lnTo>
                    <a:pt x="91" y="32949"/>
                  </a:lnTo>
                  <a:cubicBezTo>
                    <a:pt x="0" y="33466"/>
                    <a:pt x="334" y="33983"/>
                    <a:pt x="882" y="34074"/>
                  </a:cubicBezTo>
                  <a:lnTo>
                    <a:pt x="27751" y="38907"/>
                  </a:lnTo>
                  <a:cubicBezTo>
                    <a:pt x="27805" y="38916"/>
                    <a:pt x="27858" y="38921"/>
                    <a:pt x="27911" y="38921"/>
                  </a:cubicBezTo>
                  <a:cubicBezTo>
                    <a:pt x="28371" y="38921"/>
                    <a:pt x="28794" y="38580"/>
                    <a:pt x="28876" y="38117"/>
                  </a:cubicBezTo>
                  <a:lnTo>
                    <a:pt x="34773" y="5168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2"/>
            <p:cNvSpPr/>
            <p:nvPr/>
          </p:nvSpPr>
          <p:spPr>
            <a:xfrm>
              <a:off x="4805575" y="820825"/>
              <a:ext cx="869350" cy="972275"/>
            </a:xfrm>
            <a:custGeom>
              <a:avLst/>
              <a:gdLst/>
              <a:ahLst/>
              <a:cxnLst/>
              <a:rect l="l" t="t" r="r" b="b"/>
              <a:pathLst>
                <a:path w="34774" h="38891" extrusionOk="0">
                  <a:moveTo>
                    <a:pt x="5988" y="0"/>
                  </a:moveTo>
                  <a:lnTo>
                    <a:pt x="92" y="32919"/>
                  </a:lnTo>
                  <a:cubicBezTo>
                    <a:pt x="1" y="33436"/>
                    <a:pt x="335" y="33952"/>
                    <a:pt x="852" y="34044"/>
                  </a:cubicBezTo>
                  <a:lnTo>
                    <a:pt x="27721" y="38876"/>
                  </a:lnTo>
                  <a:cubicBezTo>
                    <a:pt x="27778" y="38886"/>
                    <a:pt x="27834" y="38890"/>
                    <a:pt x="27889" y="38890"/>
                  </a:cubicBezTo>
                  <a:cubicBezTo>
                    <a:pt x="28365" y="38890"/>
                    <a:pt x="28767" y="38549"/>
                    <a:pt x="28876" y="38086"/>
                  </a:cubicBezTo>
                  <a:lnTo>
                    <a:pt x="34773" y="5168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2"/>
            <p:cNvSpPr/>
            <p:nvPr/>
          </p:nvSpPr>
          <p:spPr>
            <a:xfrm>
              <a:off x="4800250" y="766525"/>
              <a:ext cx="871625" cy="992400"/>
            </a:xfrm>
            <a:custGeom>
              <a:avLst/>
              <a:gdLst/>
              <a:ahLst/>
              <a:cxnLst/>
              <a:rect l="l" t="t" r="r" b="b"/>
              <a:pathLst>
                <a:path w="34865" h="39696" extrusionOk="0">
                  <a:moveTo>
                    <a:pt x="6976" y="0"/>
                  </a:moveTo>
                  <a:cubicBezTo>
                    <a:pt x="6500" y="0"/>
                    <a:pt x="6101" y="341"/>
                    <a:pt x="6019" y="805"/>
                  </a:cubicBezTo>
                  <a:lnTo>
                    <a:pt x="92" y="33723"/>
                  </a:lnTo>
                  <a:cubicBezTo>
                    <a:pt x="1" y="34270"/>
                    <a:pt x="366" y="34757"/>
                    <a:pt x="882" y="34848"/>
                  </a:cubicBezTo>
                  <a:lnTo>
                    <a:pt x="27752" y="39681"/>
                  </a:lnTo>
                  <a:cubicBezTo>
                    <a:pt x="27809" y="39691"/>
                    <a:pt x="27866" y="39696"/>
                    <a:pt x="27922" y="39696"/>
                  </a:cubicBezTo>
                  <a:cubicBezTo>
                    <a:pt x="28377" y="39696"/>
                    <a:pt x="28796" y="39377"/>
                    <a:pt x="28877" y="38890"/>
                  </a:cubicBezTo>
                  <a:lnTo>
                    <a:pt x="34773" y="5972"/>
                  </a:lnTo>
                  <a:cubicBezTo>
                    <a:pt x="34865" y="5455"/>
                    <a:pt x="34530" y="4938"/>
                    <a:pt x="33983" y="4847"/>
                  </a:cubicBezTo>
                  <a:lnTo>
                    <a:pt x="7144" y="14"/>
                  </a:lnTo>
                  <a:cubicBezTo>
                    <a:pt x="7087" y="5"/>
                    <a:pt x="7031" y="0"/>
                    <a:pt x="6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2"/>
            <p:cNvSpPr/>
            <p:nvPr/>
          </p:nvSpPr>
          <p:spPr>
            <a:xfrm>
              <a:off x="5063175" y="985375"/>
              <a:ext cx="364775" cy="252250"/>
            </a:xfrm>
            <a:custGeom>
              <a:avLst/>
              <a:gdLst/>
              <a:ahLst/>
              <a:cxnLst/>
              <a:rect l="l" t="t" r="r" b="b"/>
              <a:pathLst>
                <a:path w="14591" h="10090" extrusionOk="0">
                  <a:moveTo>
                    <a:pt x="2143" y="0"/>
                  </a:moveTo>
                  <a:cubicBezTo>
                    <a:pt x="1667" y="0"/>
                    <a:pt x="1268" y="341"/>
                    <a:pt x="1186" y="805"/>
                  </a:cubicBezTo>
                  <a:lnTo>
                    <a:pt x="92" y="6884"/>
                  </a:lnTo>
                  <a:cubicBezTo>
                    <a:pt x="1" y="7431"/>
                    <a:pt x="335" y="7917"/>
                    <a:pt x="882" y="8008"/>
                  </a:cubicBezTo>
                  <a:lnTo>
                    <a:pt x="12281" y="10075"/>
                  </a:lnTo>
                  <a:cubicBezTo>
                    <a:pt x="12334" y="10085"/>
                    <a:pt x="12388" y="10089"/>
                    <a:pt x="12441" y="10089"/>
                  </a:cubicBezTo>
                  <a:cubicBezTo>
                    <a:pt x="12900" y="10089"/>
                    <a:pt x="13323" y="9748"/>
                    <a:pt x="13405" y="9285"/>
                  </a:cubicBezTo>
                  <a:lnTo>
                    <a:pt x="14499" y="3206"/>
                  </a:lnTo>
                  <a:cubicBezTo>
                    <a:pt x="14591" y="2689"/>
                    <a:pt x="14256" y="2172"/>
                    <a:pt x="13709" y="2081"/>
                  </a:cubicBezTo>
                  <a:lnTo>
                    <a:pt x="2311" y="14"/>
                  </a:lnTo>
                  <a:cubicBezTo>
                    <a:pt x="2254" y="5"/>
                    <a:pt x="2198" y="0"/>
                    <a:pt x="2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6" name="Google Shape;656;p42"/>
          <p:cNvGrpSpPr/>
          <p:nvPr/>
        </p:nvGrpSpPr>
        <p:grpSpPr>
          <a:xfrm>
            <a:off x="285821" y="3646599"/>
            <a:ext cx="1381306" cy="1823739"/>
            <a:chOff x="-5969450" y="12871025"/>
            <a:chExt cx="1275875" cy="1684850"/>
          </a:xfrm>
        </p:grpSpPr>
        <p:sp>
          <p:nvSpPr>
            <p:cNvPr id="657" name="Google Shape;657;p42"/>
            <p:cNvSpPr/>
            <p:nvPr/>
          </p:nvSpPr>
          <p:spPr>
            <a:xfrm>
              <a:off x="-5932225" y="12871025"/>
              <a:ext cx="1221175" cy="1040575"/>
            </a:xfrm>
            <a:custGeom>
              <a:avLst/>
              <a:gdLst/>
              <a:ahLst/>
              <a:cxnLst/>
              <a:rect l="l" t="t" r="r" b="b"/>
              <a:pathLst>
                <a:path w="48847" h="41623" extrusionOk="0">
                  <a:moveTo>
                    <a:pt x="1156" y="0"/>
                  </a:moveTo>
                  <a:cubicBezTo>
                    <a:pt x="719" y="0"/>
                    <a:pt x="364" y="173"/>
                    <a:pt x="1" y="437"/>
                  </a:cubicBezTo>
                  <a:cubicBezTo>
                    <a:pt x="6171" y="8036"/>
                    <a:pt x="13831" y="13933"/>
                    <a:pt x="22129" y="20164"/>
                  </a:cubicBezTo>
                  <a:cubicBezTo>
                    <a:pt x="31217" y="27519"/>
                    <a:pt x="39059" y="34875"/>
                    <a:pt x="48847" y="41623"/>
                  </a:cubicBezTo>
                  <a:cubicBezTo>
                    <a:pt x="48634" y="41258"/>
                    <a:pt x="48360" y="41045"/>
                    <a:pt x="48360" y="41045"/>
                  </a:cubicBezTo>
                  <a:cubicBezTo>
                    <a:pt x="48360" y="41045"/>
                    <a:pt x="7813" y="4692"/>
                    <a:pt x="4712" y="2048"/>
                  </a:cubicBezTo>
                  <a:cubicBezTo>
                    <a:pt x="2948" y="536"/>
                    <a:pt x="1926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5969450" y="12881925"/>
              <a:ext cx="1275875" cy="1673950"/>
            </a:xfrm>
            <a:custGeom>
              <a:avLst/>
              <a:gdLst/>
              <a:ahLst/>
              <a:cxnLst/>
              <a:rect l="l" t="t" r="r" b="b"/>
              <a:pathLst>
                <a:path w="51035" h="66958" extrusionOk="0">
                  <a:moveTo>
                    <a:pt x="18776" y="26232"/>
                  </a:moveTo>
                  <a:cubicBezTo>
                    <a:pt x="19069" y="26232"/>
                    <a:pt x="19453" y="26428"/>
                    <a:pt x="20122" y="26992"/>
                  </a:cubicBezTo>
                  <a:cubicBezTo>
                    <a:pt x="21278" y="27995"/>
                    <a:pt x="36445" y="41582"/>
                    <a:pt x="36445" y="41582"/>
                  </a:cubicBezTo>
                  <a:cubicBezTo>
                    <a:pt x="36445" y="41582"/>
                    <a:pt x="37114" y="42190"/>
                    <a:pt x="36506" y="42737"/>
                  </a:cubicBezTo>
                  <a:cubicBezTo>
                    <a:pt x="35503" y="43588"/>
                    <a:pt x="27083" y="51126"/>
                    <a:pt x="27083" y="51126"/>
                  </a:cubicBezTo>
                  <a:cubicBezTo>
                    <a:pt x="27083" y="51126"/>
                    <a:pt x="26799" y="51451"/>
                    <a:pt x="26439" y="51451"/>
                  </a:cubicBezTo>
                  <a:cubicBezTo>
                    <a:pt x="26259" y="51451"/>
                    <a:pt x="26060" y="51369"/>
                    <a:pt x="25867" y="51126"/>
                  </a:cubicBezTo>
                  <a:cubicBezTo>
                    <a:pt x="25823" y="51793"/>
                    <a:pt x="25735" y="52012"/>
                    <a:pt x="25604" y="52012"/>
                  </a:cubicBezTo>
                  <a:cubicBezTo>
                    <a:pt x="25466" y="52012"/>
                    <a:pt x="25280" y="51770"/>
                    <a:pt x="25047" y="51552"/>
                  </a:cubicBezTo>
                  <a:cubicBezTo>
                    <a:pt x="24469" y="50974"/>
                    <a:pt x="21247" y="40032"/>
                    <a:pt x="19150" y="33011"/>
                  </a:cubicBezTo>
                  <a:cubicBezTo>
                    <a:pt x="17334" y="26843"/>
                    <a:pt x="17981" y="26468"/>
                    <a:pt x="18165" y="26468"/>
                  </a:cubicBezTo>
                  <a:cubicBezTo>
                    <a:pt x="18191" y="26468"/>
                    <a:pt x="18208" y="26475"/>
                    <a:pt x="18208" y="26475"/>
                  </a:cubicBezTo>
                  <a:cubicBezTo>
                    <a:pt x="18399" y="26335"/>
                    <a:pt x="18564" y="26232"/>
                    <a:pt x="18776" y="26232"/>
                  </a:cubicBezTo>
                  <a:close/>
                  <a:moveTo>
                    <a:pt x="1490" y="1"/>
                  </a:moveTo>
                  <a:cubicBezTo>
                    <a:pt x="1368" y="62"/>
                    <a:pt x="1247" y="153"/>
                    <a:pt x="1156" y="244"/>
                  </a:cubicBezTo>
                  <a:cubicBezTo>
                    <a:pt x="1" y="1186"/>
                    <a:pt x="1611" y="6110"/>
                    <a:pt x="1611" y="6110"/>
                  </a:cubicBezTo>
                  <a:cubicBezTo>
                    <a:pt x="1611" y="6110"/>
                    <a:pt x="20639" y="64288"/>
                    <a:pt x="20974" y="65017"/>
                  </a:cubicBezTo>
                  <a:cubicBezTo>
                    <a:pt x="21623" y="66516"/>
                    <a:pt x="22386" y="66958"/>
                    <a:pt x="23058" y="66958"/>
                  </a:cubicBezTo>
                  <a:cubicBezTo>
                    <a:pt x="24023" y="66958"/>
                    <a:pt x="24803" y="66051"/>
                    <a:pt x="24803" y="66051"/>
                  </a:cubicBezTo>
                  <a:cubicBezTo>
                    <a:pt x="24803" y="66051"/>
                    <a:pt x="47357" y="45929"/>
                    <a:pt x="50001" y="43619"/>
                  </a:cubicBezTo>
                  <a:cubicBezTo>
                    <a:pt x="51035" y="42737"/>
                    <a:pt x="50731" y="41795"/>
                    <a:pt x="50336" y="41187"/>
                  </a:cubicBezTo>
                  <a:cubicBezTo>
                    <a:pt x="40548" y="34439"/>
                    <a:pt x="32706" y="27083"/>
                    <a:pt x="23618" y="19728"/>
                  </a:cubicBezTo>
                  <a:cubicBezTo>
                    <a:pt x="15320" y="13497"/>
                    <a:pt x="7660" y="7600"/>
                    <a:pt x="14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5536100" y="13543625"/>
              <a:ext cx="213350" cy="638600"/>
            </a:xfrm>
            <a:custGeom>
              <a:avLst/>
              <a:gdLst/>
              <a:ahLst/>
              <a:cxnLst/>
              <a:rect l="l" t="t" r="r" b="b"/>
              <a:pathLst>
                <a:path w="8534" h="25544" extrusionOk="0">
                  <a:moveTo>
                    <a:pt x="831" y="0"/>
                  </a:moveTo>
                  <a:cubicBezTo>
                    <a:pt x="647" y="0"/>
                    <a:pt x="0" y="375"/>
                    <a:pt x="1816" y="6543"/>
                  </a:cubicBezTo>
                  <a:cubicBezTo>
                    <a:pt x="3913" y="13594"/>
                    <a:pt x="7135" y="24506"/>
                    <a:pt x="7713" y="25084"/>
                  </a:cubicBezTo>
                  <a:cubicBezTo>
                    <a:pt x="7931" y="25302"/>
                    <a:pt x="8117" y="25544"/>
                    <a:pt x="8259" y="25544"/>
                  </a:cubicBezTo>
                  <a:cubicBezTo>
                    <a:pt x="8394" y="25544"/>
                    <a:pt x="8489" y="25325"/>
                    <a:pt x="8533" y="24658"/>
                  </a:cubicBezTo>
                  <a:cubicBezTo>
                    <a:pt x="8442" y="24567"/>
                    <a:pt x="8381" y="24446"/>
                    <a:pt x="8290" y="24263"/>
                  </a:cubicBezTo>
                  <a:cubicBezTo>
                    <a:pt x="8199" y="23990"/>
                    <a:pt x="1056" y="2196"/>
                    <a:pt x="1056" y="2196"/>
                  </a:cubicBezTo>
                  <a:cubicBezTo>
                    <a:pt x="1056" y="2196"/>
                    <a:pt x="448" y="372"/>
                    <a:pt x="874" y="7"/>
                  </a:cubicBezTo>
                  <a:cubicBezTo>
                    <a:pt x="874" y="7"/>
                    <a:pt x="857" y="0"/>
                    <a:pt x="831" y="0"/>
                  </a:cubicBezTo>
                  <a:close/>
                </a:path>
              </a:pathLst>
            </a:custGeom>
            <a:solidFill>
              <a:srgbClr val="9AE3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5845375" y="12930950"/>
              <a:ext cx="47075" cy="52700"/>
            </a:xfrm>
            <a:custGeom>
              <a:avLst/>
              <a:gdLst/>
              <a:ahLst/>
              <a:cxnLst/>
              <a:rect l="l" t="t" r="r" b="b"/>
              <a:pathLst>
                <a:path w="1883" h="2108" extrusionOk="0">
                  <a:moveTo>
                    <a:pt x="1730" y="1"/>
                  </a:moveTo>
                  <a:cubicBezTo>
                    <a:pt x="1705" y="1"/>
                    <a:pt x="1680" y="14"/>
                    <a:pt x="1664" y="46"/>
                  </a:cubicBezTo>
                  <a:cubicBezTo>
                    <a:pt x="1542" y="289"/>
                    <a:pt x="1329" y="502"/>
                    <a:pt x="1117" y="684"/>
                  </a:cubicBezTo>
                  <a:cubicBezTo>
                    <a:pt x="722" y="1079"/>
                    <a:pt x="387" y="1596"/>
                    <a:pt x="22" y="2022"/>
                  </a:cubicBezTo>
                  <a:cubicBezTo>
                    <a:pt x="1" y="2065"/>
                    <a:pt x="25" y="2108"/>
                    <a:pt x="52" y="2108"/>
                  </a:cubicBezTo>
                  <a:cubicBezTo>
                    <a:pt x="63" y="2108"/>
                    <a:pt x="74" y="2100"/>
                    <a:pt x="83" y="2083"/>
                  </a:cubicBezTo>
                  <a:cubicBezTo>
                    <a:pt x="478" y="1657"/>
                    <a:pt x="873" y="1231"/>
                    <a:pt x="1238" y="806"/>
                  </a:cubicBezTo>
                  <a:cubicBezTo>
                    <a:pt x="1421" y="593"/>
                    <a:pt x="1573" y="350"/>
                    <a:pt x="1816" y="168"/>
                  </a:cubicBezTo>
                  <a:cubicBezTo>
                    <a:pt x="1883" y="101"/>
                    <a:pt x="1802" y="1"/>
                    <a:pt x="173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5728275" y="13041475"/>
              <a:ext cx="47050" cy="52700"/>
            </a:xfrm>
            <a:custGeom>
              <a:avLst/>
              <a:gdLst/>
              <a:ahLst/>
              <a:cxnLst/>
              <a:rect l="l" t="t" r="r" b="b"/>
              <a:pathLst>
                <a:path w="1882" h="2108" extrusionOk="0">
                  <a:moveTo>
                    <a:pt x="1736" y="0"/>
                  </a:moveTo>
                  <a:cubicBezTo>
                    <a:pt x="1710" y="0"/>
                    <a:pt x="1684" y="10"/>
                    <a:pt x="1661" y="32"/>
                  </a:cubicBezTo>
                  <a:cubicBezTo>
                    <a:pt x="1539" y="276"/>
                    <a:pt x="1326" y="488"/>
                    <a:pt x="1114" y="701"/>
                  </a:cubicBezTo>
                  <a:cubicBezTo>
                    <a:pt x="718" y="1066"/>
                    <a:pt x="384" y="1583"/>
                    <a:pt x="50" y="2008"/>
                  </a:cubicBezTo>
                  <a:cubicBezTo>
                    <a:pt x="0" y="2058"/>
                    <a:pt x="32" y="2107"/>
                    <a:pt x="78" y="2107"/>
                  </a:cubicBezTo>
                  <a:cubicBezTo>
                    <a:pt x="88" y="2107"/>
                    <a:pt x="99" y="2105"/>
                    <a:pt x="111" y="2099"/>
                  </a:cubicBezTo>
                  <a:cubicBezTo>
                    <a:pt x="475" y="1674"/>
                    <a:pt x="870" y="1248"/>
                    <a:pt x="1235" y="792"/>
                  </a:cubicBezTo>
                  <a:cubicBezTo>
                    <a:pt x="1448" y="580"/>
                    <a:pt x="1600" y="336"/>
                    <a:pt x="1813" y="154"/>
                  </a:cubicBezTo>
                  <a:cubicBezTo>
                    <a:pt x="1881" y="86"/>
                    <a:pt x="1813" y="0"/>
                    <a:pt x="1736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2"/>
            <p:cNvSpPr/>
            <p:nvPr/>
          </p:nvSpPr>
          <p:spPr>
            <a:xfrm>
              <a:off x="-5609050" y="13144475"/>
              <a:ext cx="46325" cy="52700"/>
            </a:xfrm>
            <a:custGeom>
              <a:avLst/>
              <a:gdLst/>
              <a:ahLst/>
              <a:cxnLst/>
              <a:rect l="l" t="t" r="r" b="b"/>
              <a:pathLst>
                <a:path w="1853" h="2108" extrusionOk="0">
                  <a:moveTo>
                    <a:pt x="1725" y="1"/>
                  </a:moveTo>
                  <a:cubicBezTo>
                    <a:pt x="1702" y="1"/>
                    <a:pt x="1680" y="14"/>
                    <a:pt x="1664" y="46"/>
                  </a:cubicBezTo>
                  <a:cubicBezTo>
                    <a:pt x="1512" y="289"/>
                    <a:pt x="1299" y="502"/>
                    <a:pt x="1117" y="685"/>
                  </a:cubicBezTo>
                  <a:cubicBezTo>
                    <a:pt x="691" y="1080"/>
                    <a:pt x="357" y="1596"/>
                    <a:pt x="22" y="2022"/>
                  </a:cubicBezTo>
                  <a:cubicBezTo>
                    <a:pt x="1" y="2065"/>
                    <a:pt x="25" y="2108"/>
                    <a:pt x="52" y="2108"/>
                  </a:cubicBezTo>
                  <a:cubicBezTo>
                    <a:pt x="63" y="2108"/>
                    <a:pt x="74" y="2101"/>
                    <a:pt x="83" y="2083"/>
                  </a:cubicBezTo>
                  <a:cubicBezTo>
                    <a:pt x="478" y="1657"/>
                    <a:pt x="843" y="1232"/>
                    <a:pt x="1238" y="806"/>
                  </a:cubicBezTo>
                  <a:cubicBezTo>
                    <a:pt x="1421" y="593"/>
                    <a:pt x="1573" y="350"/>
                    <a:pt x="1785" y="168"/>
                  </a:cubicBezTo>
                  <a:cubicBezTo>
                    <a:pt x="1852" y="101"/>
                    <a:pt x="1788" y="1"/>
                    <a:pt x="172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-5490575" y="13252250"/>
              <a:ext cx="46300" cy="52425"/>
            </a:xfrm>
            <a:custGeom>
              <a:avLst/>
              <a:gdLst/>
              <a:ahLst/>
              <a:cxnLst/>
              <a:rect l="l" t="t" r="r" b="b"/>
              <a:pathLst>
                <a:path w="1852" h="2097" extrusionOk="0">
                  <a:moveTo>
                    <a:pt x="1737" y="0"/>
                  </a:moveTo>
                  <a:cubicBezTo>
                    <a:pt x="1711" y="0"/>
                    <a:pt x="1685" y="15"/>
                    <a:pt x="1667" y="51"/>
                  </a:cubicBezTo>
                  <a:cubicBezTo>
                    <a:pt x="1515" y="264"/>
                    <a:pt x="1302" y="477"/>
                    <a:pt x="1119" y="690"/>
                  </a:cubicBezTo>
                  <a:cubicBezTo>
                    <a:pt x="694" y="1085"/>
                    <a:pt x="360" y="1571"/>
                    <a:pt x="25" y="2027"/>
                  </a:cubicBezTo>
                  <a:cubicBezTo>
                    <a:pt x="1" y="2052"/>
                    <a:pt x="36" y="2096"/>
                    <a:pt x="66" y="2096"/>
                  </a:cubicBezTo>
                  <a:cubicBezTo>
                    <a:pt x="73" y="2096"/>
                    <a:pt x="80" y="2094"/>
                    <a:pt x="86" y="2088"/>
                  </a:cubicBezTo>
                  <a:cubicBezTo>
                    <a:pt x="481" y="1662"/>
                    <a:pt x="846" y="1237"/>
                    <a:pt x="1211" y="811"/>
                  </a:cubicBezTo>
                  <a:cubicBezTo>
                    <a:pt x="1423" y="568"/>
                    <a:pt x="1575" y="325"/>
                    <a:pt x="1788" y="143"/>
                  </a:cubicBezTo>
                  <a:cubicBezTo>
                    <a:pt x="1852" y="79"/>
                    <a:pt x="1797" y="0"/>
                    <a:pt x="173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-5391775" y="13339000"/>
              <a:ext cx="46375" cy="52300"/>
            </a:xfrm>
            <a:custGeom>
              <a:avLst/>
              <a:gdLst/>
              <a:ahLst/>
              <a:cxnLst/>
              <a:rect l="l" t="t" r="r" b="b"/>
              <a:pathLst>
                <a:path w="1855" h="2092" extrusionOk="0">
                  <a:moveTo>
                    <a:pt x="1729" y="1"/>
                  </a:moveTo>
                  <a:cubicBezTo>
                    <a:pt x="1706" y="1"/>
                    <a:pt x="1683" y="14"/>
                    <a:pt x="1666" y="46"/>
                  </a:cubicBezTo>
                  <a:cubicBezTo>
                    <a:pt x="1514" y="290"/>
                    <a:pt x="1301" y="502"/>
                    <a:pt x="1119" y="685"/>
                  </a:cubicBezTo>
                  <a:cubicBezTo>
                    <a:pt x="724" y="1080"/>
                    <a:pt x="359" y="1566"/>
                    <a:pt x="25" y="2022"/>
                  </a:cubicBezTo>
                  <a:cubicBezTo>
                    <a:pt x="0" y="2047"/>
                    <a:pt x="35" y="2091"/>
                    <a:pt x="66" y="2091"/>
                  </a:cubicBezTo>
                  <a:cubicBezTo>
                    <a:pt x="73" y="2091"/>
                    <a:pt x="80" y="2089"/>
                    <a:pt x="85" y="2083"/>
                  </a:cubicBezTo>
                  <a:cubicBezTo>
                    <a:pt x="481" y="1657"/>
                    <a:pt x="845" y="1232"/>
                    <a:pt x="1240" y="806"/>
                  </a:cubicBezTo>
                  <a:cubicBezTo>
                    <a:pt x="1423" y="594"/>
                    <a:pt x="1575" y="320"/>
                    <a:pt x="1788" y="138"/>
                  </a:cubicBezTo>
                  <a:cubicBezTo>
                    <a:pt x="1854" y="93"/>
                    <a:pt x="1791" y="1"/>
                    <a:pt x="1729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-5298325" y="13421400"/>
              <a:ext cx="46425" cy="52725"/>
            </a:xfrm>
            <a:custGeom>
              <a:avLst/>
              <a:gdLst/>
              <a:ahLst/>
              <a:cxnLst/>
              <a:rect l="l" t="t" r="r" b="b"/>
              <a:pathLst>
                <a:path w="1857" h="2109" extrusionOk="0">
                  <a:moveTo>
                    <a:pt x="1724" y="1"/>
                  </a:moveTo>
                  <a:cubicBezTo>
                    <a:pt x="1703" y="1"/>
                    <a:pt x="1682" y="10"/>
                    <a:pt x="1667" y="33"/>
                  </a:cubicBezTo>
                  <a:cubicBezTo>
                    <a:pt x="1515" y="276"/>
                    <a:pt x="1302" y="489"/>
                    <a:pt x="1120" y="702"/>
                  </a:cubicBezTo>
                  <a:cubicBezTo>
                    <a:pt x="694" y="1067"/>
                    <a:pt x="360" y="1583"/>
                    <a:pt x="25" y="2009"/>
                  </a:cubicBezTo>
                  <a:cubicBezTo>
                    <a:pt x="0" y="2059"/>
                    <a:pt x="36" y="2108"/>
                    <a:pt x="67" y="2108"/>
                  </a:cubicBezTo>
                  <a:cubicBezTo>
                    <a:pt x="74" y="2108"/>
                    <a:pt x="81" y="2106"/>
                    <a:pt x="86" y="2100"/>
                  </a:cubicBezTo>
                  <a:cubicBezTo>
                    <a:pt x="481" y="1675"/>
                    <a:pt x="846" y="1249"/>
                    <a:pt x="1211" y="793"/>
                  </a:cubicBezTo>
                  <a:cubicBezTo>
                    <a:pt x="1424" y="580"/>
                    <a:pt x="1575" y="337"/>
                    <a:pt x="1788" y="155"/>
                  </a:cubicBezTo>
                  <a:cubicBezTo>
                    <a:pt x="1857" y="86"/>
                    <a:pt x="1788" y="1"/>
                    <a:pt x="1724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-5211700" y="13502250"/>
              <a:ext cx="47075" cy="52425"/>
            </a:xfrm>
            <a:custGeom>
              <a:avLst/>
              <a:gdLst/>
              <a:ahLst/>
              <a:cxnLst/>
              <a:rect l="l" t="t" r="r" b="b"/>
              <a:pathLst>
                <a:path w="1883" h="2097" extrusionOk="0">
                  <a:moveTo>
                    <a:pt x="1757" y="0"/>
                  </a:moveTo>
                  <a:cubicBezTo>
                    <a:pt x="1727" y="0"/>
                    <a:pt x="1694" y="15"/>
                    <a:pt x="1667" y="52"/>
                  </a:cubicBezTo>
                  <a:cubicBezTo>
                    <a:pt x="1545" y="264"/>
                    <a:pt x="1332" y="477"/>
                    <a:pt x="1120" y="690"/>
                  </a:cubicBezTo>
                  <a:cubicBezTo>
                    <a:pt x="725" y="1085"/>
                    <a:pt x="390" y="1571"/>
                    <a:pt x="25" y="2027"/>
                  </a:cubicBezTo>
                  <a:cubicBezTo>
                    <a:pt x="1" y="2052"/>
                    <a:pt x="36" y="2096"/>
                    <a:pt x="82" y="2096"/>
                  </a:cubicBezTo>
                  <a:cubicBezTo>
                    <a:pt x="93" y="2096"/>
                    <a:pt x="105" y="2094"/>
                    <a:pt x="117" y="2088"/>
                  </a:cubicBezTo>
                  <a:cubicBezTo>
                    <a:pt x="481" y="1662"/>
                    <a:pt x="877" y="1237"/>
                    <a:pt x="1241" y="811"/>
                  </a:cubicBezTo>
                  <a:cubicBezTo>
                    <a:pt x="1424" y="568"/>
                    <a:pt x="1576" y="325"/>
                    <a:pt x="1819" y="143"/>
                  </a:cubicBezTo>
                  <a:cubicBezTo>
                    <a:pt x="1883" y="79"/>
                    <a:pt x="1827" y="0"/>
                    <a:pt x="175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-5120425" y="13584475"/>
              <a:ext cx="46875" cy="52675"/>
            </a:xfrm>
            <a:custGeom>
              <a:avLst/>
              <a:gdLst/>
              <a:ahLst/>
              <a:cxnLst/>
              <a:rect l="l" t="t" r="r" b="b"/>
              <a:pathLst>
                <a:path w="1875" h="2107" extrusionOk="0">
                  <a:moveTo>
                    <a:pt x="1729" y="0"/>
                  </a:moveTo>
                  <a:cubicBezTo>
                    <a:pt x="1704" y="0"/>
                    <a:pt x="1679" y="13"/>
                    <a:pt x="1663" y="45"/>
                  </a:cubicBezTo>
                  <a:cubicBezTo>
                    <a:pt x="1511" y="288"/>
                    <a:pt x="1299" y="501"/>
                    <a:pt x="1116" y="684"/>
                  </a:cubicBezTo>
                  <a:cubicBezTo>
                    <a:pt x="721" y="1079"/>
                    <a:pt x="387" y="1595"/>
                    <a:pt x="22" y="2021"/>
                  </a:cubicBezTo>
                  <a:cubicBezTo>
                    <a:pt x="0" y="2064"/>
                    <a:pt x="25" y="2107"/>
                    <a:pt x="51" y="2107"/>
                  </a:cubicBezTo>
                  <a:cubicBezTo>
                    <a:pt x="62" y="2107"/>
                    <a:pt x="74" y="2100"/>
                    <a:pt x="83" y="2082"/>
                  </a:cubicBezTo>
                  <a:cubicBezTo>
                    <a:pt x="478" y="1656"/>
                    <a:pt x="843" y="1231"/>
                    <a:pt x="1238" y="805"/>
                  </a:cubicBezTo>
                  <a:cubicBezTo>
                    <a:pt x="1420" y="592"/>
                    <a:pt x="1572" y="349"/>
                    <a:pt x="1785" y="167"/>
                  </a:cubicBezTo>
                  <a:cubicBezTo>
                    <a:pt x="1874" y="100"/>
                    <a:pt x="1799" y="0"/>
                    <a:pt x="1729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-5039950" y="13649675"/>
              <a:ext cx="47050" cy="52400"/>
            </a:xfrm>
            <a:custGeom>
              <a:avLst/>
              <a:gdLst/>
              <a:ahLst/>
              <a:cxnLst/>
              <a:rect l="l" t="t" r="r" b="b"/>
              <a:pathLst>
                <a:path w="1882" h="2096" extrusionOk="0">
                  <a:moveTo>
                    <a:pt x="1757" y="0"/>
                  </a:moveTo>
                  <a:cubicBezTo>
                    <a:pt x="1727" y="0"/>
                    <a:pt x="1694" y="15"/>
                    <a:pt x="1666" y="51"/>
                  </a:cubicBezTo>
                  <a:cubicBezTo>
                    <a:pt x="1545" y="264"/>
                    <a:pt x="1332" y="477"/>
                    <a:pt x="1119" y="690"/>
                  </a:cubicBezTo>
                  <a:cubicBezTo>
                    <a:pt x="724" y="1085"/>
                    <a:pt x="390" y="1571"/>
                    <a:pt x="25" y="2027"/>
                  </a:cubicBezTo>
                  <a:cubicBezTo>
                    <a:pt x="0" y="2052"/>
                    <a:pt x="35" y="2096"/>
                    <a:pt x="66" y="2096"/>
                  </a:cubicBezTo>
                  <a:cubicBezTo>
                    <a:pt x="73" y="2096"/>
                    <a:pt x="80" y="2094"/>
                    <a:pt x="86" y="2088"/>
                  </a:cubicBezTo>
                  <a:cubicBezTo>
                    <a:pt x="481" y="1662"/>
                    <a:pt x="876" y="1237"/>
                    <a:pt x="1241" y="811"/>
                  </a:cubicBezTo>
                  <a:cubicBezTo>
                    <a:pt x="1423" y="568"/>
                    <a:pt x="1575" y="325"/>
                    <a:pt x="1818" y="142"/>
                  </a:cubicBezTo>
                  <a:cubicBezTo>
                    <a:pt x="1882" y="79"/>
                    <a:pt x="1827" y="0"/>
                    <a:pt x="175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-4959325" y="13725800"/>
              <a:ext cx="46300" cy="52700"/>
            </a:xfrm>
            <a:custGeom>
              <a:avLst/>
              <a:gdLst/>
              <a:ahLst/>
              <a:cxnLst/>
              <a:rect l="l" t="t" r="r" b="b"/>
              <a:pathLst>
                <a:path w="1852" h="2108" extrusionOk="0">
                  <a:moveTo>
                    <a:pt x="1725" y="1"/>
                  </a:moveTo>
                  <a:cubicBezTo>
                    <a:pt x="1702" y="1"/>
                    <a:pt x="1679" y="14"/>
                    <a:pt x="1663" y="46"/>
                  </a:cubicBezTo>
                  <a:cubicBezTo>
                    <a:pt x="1511" y="289"/>
                    <a:pt x="1298" y="502"/>
                    <a:pt x="1116" y="684"/>
                  </a:cubicBezTo>
                  <a:cubicBezTo>
                    <a:pt x="721" y="1079"/>
                    <a:pt x="356" y="1596"/>
                    <a:pt x="22" y="2022"/>
                  </a:cubicBezTo>
                  <a:cubicBezTo>
                    <a:pt x="0" y="2065"/>
                    <a:pt x="24" y="2108"/>
                    <a:pt x="51" y="2108"/>
                  </a:cubicBezTo>
                  <a:cubicBezTo>
                    <a:pt x="62" y="2108"/>
                    <a:pt x="74" y="2100"/>
                    <a:pt x="83" y="2082"/>
                  </a:cubicBezTo>
                  <a:cubicBezTo>
                    <a:pt x="478" y="1657"/>
                    <a:pt x="842" y="1231"/>
                    <a:pt x="1238" y="806"/>
                  </a:cubicBezTo>
                  <a:cubicBezTo>
                    <a:pt x="1420" y="593"/>
                    <a:pt x="1572" y="350"/>
                    <a:pt x="1785" y="167"/>
                  </a:cubicBezTo>
                  <a:cubicBezTo>
                    <a:pt x="1852" y="100"/>
                    <a:pt x="1787" y="1"/>
                    <a:pt x="172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-4866700" y="13806325"/>
              <a:ext cx="47125" cy="52300"/>
            </a:xfrm>
            <a:custGeom>
              <a:avLst/>
              <a:gdLst/>
              <a:ahLst/>
              <a:cxnLst/>
              <a:rect l="l" t="t" r="r" b="b"/>
              <a:pathLst>
                <a:path w="1885" h="2092" extrusionOk="0">
                  <a:moveTo>
                    <a:pt x="1735" y="1"/>
                  </a:moveTo>
                  <a:cubicBezTo>
                    <a:pt x="1708" y="1"/>
                    <a:pt x="1683" y="14"/>
                    <a:pt x="1666" y="47"/>
                  </a:cubicBezTo>
                  <a:cubicBezTo>
                    <a:pt x="1514" y="290"/>
                    <a:pt x="1332" y="503"/>
                    <a:pt x="1119" y="685"/>
                  </a:cubicBezTo>
                  <a:cubicBezTo>
                    <a:pt x="724" y="1080"/>
                    <a:pt x="390" y="1567"/>
                    <a:pt x="25" y="2022"/>
                  </a:cubicBezTo>
                  <a:cubicBezTo>
                    <a:pt x="0" y="2047"/>
                    <a:pt x="36" y="2092"/>
                    <a:pt x="66" y="2092"/>
                  </a:cubicBezTo>
                  <a:cubicBezTo>
                    <a:pt x="73" y="2092"/>
                    <a:pt x="80" y="2089"/>
                    <a:pt x="86" y="2083"/>
                  </a:cubicBezTo>
                  <a:cubicBezTo>
                    <a:pt x="481" y="1658"/>
                    <a:pt x="876" y="1232"/>
                    <a:pt x="1241" y="807"/>
                  </a:cubicBezTo>
                  <a:cubicBezTo>
                    <a:pt x="1423" y="594"/>
                    <a:pt x="1575" y="320"/>
                    <a:pt x="1818" y="138"/>
                  </a:cubicBezTo>
                  <a:cubicBezTo>
                    <a:pt x="1885" y="94"/>
                    <a:pt x="1806" y="1"/>
                    <a:pt x="173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1" name="Google Shape;671;p42"/>
          <p:cNvGrpSpPr/>
          <p:nvPr/>
        </p:nvGrpSpPr>
        <p:grpSpPr>
          <a:xfrm>
            <a:off x="-385375" y="3640159"/>
            <a:ext cx="1211818" cy="1630734"/>
            <a:chOff x="-1138858" y="3639035"/>
            <a:chExt cx="1211444" cy="1630231"/>
          </a:xfrm>
        </p:grpSpPr>
        <p:sp>
          <p:nvSpPr>
            <p:cNvPr id="672" name="Google Shape;672;p42"/>
            <p:cNvSpPr/>
            <p:nvPr/>
          </p:nvSpPr>
          <p:spPr>
            <a:xfrm>
              <a:off x="-985216" y="4615716"/>
              <a:ext cx="897590" cy="653550"/>
            </a:xfrm>
            <a:custGeom>
              <a:avLst/>
              <a:gdLst/>
              <a:ahLst/>
              <a:cxnLst/>
              <a:rect l="l" t="t" r="r" b="b"/>
              <a:pathLst>
                <a:path w="12432" h="905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30" y="7934"/>
                    <a:pt x="1854" y="8390"/>
                  </a:cubicBezTo>
                  <a:cubicBezTo>
                    <a:pt x="2536" y="8648"/>
                    <a:pt x="5295" y="9051"/>
                    <a:pt x="7721" y="9051"/>
                  </a:cubicBezTo>
                  <a:cubicBezTo>
                    <a:pt x="9298" y="9051"/>
                    <a:pt x="10734" y="8881"/>
                    <a:pt x="11368" y="8390"/>
                  </a:cubicBezTo>
                  <a:cubicBezTo>
                    <a:pt x="12432" y="5958"/>
                    <a:pt x="12310" y="761"/>
                    <a:pt x="12310" y="7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2"/>
            <p:cNvSpPr/>
            <p:nvPr/>
          </p:nvSpPr>
          <p:spPr>
            <a:xfrm>
              <a:off x="-1138858" y="4236121"/>
              <a:ext cx="1211444" cy="576505"/>
            </a:xfrm>
            <a:custGeom>
              <a:avLst/>
              <a:gdLst/>
              <a:ahLst/>
              <a:cxnLst/>
              <a:rect l="l" t="t" r="r" b="b"/>
              <a:pathLst>
                <a:path w="16779" h="7984" extrusionOk="0">
                  <a:moveTo>
                    <a:pt x="9380" y="0"/>
                  </a:moveTo>
                  <a:cubicBezTo>
                    <a:pt x="4747" y="0"/>
                    <a:pt x="456" y="1914"/>
                    <a:pt x="456" y="1914"/>
                  </a:cubicBezTo>
                  <a:cubicBezTo>
                    <a:pt x="456" y="1914"/>
                    <a:pt x="0" y="3829"/>
                    <a:pt x="1034" y="6352"/>
                  </a:cubicBezTo>
                  <a:cubicBezTo>
                    <a:pt x="2801" y="7604"/>
                    <a:pt x="5904" y="7984"/>
                    <a:pt x="8827" y="7984"/>
                  </a:cubicBezTo>
                  <a:cubicBezTo>
                    <a:pt x="12290" y="7984"/>
                    <a:pt x="15499" y="7450"/>
                    <a:pt x="15928" y="7203"/>
                  </a:cubicBezTo>
                  <a:cubicBezTo>
                    <a:pt x="16718" y="6717"/>
                    <a:pt x="16779" y="2461"/>
                    <a:pt x="16779" y="2461"/>
                  </a:cubicBezTo>
                  <a:cubicBezTo>
                    <a:pt x="14665" y="598"/>
                    <a:pt x="11969" y="0"/>
                    <a:pt x="93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2"/>
            <p:cNvSpPr/>
            <p:nvPr/>
          </p:nvSpPr>
          <p:spPr>
            <a:xfrm>
              <a:off x="-1105935" y="4242619"/>
              <a:ext cx="1178521" cy="342480"/>
            </a:xfrm>
            <a:custGeom>
              <a:avLst/>
              <a:gdLst/>
              <a:ahLst/>
              <a:cxnLst/>
              <a:rect l="l" t="t" r="r" b="b"/>
              <a:pathLst>
                <a:path w="16323" h="4743" extrusionOk="0">
                  <a:moveTo>
                    <a:pt x="8177" y="0"/>
                  </a:moveTo>
                  <a:cubicBezTo>
                    <a:pt x="3648" y="0"/>
                    <a:pt x="0" y="1064"/>
                    <a:pt x="0" y="2371"/>
                  </a:cubicBezTo>
                  <a:cubicBezTo>
                    <a:pt x="0" y="3678"/>
                    <a:pt x="3648" y="4742"/>
                    <a:pt x="8177" y="4742"/>
                  </a:cubicBezTo>
                  <a:cubicBezTo>
                    <a:pt x="12675" y="4742"/>
                    <a:pt x="16323" y="3678"/>
                    <a:pt x="16323" y="2371"/>
                  </a:cubicBezTo>
                  <a:cubicBezTo>
                    <a:pt x="16323" y="1064"/>
                    <a:pt x="12675" y="0"/>
                    <a:pt x="81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2"/>
            <p:cNvSpPr/>
            <p:nvPr/>
          </p:nvSpPr>
          <p:spPr>
            <a:xfrm>
              <a:off x="-934358" y="4335256"/>
              <a:ext cx="880200" cy="139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2"/>
            <p:cNvSpPr/>
            <p:nvPr/>
          </p:nvSpPr>
          <p:spPr>
            <a:xfrm>
              <a:off x="-631941" y="3639035"/>
              <a:ext cx="546554" cy="829736"/>
            </a:xfrm>
            <a:custGeom>
              <a:avLst/>
              <a:gdLst/>
              <a:ahLst/>
              <a:cxnLst/>
              <a:rect l="l" t="t" r="r" b="b"/>
              <a:pathLst>
                <a:path w="7570" h="11491" extrusionOk="0">
                  <a:moveTo>
                    <a:pt x="3905" y="0"/>
                  </a:moveTo>
                  <a:cubicBezTo>
                    <a:pt x="2721" y="0"/>
                    <a:pt x="1152" y="6248"/>
                    <a:pt x="426" y="9575"/>
                  </a:cubicBezTo>
                  <a:cubicBezTo>
                    <a:pt x="214" y="10487"/>
                    <a:pt x="62" y="11156"/>
                    <a:pt x="1" y="11460"/>
                  </a:cubicBezTo>
                  <a:cubicBezTo>
                    <a:pt x="426" y="11460"/>
                    <a:pt x="822" y="11490"/>
                    <a:pt x="1277" y="11490"/>
                  </a:cubicBezTo>
                  <a:cubicBezTo>
                    <a:pt x="2828" y="11490"/>
                    <a:pt x="4256" y="11369"/>
                    <a:pt x="5320" y="11217"/>
                  </a:cubicBezTo>
                  <a:cubicBezTo>
                    <a:pt x="5624" y="10882"/>
                    <a:pt x="6019" y="10457"/>
                    <a:pt x="6384" y="10031"/>
                  </a:cubicBezTo>
                  <a:cubicBezTo>
                    <a:pt x="6992" y="9271"/>
                    <a:pt x="7448" y="8542"/>
                    <a:pt x="7144" y="8299"/>
                  </a:cubicBezTo>
                  <a:cubicBezTo>
                    <a:pt x="7096" y="8263"/>
                    <a:pt x="7036" y="8247"/>
                    <a:pt x="6965" y="8247"/>
                  </a:cubicBezTo>
                  <a:cubicBezTo>
                    <a:pt x="6490" y="8247"/>
                    <a:pt x="5532" y="8991"/>
                    <a:pt x="4712" y="9758"/>
                  </a:cubicBezTo>
                  <a:cubicBezTo>
                    <a:pt x="3861" y="10487"/>
                    <a:pt x="3162" y="11217"/>
                    <a:pt x="3162" y="11217"/>
                  </a:cubicBezTo>
                  <a:cubicBezTo>
                    <a:pt x="3162" y="11217"/>
                    <a:pt x="3557" y="10578"/>
                    <a:pt x="4074" y="9666"/>
                  </a:cubicBezTo>
                  <a:cubicBezTo>
                    <a:pt x="5381" y="7448"/>
                    <a:pt x="7569" y="3496"/>
                    <a:pt x="7022" y="3223"/>
                  </a:cubicBezTo>
                  <a:cubicBezTo>
                    <a:pt x="7004" y="3214"/>
                    <a:pt x="6984" y="3210"/>
                    <a:pt x="6963" y="3210"/>
                  </a:cubicBezTo>
                  <a:cubicBezTo>
                    <a:pt x="6300" y="3210"/>
                    <a:pt x="4093" y="7192"/>
                    <a:pt x="2828" y="9606"/>
                  </a:cubicBezTo>
                  <a:cubicBezTo>
                    <a:pt x="2281" y="10639"/>
                    <a:pt x="1916" y="11369"/>
                    <a:pt x="1916" y="11369"/>
                  </a:cubicBezTo>
                  <a:cubicBezTo>
                    <a:pt x="1916" y="11369"/>
                    <a:pt x="2129" y="10669"/>
                    <a:pt x="2433" y="9575"/>
                  </a:cubicBezTo>
                  <a:cubicBezTo>
                    <a:pt x="3375" y="6384"/>
                    <a:pt x="5107" y="61"/>
                    <a:pt x="3922" y="1"/>
                  </a:cubicBezTo>
                  <a:cubicBezTo>
                    <a:pt x="3916" y="0"/>
                    <a:pt x="3911" y="0"/>
                    <a:pt x="39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77" name="Google Shape;677;p42"/>
          <p:cNvSpPr/>
          <p:nvPr/>
        </p:nvSpPr>
        <p:spPr>
          <a:xfrm>
            <a:off x="1599870" y="1040311"/>
            <a:ext cx="1171155" cy="68018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defTabSz="914582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79" name="Google Shape;679;p42"/>
          <p:cNvGrpSpPr/>
          <p:nvPr/>
        </p:nvGrpSpPr>
        <p:grpSpPr>
          <a:xfrm>
            <a:off x="8098641" y="4009535"/>
            <a:ext cx="1951486" cy="1283762"/>
            <a:chOff x="2238621" y="-1082064"/>
            <a:chExt cx="1831816" cy="1205152"/>
          </a:xfrm>
        </p:grpSpPr>
        <p:grpSp>
          <p:nvGrpSpPr>
            <p:cNvPr id="680" name="Google Shape;680;p42"/>
            <p:cNvGrpSpPr/>
            <p:nvPr/>
          </p:nvGrpSpPr>
          <p:grpSpPr>
            <a:xfrm>
              <a:off x="2238621" y="-1082064"/>
              <a:ext cx="1405317" cy="1205152"/>
              <a:chOff x="7020531" y="2940607"/>
              <a:chExt cx="1260261" cy="1080756"/>
            </a:xfrm>
          </p:grpSpPr>
          <p:sp>
            <p:nvSpPr>
              <p:cNvPr id="681" name="Google Shape;681;p42"/>
              <p:cNvSpPr/>
              <p:nvPr/>
            </p:nvSpPr>
            <p:spPr>
              <a:xfrm>
                <a:off x="7047373" y="2940607"/>
                <a:ext cx="1233419" cy="1080351"/>
              </a:xfrm>
              <a:custGeom>
                <a:avLst/>
                <a:gdLst/>
                <a:ahLst/>
                <a:cxnLst/>
                <a:rect l="l" t="t" r="r" b="b"/>
                <a:pathLst>
                  <a:path w="51694" h="45274" extrusionOk="0">
                    <a:moveTo>
                      <a:pt x="37153" y="14505"/>
                    </a:moveTo>
                    <a:cubicBezTo>
                      <a:pt x="37897" y="14505"/>
                      <a:pt x="38566" y="14735"/>
                      <a:pt x="39059" y="15216"/>
                    </a:cubicBezTo>
                    <a:cubicBezTo>
                      <a:pt x="40396" y="16523"/>
                      <a:pt x="39910" y="19167"/>
                      <a:pt x="37995" y="21143"/>
                    </a:cubicBezTo>
                    <a:cubicBezTo>
                      <a:pt x="36785" y="22391"/>
                      <a:pt x="35295" y="23069"/>
                      <a:pt x="34025" y="23069"/>
                    </a:cubicBezTo>
                    <a:cubicBezTo>
                      <a:pt x="33286" y="23069"/>
                      <a:pt x="32621" y="22840"/>
                      <a:pt x="32128" y="22359"/>
                    </a:cubicBezTo>
                    <a:cubicBezTo>
                      <a:pt x="30791" y="21052"/>
                      <a:pt x="31247" y="18407"/>
                      <a:pt x="33162" y="16431"/>
                    </a:cubicBezTo>
                    <a:cubicBezTo>
                      <a:pt x="34372" y="15183"/>
                      <a:pt x="35874" y="14505"/>
                      <a:pt x="37153" y="14505"/>
                    </a:cubicBezTo>
                    <a:close/>
                    <a:moveTo>
                      <a:pt x="32645" y="1"/>
                    </a:moveTo>
                    <a:cubicBezTo>
                      <a:pt x="28949" y="1"/>
                      <a:pt x="24832" y="1426"/>
                      <a:pt x="21368" y="4091"/>
                    </a:cubicBezTo>
                    <a:cubicBezTo>
                      <a:pt x="14742" y="9167"/>
                      <a:pt x="0" y="31568"/>
                      <a:pt x="13374" y="42055"/>
                    </a:cubicBezTo>
                    <a:cubicBezTo>
                      <a:pt x="16290" y="44329"/>
                      <a:pt x="19514" y="45273"/>
                      <a:pt x="22804" y="45273"/>
                    </a:cubicBezTo>
                    <a:cubicBezTo>
                      <a:pt x="34639" y="45273"/>
                      <a:pt x="47313" y="33053"/>
                      <a:pt x="49454" y="26584"/>
                    </a:cubicBezTo>
                    <a:cubicBezTo>
                      <a:pt x="51693" y="19714"/>
                      <a:pt x="48850" y="16719"/>
                      <a:pt x="46201" y="16719"/>
                    </a:cubicBezTo>
                    <a:cubicBezTo>
                      <a:pt x="45650" y="16719"/>
                      <a:pt x="45108" y="16849"/>
                      <a:pt x="44621" y="17100"/>
                    </a:cubicBezTo>
                    <a:cubicBezTo>
                      <a:pt x="43838" y="17513"/>
                      <a:pt x="43209" y="17676"/>
                      <a:pt x="42710" y="17676"/>
                    </a:cubicBezTo>
                    <a:cubicBezTo>
                      <a:pt x="41407" y="17676"/>
                      <a:pt x="40990" y="16566"/>
                      <a:pt x="41034" y="15884"/>
                    </a:cubicBezTo>
                    <a:cubicBezTo>
                      <a:pt x="41277" y="12906"/>
                      <a:pt x="44773" y="8863"/>
                      <a:pt x="40852" y="3635"/>
                    </a:cubicBezTo>
                    <a:cubicBezTo>
                      <a:pt x="38990" y="1166"/>
                      <a:pt x="35989" y="1"/>
                      <a:pt x="32645" y="1"/>
                    </a:cubicBezTo>
                    <a:close/>
                  </a:path>
                </a:pathLst>
              </a:custGeom>
              <a:solidFill>
                <a:srgbClr val="EC9796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42"/>
              <p:cNvSpPr/>
              <p:nvPr/>
            </p:nvSpPr>
            <p:spPr>
              <a:xfrm>
                <a:off x="7020531" y="2940989"/>
                <a:ext cx="1018273" cy="1065532"/>
              </a:xfrm>
              <a:custGeom>
                <a:avLst/>
                <a:gdLst/>
                <a:ahLst/>
                <a:cxnLst/>
                <a:rect l="l" t="t" r="r" b="b"/>
                <a:pathLst>
                  <a:path w="42677" h="44653" extrusionOk="0">
                    <a:moveTo>
                      <a:pt x="32630" y="1"/>
                    </a:moveTo>
                    <a:cubicBezTo>
                      <a:pt x="28941" y="1"/>
                      <a:pt x="24838" y="1417"/>
                      <a:pt x="21369" y="4075"/>
                    </a:cubicBezTo>
                    <a:cubicBezTo>
                      <a:pt x="14773" y="9151"/>
                      <a:pt x="0" y="31583"/>
                      <a:pt x="13405" y="42039"/>
                    </a:cubicBezTo>
                    <a:cubicBezTo>
                      <a:pt x="14986" y="43285"/>
                      <a:pt x="16688" y="44136"/>
                      <a:pt x="18420" y="44653"/>
                    </a:cubicBezTo>
                    <a:cubicBezTo>
                      <a:pt x="25259" y="38270"/>
                      <a:pt x="30974" y="30853"/>
                      <a:pt x="35624" y="22738"/>
                    </a:cubicBezTo>
                    <a:lnTo>
                      <a:pt x="35624" y="22738"/>
                    </a:lnTo>
                    <a:cubicBezTo>
                      <a:pt x="35073" y="22951"/>
                      <a:pt x="34522" y="23060"/>
                      <a:pt x="34006" y="23060"/>
                    </a:cubicBezTo>
                    <a:cubicBezTo>
                      <a:pt x="33272" y="23060"/>
                      <a:pt x="32611" y="22837"/>
                      <a:pt x="32129" y="22373"/>
                    </a:cubicBezTo>
                    <a:cubicBezTo>
                      <a:pt x="30791" y="21066"/>
                      <a:pt x="31278" y="18422"/>
                      <a:pt x="33193" y="16446"/>
                    </a:cubicBezTo>
                    <a:cubicBezTo>
                      <a:pt x="34410" y="15190"/>
                      <a:pt x="35922" y="14511"/>
                      <a:pt x="37197" y="14511"/>
                    </a:cubicBezTo>
                    <a:cubicBezTo>
                      <a:pt x="37929" y="14511"/>
                      <a:pt x="38583" y="14734"/>
                      <a:pt x="39059" y="15200"/>
                    </a:cubicBezTo>
                    <a:cubicBezTo>
                      <a:pt x="39181" y="15321"/>
                      <a:pt x="39302" y="15473"/>
                      <a:pt x="39393" y="15595"/>
                    </a:cubicBezTo>
                    <a:cubicBezTo>
                      <a:pt x="40579" y="13133"/>
                      <a:pt x="41673" y="10610"/>
                      <a:pt x="42676" y="8057"/>
                    </a:cubicBezTo>
                    <a:cubicBezTo>
                      <a:pt x="42554" y="6689"/>
                      <a:pt x="42068" y="5230"/>
                      <a:pt x="40883" y="3649"/>
                    </a:cubicBezTo>
                    <a:cubicBezTo>
                      <a:pt x="39000" y="1173"/>
                      <a:pt x="35986" y="1"/>
                      <a:pt x="3263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42"/>
              <p:cNvSpPr/>
              <p:nvPr/>
            </p:nvSpPr>
            <p:spPr>
              <a:xfrm>
                <a:off x="7460032" y="3133225"/>
                <a:ext cx="794466" cy="888138"/>
              </a:xfrm>
              <a:custGeom>
                <a:avLst/>
                <a:gdLst/>
                <a:ahLst/>
                <a:cxnLst/>
                <a:rect l="l" t="t" r="r" b="b"/>
                <a:pathLst>
                  <a:path w="33297" h="37219" extrusionOk="0">
                    <a:moveTo>
                      <a:pt x="24256" y="1"/>
                    </a:moveTo>
                    <a:cubicBezTo>
                      <a:pt x="23253" y="2554"/>
                      <a:pt x="22159" y="5077"/>
                      <a:pt x="20973" y="7539"/>
                    </a:cubicBezTo>
                    <a:cubicBezTo>
                      <a:pt x="21885" y="8937"/>
                      <a:pt x="21338" y="11277"/>
                      <a:pt x="19606" y="13071"/>
                    </a:cubicBezTo>
                    <a:cubicBezTo>
                      <a:pt x="18876" y="13831"/>
                      <a:pt x="18025" y="14378"/>
                      <a:pt x="17204" y="14682"/>
                    </a:cubicBezTo>
                    <a:cubicBezTo>
                      <a:pt x="12554" y="22797"/>
                      <a:pt x="6839" y="30214"/>
                      <a:pt x="0" y="36597"/>
                    </a:cubicBezTo>
                    <a:cubicBezTo>
                      <a:pt x="1447" y="37024"/>
                      <a:pt x="2930" y="37219"/>
                      <a:pt x="4426" y="37219"/>
                    </a:cubicBezTo>
                    <a:cubicBezTo>
                      <a:pt x="16255" y="37219"/>
                      <a:pt x="28903" y="25015"/>
                      <a:pt x="31034" y="18512"/>
                    </a:cubicBezTo>
                    <a:cubicBezTo>
                      <a:pt x="33296" y="11651"/>
                      <a:pt x="30446" y="8675"/>
                      <a:pt x="27793" y="8675"/>
                    </a:cubicBezTo>
                    <a:cubicBezTo>
                      <a:pt x="27238" y="8675"/>
                      <a:pt x="26691" y="8806"/>
                      <a:pt x="26201" y="9059"/>
                    </a:cubicBezTo>
                    <a:cubicBezTo>
                      <a:pt x="25421" y="9461"/>
                      <a:pt x="24793" y="9621"/>
                      <a:pt x="24295" y="9621"/>
                    </a:cubicBezTo>
                    <a:cubicBezTo>
                      <a:pt x="22989" y="9621"/>
                      <a:pt x="22571" y="8525"/>
                      <a:pt x="22615" y="7843"/>
                    </a:cubicBezTo>
                    <a:cubicBezTo>
                      <a:pt x="22797" y="5745"/>
                      <a:pt x="24530" y="3162"/>
                      <a:pt x="24256" y="1"/>
                    </a:cubicBezTo>
                    <a:close/>
                  </a:path>
                </a:pathLst>
              </a:custGeom>
              <a:solidFill>
                <a:srgbClr val="F4AEA6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42"/>
              <p:cNvSpPr/>
              <p:nvPr/>
            </p:nvSpPr>
            <p:spPr>
              <a:xfrm>
                <a:off x="7640604" y="3017230"/>
                <a:ext cx="159576" cy="175509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7355" extrusionOk="0">
                    <a:moveTo>
                      <a:pt x="5311" y="0"/>
                    </a:moveTo>
                    <a:cubicBezTo>
                      <a:pt x="4164" y="0"/>
                      <a:pt x="2986" y="468"/>
                      <a:pt x="2037" y="1761"/>
                    </a:cubicBezTo>
                    <a:cubicBezTo>
                      <a:pt x="1" y="4558"/>
                      <a:pt x="2129" y="6746"/>
                      <a:pt x="4591" y="7354"/>
                    </a:cubicBezTo>
                    <a:cubicBezTo>
                      <a:pt x="4499" y="4679"/>
                      <a:pt x="5077" y="2096"/>
                      <a:pt x="6688" y="211"/>
                    </a:cubicBezTo>
                    <a:cubicBezTo>
                      <a:pt x="6246" y="79"/>
                      <a:pt x="5781" y="0"/>
                      <a:pt x="53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42"/>
              <p:cNvSpPr/>
              <p:nvPr/>
            </p:nvSpPr>
            <p:spPr>
              <a:xfrm>
                <a:off x="7747950" y="3022265"/>
                <a:ext cx="155233" cy="174387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7308" extrusionOk="0">
                    <a:moveTo>
                      <a:pt x="2189" y="0"/>
                    </a:moveTo>
                    <a:cubicBezTo>
                      <a:pt x="578" y="1885"/>
                      <a:pt x="0" y="4468"/>
                      <a:pt x="92" y="7143"/>
                    </a:cubicBezTo>
                    <a:cubicBezTo>
                      <a:pt x="541" y="7251"/>
                      <a:pt x="999" y="7308"/>
                      <a:pt x="1446" y="7308"/>
                    </a:cubicBezTo>
                    <a:cubicBezTo>
                      <a:pt x="2390" y="7308"/>
                      <a:pt x="3282" y="7052"/>
                      <a:pt x="3921" y="6474"/>
                    </a:cubicBezTo>
                    <a:cubicBezTo>
                      <a:pt x="6505" y="4104"/>
                      <a:pt x="5441" y="2523"/>
                      <a:pt x="4651" y="1550"/>
                    </a:cubicBezTo>
                    <a:cubicBezTo>
                      <a:pt x="4195" y="973"/>
                      <a:pt x="3283" y="335"/>
                      <a:pt x="2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42"/>
              <p:cNvSpPr/>
              <p:nvPr/>
            </p:nvSpPr>
            <p:spPr>
              <a:xfrm>
                <a:off x="7405798" y="3186176"/>
                <a:ext cx="123881" cy="177513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7439" extrusionOk="0">
                    <a:moveTo>
                      <a:pt x="4918" y="1"/>
                    </a:moveTo>
                    <a:lnTo>
                      <a:pt x="4918" y="1"/>
                    </a:lnTo>
                    <a:cubicBezTo>
                      <a:pt x="3337" y="31"/>
                      <a:pt x="1665" y="760"/>
                      <a:pt x="966" y="2919"/>
                    </a:cubicBezTo>
                    <a:cubicBezTo>
                      <a:pt x="1" y="6014"/>
                      <a:pt x="2299" y="7438"/>
                      <a:pt x="4688" y="7438"/>
                    </a:cubicBezTo>
                    <a:cubicBezTo>
                      <a:pt x="4855" y="7438"/>
                      <a:pt x="5024" y="7431"/>
                      <a:pt x="5191" y="7417"/>
                    </a:cubicBezTo>
                    <a:cubicBezTo>
                      <a:pt x="4249" y="4925"/>
                      <a:pt x="3975" y="2280"/>
                      <a:pt x="491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42"/>
              <p:cNvSpPr/>
              <p:nvPr/>
            </p:nvSpPr>
            <p:spPr>
              <a:xfrm>
                <a:off x="7500642" y="3186129"/>
                <a:ext cx="150867" cy="17706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7420" extrusionOk="0">
                    <a:moveTo>
                      <a:pt x="1098" y="0"/>
                    </a:moveTo>
                    <a:cubicBezTo>
                      <a:pt x="1046" y="0"/>
                      <a:pt x="995" y="1"/>
                      <a:pt x="943" y="3"/>
                    </a:cubicBezTo>
                    <a:cubicBezTo>
                      <a:pt x="0" y="2282"/>
                      <a:pt x="274" y="4927"/>
                      <a:pt x="1216" y="7419"/>
                    </a:cubicBezTo>
                    <a:cubicBezTo>
                      <a:pt x="2645" y="7298"/>
                      <a:pt x="4013" y="6690"/>
                      <a:pt x="4621" y="5565"/>
                    </a:cubicBezTo>
                    <a:cubicBezTo>
                      <a:pt x="6323" y="2525"/>
                      <a:pt x="4803" y="1370"/>
                      <a:pt x="3769" y="702"/>
                    </a:cubicBezTo>
                    <a:cubicBezTo>
                      <a:pt x="3161" y="296"/>
                      <a:pt x="2165" y="0"/>
                      <a:pt x="10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42"/>
              <p:cNvSpPr/>
              <p:nvPr/>
            </p:nvSpPr>
            <p:spPr>
              <a:xfrm>
                <a:off x="7295398" y="3487178"/>
                <a:ext cx="149411" cy="174029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7293" extrusionOk="0">
                    <a:moveTo>
                      <a:pt x="2493" y="1"/>
                    </a:moveTo>
                    <a:cubicBezTo>
                      <a:pt x="1125" y="791"/>
                      <a:pt x="0" y="2220"/>
                      <a:pt x="426" y="4469"/>
                    </a:cubicBezTo>
                    <a:cubicBezTo>
                      <a:pt x="812" y="6508"/>
                      <a:pt x="2085" y="7292"/>
                      <a:pt x="3502" y="7292"/>
                    </a:cubicBezTo>
                    <a:cubicBezTo>
                      <a:pt x="4430" y="7292"/>
                      <a:pt x="5420" y="6956"/>
                      <a:pt x="6262" y="6414"/>
                    </a:cubicBezTo>
                    <a:cubicBezTo>
                      <a:pt x="4256" y="4651"/>
                      <a:pt x="2766" y="2463"/>
                      <a:pt x="24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42"/>
              <p:cNvSpPr/>
              <p:nvPr/>
            </p:nvSpPr>
            <p:spPr>
              <a:xfrm>
                <a:off x="7354857" y="3469544"/>
                <a:ext cx="141466" cy="170712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7154" extrusionOk="0">
                    <a:moveTo>
                      <a:pt x="2575" y="0"/>
                    </a:moveTo>
                    <a:cubicBezTo>
                      <a:pt x="1855" y="0"/>
                      <a:pt x="867" y="225"/>
                      <a:pt x="1" y="740"/>
                    </a:cubicBezTo>
                    <a:cubicBezTo>
                      <a:pt x="244" y="3202"/>
                      <a:pt x="1764" y="5390"/>
                      <a:pt x="3770" y="7153"/>
                    </a:cubicBezTo>
                    <a:cubicBezTo>
                      <a:pt x="4986" y="6363"/>
                      <a:pt x="5867" y="5147"/>
                      <a:pt x="5898" y="3901"/>
                    </a:cubicBezTo>
                    <a:cubicBezTo>
                      <a:pt x="5928" y="405"/>
                      <a:pt x="4074" y="101"/>
                      <a:pt x="2828" y="10"/>
                    </a:cubicBezTo>
                    <a:cubicBezTo>
                      <a:pt x="2748" y="4"/>
                      <a:pt x="2664" y="0"/>
                      <a:pt x="25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42"/>
              <p:cNvSpPr/>
              <p:nvPr/>
            </p:nvSpPr>
            <p:spPr>
              <a:xfrm>
                <a:off x="7376617" y="3753364"/>
                <a:ext cx="164658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7055" extrusionOk="0">
                    <a:moveTo>
                      <a:pt x="2068" y="1"/>
                    </a:moveTo>
                    <a:cubicBezTo>
                      <a:pt x="852" y="1004"/>
                      <a:pt x="1" y="2615"/>
                      <a:pt x="821" y="4743"/>
                    </a:cubicBezTo>
                    <a:cubicBezTo>
                      <a:pt x="1448" y="6403"/>
                      <a:pt x="2551" y="7054"/>
                      <a:pt x="3727" y="7054"/>
                    </a:cubicBezTo>
                    <a:cubicBezTo>
                      <a:pt x="4832" y="7054"/>
                      <a:pt x="6002" y="6478"/>
                      <a:pt x="6901" y="5624"/>
                    </a:cubicBezTo>
                    <a:cubicBezTo>
                      <a:pt x="4621" y="4256"/>
                      <a:pt x="2736" y="2372"/>
                      <a:pt x="2068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42"/>
              <p:cNvSpPr/>
              <p:nvPr/>
            </p:nvSpPr>
            <p:spPr>
              <a:xfrm>
                <a:off x="7425936" y="3722749"/>
                <a:ext cx="156689" cy="164842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6908" extrusionOk="0">
                    <a:moveTo>
                      <a:pt x="3302" y="0"/>
                    </a:moveTo>
                    <a:cubicBezTo>
                      <a:pt x="3071" y="0"/>
                      <a:pt x="2850" y="18"/>
                      <a:pt x="2645" y="38"/>
                    </a:cubicBezTo>
                    <a:cubicBezTo>
                      <a:pt x="1916" y="129"/>
                      <a:pt x="852" y="554"/>
                      <a:pt x="1" y="1284"/>
                    </a:cubicBezTo>
                    <a:cubicBezTo>
                      <a:pt x="669" y="3655"/>
                      <a:pt x="2554" y="5539"/>
                      <a:pt x="4834" y="6907"/>
                    </a:cubicBezTo>
                    <a:cubicBezTo>
                      <a:pt x="5867" y="5934"/>
                      <a:pt x="6566" y="4597"/>
                      <a:pt x="6353" y="3351"/>
                    </a:cubicBezTo>
                    <a:cubicBezTo>
                      <a:pt x="5871" y="454"/>
                      <a:pt x="4475" y="0"/>
                      <a:pt x="33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2" name="Google Shape;692;p42"/>
            <p:cNvGrpSpPr/>
            <p:nvPr/>
          </p:nvGrpSpPr>
          <p:grpSpPr>
            <a:xfrm rot="-3668426">
              <a:off x="3073974" y="-844863"/>
              <a:ext cx="912500" cy="730750"/>
              <a:chOff x="2179003" y="2368249"/>
              <a:chExt cx="1738088" cy="1391899"/>
            </a:xfrm>
          </p:grpSpPr>
          <p:sp>
            <p:nvSpPr>
              <p:cNvPr id="693" name="Google Shape;693;p42"/>
              <p:cNvSpPr/>
              <p:nvPr/>
            </p:nvSpPr>
            <p:spPr>
              <a:xfrm rot="3281200">
                <a:off x="2454539" y="2964003"/>
                <a:ext cx="322662" cy="842178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11427" extrusionOk="0">
                    <a:moveTo>
                      <a:pt x="547" y="1"/>
                    </a:moveTo>
                    <a:cubicBezTo>
                      <a:pt x="91" y="3983"/>
                      <a:pt x="0" y="9363"/>
                      <a:pt x="2401" y="11247"/>
                    </a:cubicBezTo>
                    <a:cubicBezTo>
                      <a:pt x="2557" y="11373"/>
                      <a:pt x="2696" y="11427"/>
                      <a:pt x="2823" y="11427"/>
                    </a:cubicBezTo>
                    <a:cubicBezTo>
                      <a:pt x="3217" y="11427"/>
                      <a:pt x="3493" y="10909"/>
                      <a:pt x="3769" y="10427"/>
                    </a:cubicBezTo>
                    <a:cubicBezTo>
                      <a:pt x="4012" y="9971"/>
                      <a:pt x="4225" y="9332"/>
                      <a:pt x="4377" y="8542"/>
                    </a:cubicBezTo>
                    <a:cubicBezTo>
                      <a:pt x="2584" y="6050"/>
                      <a:pt x="1368" y="3040"/>
                      <a:pt x="547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42"/>
              <p:cNvSpPr/>
              <p:nvPr/>
            </p:nvSpPr>
            <p:spPr>
              <a:xfrm rot="3281200">
                <a:off x="2704715" y="2770707"/>
                <a:ext cx="342782" cy="983536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13345" extrusionOk="0">
                    <a:moveTo>
                      <a:pt x="3009" y="0"/>
                    </a:moveTo>
                    <a:lnTo>
                      <a:pt x="760" y="152"/>
                    </a:lnTo>
                    <a:cubicBezTo>
                      <a:pt x="760" y="152"/>
                      <a:pt x="304" y="2158"/>
                      <a:pt x="0" y="4803"/>
                    </a:cubicBezTo>
                    <a:cubicBezTo>
                      <a:pt x="821" y="7842"/>
                      <a:pt x="2037" y="10852"/>
                      <a:pt x="3830" y="13344"/>
                    </a:cubicBezTo>
                    <a:cubicBezTo>
                      <a:pt x="4651" y="8997"/>
                      <a:pt x="3952" y="608"/>
                      <a:pt x="30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42"/>
              <p:cNvSpPr/>
              <p:nvPr/>
            </p:nvSpPr>
            <p:spPr>
              <a:xfrm rot="3281200">
                <a:off x="3315949" y="2423720"/>
                <a:ext cx="403290" cy="535362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264" extrusionOk="0">
                    <a:moveTo>
                      <a:pt x="2948" y="0"/>
                    </a:moveTo>
                    <a:cubicBezTo>
                      <a:pt x="3404" y="2432"/>
                      <a:pt x="0" y="4772"/>
                      <a:pt x="2584" y="6991"/>
                    </a:cubicBezTo>
                    <a:cubicBezTo>
                      <a:pt x="2614" y="7022"/>
                      <a:pt x="2584" y="7052"/>
                      <a:pt x="2553" y="7052"/>
                    </a:cubicBezTo>
                    <a:cubicBezTo>
                      <a:pt x="2657" y="7091"/>
                      <a:pt x="2889" y="7174"/>
                      <a:pt x="3184" y="7224"/>
                    </a:cubicBezTo>
                    <a:lnTo>
                      <a:pt x="3184" y="7224"/>
                    </a:lnTo>
                    <a:cubicBezTo>
                      <a:pt x="1587" y="4947"/>
                      <a:pt x="3525" y="2398"/>
                      <a:pt x="2948" y="0"/>
                    </a:cubicBezTo>
                    <a:close/>
                    <a:moveTo>
                      <a:pt x="3344" y="547"/>
                    </a:moveTo>
                    <a:lnTo>
                      <a:pt x="3344" y="547"/>
                    </a:lnTo>
                    <a:cubicBezTo>
                      <a:pt x="3435" y="912"/>
                      <a:pt x="3496" y="1277"/>
                      <a:pt x="3647" y="1581"/>
                    </a:cubicBezTo>
                    <a:cubicBezTo>
                      <a:pt x="3860" y="2037"/>
                      <a:pt x="4012" y="2584"/>
                      <a:pt x="3982" y="3070"/>
                    </a:cubicBezTo>
                    <a:cubicBezTo>
                      <a:pt x="3951" y="4499"/>
                      <a:pt x="3344" y="5715"/>
                      <a:pt x="3587" y="7174"/>
                    </a:cubicBezTo>
                    <a:cubicBezTo>
                      <a:pt x="3587" y="7211"/>
                      <a:pt x="3563" y="7237"/>
                      <a:pt x="3539" y="7237"/>
                    </a:cubicBezTo>
                    <a:cubicBezTo>
                      <a:pt x="3523" y="7237"/>
                      <a:pt x="3507" y="7227"/>
                      <a:pt x="3496" y="7204"/>
                    </a:cubicBezTo>
                    <a:cubicBezTo>
                      <a:pt x="3192" y="6049"/>
                      <a:pt x="3526" y="5107"/>
                      <a:pt x="3739" y="3952"/>
                    </a:cubicBezTo>
                    <a:cubicBezTo>
                      <a:pt x="3921" y="2918"/>
                      <a:pt x="3647" y="2189"/>
                      <a:pt x="3283" y="1216"/>
                    </a:cubicBezTo>
                    <a:cubicBezTo>
                      <a:pt x="3252" y="1186"/>
                      <a:pt x="3252" y="1125"/>
                      <a:pt x="3222" y="1064"/>
                    </a:cubicBezTo>
                    <a:lnTo>
                      <a:pt x="3222" y="1064"/>
                    </a:lnTo>
                    <a:cubicBezTo>
                      <a:pt x="3222" y="3131"/>
                      <a:pt x="2097" y="5137"/>
                      <a:pt x="3252" y="7204"/>
                    </a:cubicBezTo>
                    <a:cubicBezTo>
                      <a:pt x="3252" y="7215"/>
                      <a:pt x="3249" y="7225"/>
                      <a:pt x="3243" y="7233"/>
                    </a:cubicBezTo>
                    <a:lnTo>
                      <a:pt x="3243" y="7233"/>
                    </a:lnTo>
                    <a:cubicBezTo>
                      <a:pt x="3223" y="7230"/>
                      <a:pt x="3203" y="7227"/>
                      <a:pt x="3184" y="7224"/>
                    </a:cubicBezTo>
                    <a:lnTo>
                      <a:pt x="3184" y="7224"/>
                    </a:lnTo>
                    <a:cubicBezTo>
                      <a:pt x="3187" y="7227"/>
                      <a:pt x="3189" y="7231"/>
                      <a:pt x="3192" y="7234"/>
                    </a:cubicBezTo>
                    <a:cubicBezTo>
                      <a:pt x="3200" y="7243"/>
                      <a:pt x="3209" y="7247"/>
                      <a:pt x="3218" y="7247"/>
                    </a:cubicBezTo>
                    <a:cubicBezTo>
                      <a:pt x="3228" y="7247"/>
                      <a:pt x="3236" y="7241"/>
                      <a:pt x="3243" y="7233"/>
                    </a:cubicBezTo>
                    <a:lnTo>
                      <a:pt x="3243" y="7233"/>
                    </a:lnTo>
                    <a:cubicBezTo>
                      <a:pt x="3366" y="7251"/>
                      <a:pt x="3499" y="7263"/>
                      <a:pt x="3638" y="7263"/>
                    </a:cubicBezTo>
                    <a:cubicBezTo>
                      <a:pt x="3934" y="7263"/>
                      <a:pt x="4255" y="7210"/>
                      <a:pt x="4559" y="7052"/>
                    </a:cubicBezTo>
                    <a:cubicBezTo>
                      <a:pt x="4559" y="7052"/>
                      <a:pt x="4529" y="7022"/>
                      <a:pt x="4559" y="6991"/>
                    </a:cubicBezTo>
                    <a:cubicBezTo>
                      <a:pt x="5106" y="5745"/>
                      <a:pt x="5471" y="4286"/>
                      <a:pt x="5076" y="2918"/>
                    </a:cubicBezTo>
                    <a:cubicBezTo>
                      <a:pt x="4833" y="1976"/>
                      <a:pt x="4286" y="1277"/>
                      <a:pt x="3647" y="639"/>
                    </a:cubicBezTo>
                    <a:lnTo>
                      <a:pt x="3647" y="639"/>
                    </a:lnTo>
                    <a:cubicBezTo>
                      <a:pt x="4134" y="1398"/>
                      <a:pt x="4651" y="2067"/>
                      <a:pt x="4772" y="3070"/>
                    </a:cubicBezTo>
                    <a:cubicBezTo>
                      <a:pt x="4833" y="3648"/>
                      <a:pt x="4863" y="4256"/>
                      <a:pt x="4711" y="4833"/>
                    </a:cubicBezTo>
                    <a:cubicBezTo>
                      <a:pt x="4529" y="5563"/>
                      <a:pt x="4225" y="6262"/>
                      <a:pt x="4347" y="7052"/>
                    </a:cubicBezTo>
                    <a:cubicBezTo>
                      <a:pt x="4365" y="7090"/>
                      <a:pt x="4338" y="7116"/>
                      <a:pt x="4307" y="7116"/>
                    </a:cubicBezTo>
                    <a:cubicBezTo>
                      <a:pt x="4288" y="7116"/>
                      <a:pt x="4267" y="7106"/>
                      <a:pt x="4255" y="7082"/>
                    </a:cubicBezTo>
                    <a:cubicBezTo>
                      <a:pt x="3982" y="5988"/>
                      <a:pt x="4711" y="5046"/>
                      <a:pt x="4681" y="3952"/>
                    </a:cubicBezTo>
                    <a:cubicBezTo>
                      <a:pt x="4620" y="2918"/>
                      <a:pt x="4407" y="1946"/>
                      <a:pt x="3769" y="1094"/>
                    </a:cubicBezTo>
                    <a:cubicBezTo>
                      <a:pt x="3617" y="912"/>
                      <a:pt x="3496" y="730"/>
                      <a:pt x="3344" y="547"/>
                    </a:cubicBezTo>
                    <a:close/>
                  </a:path>
                </a:pathLst>
              </a:custGeom>
              <a:solidFill>
                <a:srgbClr val="8C4B5D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42"/>
              <p:cNvSpPr/>
              <p:nvPr/>
            </p:nvSpPr>
            <p:spPr>
              <a:xfrm rot="3281200">
                <a:off x="3411557" y="2385923"/>
                <a:ext cx="174818" cy="461587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6263" extrusionOk="0">
                    <a:moveTo>
                      <a:pt x="2219" y="1"/>
                    </a:moveTo>
                    <a:cubicBezTo>
                      <a:pt x="2219" y="31"/>
                      <a:pt x="2219" y="31"/>
                      <a:pt x="2219" y="31"/>
                    </a:cubicBezTo>
                    <a:cubicBezTo>
                      <a:pt x="2098" y="1521"/>
                      <a:pt x="1156" y="1156"/>
                      <a:pt x="669" y="3436"/>
                    </a:cubicBezTo>
                    <a:cubicBezTo>
                      <a:pt x="365" y="4712"/>
                      <a:pt x="821" y="5685"/>
                      <a:pt x="1277" y="6262"/>
                    </a:cubicBezTo>
                    <a:cubicBezTo>
                      <a:pt x="1" y="4408"/>
                      <a:pt x="2371" y="1977"/>
                      <a:pt x="2219" y="1"/>
                    </a:cubicBezTo>
                    <a:close/>
                  </a:path>
                </a:pathLst>
              </a:custGeom>
              <a:solidFill>
                <a:srgbClr val="8C4B5D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42"/>
              <p:cNvSpPr/>
              <p:nvPr/>
            </p:nvSpPr>
            <p:spPr>
              <a:xfrm rot="3281200">
                <a:off x="3496570" y="2567043"/>
                <a:ext cx="271145" cy="506324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6870" extrusionOk="0">
                    <a:moveTo>
                      <a:pt x="1" y="0"/>
                    </a:moveTo>
                    <a:cubicBezTo>
                      <a:pt x="31" y="92"/>
                      <a:pt x="92" y="183"/>
                      <a:pt x="153" y="274"/>
                    </a:cubicBezTo>
                    <a:cubicBezTo>
                      <a:pt x="2250" y="1885"/>
                      <a:pt x="2615" y="4469"/>
                      <a:pt x="1582" y="6870"/>
                    </a:cubicBezTo>
                    <a:cubicBezTo>
                      <a:pt x="3679" y="4165"/>
                      <a:pt x="1065" y="487"/>
                      <a:pt x="1" y="0"/>
                    </a:cubicBezTo>
                    <a:close/>
                  </a:path>
                </a:pathLst>
              </a:custGeom>
              <a:solidFill>
                <a:srgbClr val="8C4B5D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42"/>
              <p:cNvSpPr/>
              <p:nvPr/>
            </p:nvSpPr>
            <p:spPr>
              <a:xfrm rot="3281200">
                <a:off x="3438478" y="2414098"/>
                <a:ext cx="145706" cy="5332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7235" extrusionOk="0">
                    <a:moveTo>
                      <a:pt x="1399" y="0"/>
                    </a:moveTo>
                    <a:cubicBezTo>
                      <a:pt x="1976" y="2401"/>
                      <a:pt x="1" y="4955"/>
                      <a:pt x="1581" y="7234"/>
                    </a:cubicBezTo>
                    <a:cubicBezTo>
                      <a:pt x="1581" y="7234"/>
                      <a:pt x="1612" y="7234"/>
                      <a:pt x="1612" y="7204"/>
                    </a:cubicBezTo>
                    <a:cubicBezTo>
                      <a:pt x="487" y="5107"/>
                      <a:pt x="1672" y="3131"/>
                      <a:pt x="1703" y="1064"/>
                    </a:cubicBezTo>
                    <a:cubicBezTo>
                      <a:pt x="1612" y="730"/>
                      <a:pt x="1581" y="304"/>
                      <a:pt x="1429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42"/>
              <p:cNvSpPr/>
              <p:nvPr/>
            </p:nvSpPr>
            <p:spPr>
              <a:xfrm rot="3281200">
                <a:off x="3515869" y="2489403"/>
                <a:ext cx="62793" cy="515684"/>
              </a:xfrm>
              <a:custGeom>
                <a:avLst/>
                <a:gdLst/>
                <a:ahLst/>
                <a:cxnLst/>
                <a:rect l="l" t="t" r="r" b="b"/>
                <a:pathLst>
                  <a:path w="852" h="6997" extrusionOk="0">
                    <a:moveTo>
                      <a:pt x="61" y="0"/>
                    </a:moveTo>
                    <a:lnTo>
                      <a:pt x="61" y="0"/>
                    </a:lnTo>
                    <a:cubicBezTo>
                      <a:pt x="91" y="274"/>
                      <a:pt x="122" y="548"/>
                      <a:pt x="122" y="821"/>
                    </a:cubicBezTo>
                    <a:cubicBezTo>
                      <a:pt x="122" y="882"/>
                      <a:pt x="152" y="912"/>
                      <a:pt x="152" y="973"/>
                    </a:cubicBezTo>
                    <a:cubicBezTo>
                      <a:pt x="517" y="1976"/>
                      <a:pt x="760" y="2675"/>
                      <a:pt x="578" y="3739"/>
                    </a:cubicBezTo>
                    <a:cubicBezTo>
                      <a:pt x="365" y="4864"/>
                      <a:pt x="0" y="5806"/>
                      <a:pt x="304" y="6961"/>
                    </a:cubicBezTo>
                    <a:cubicBezTo>
                      <a:pt x="304" y="6987"/>
                      <a:pt x="315" y="6996"/>
                      <a:pt x="328" y="6996"/>
                    </a:cubicBezTo>
                    <a:cubicBezTo>
                      <a:pt x="345" y="6996"/>
                      <a:pt x="365" y="6979"/>
                      <a:pt x="365" y="6961"/>
                    </a:cubicBezTo>
                    <a:cubicBezTo>
                      <a:pt x="183" y="5472"/>
                      <a:pt x="790" y="4286"/>
                      <a:pt x="851" y="2858"/>
                    </a:cubicBezTo>
                    <a:cubicBezTo>
                      <a:pt x="851" y="2341"/>
                      <a:pt x="730" y="1794"/>
                      <a:pt x="517" y="1338"/>
                    </a:cubicBezTo>
                    <a:cubicBezTo>
                      <a:pt x="395" y="1064"/>
                      <a:pt x="335" y="669"/>
                      <a:pt x="243" y="304"/>
                    </a:cubicBezTo>
                    <a:cubicBezTo>
                      <a:pt x="183" y="213"/>
                      <a:pt x="122" y="122"/>
                      <a:pt x="6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42"/>
              <p:cNvSpPr/>
              <p:nvPr/>
            </p:nvSpPr>
            <p:spPr>
              <a:xfrm rot="3281200">
                <a:off x="3711370" y="2544766"/>
                <a:ext cx="20194" cy="7849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065" extrusionOk="0">
                    <a:moveTo>
                      <a:pt x="0" y="0"/>
                    </a:moveTo>
                    <a:cubicBezTo>
                      <a:pt x="152" y="304"/>
                      <a:pt x="183" y="730"/>
                      <a:pt x="274" y="1064"/>
                    </a:cubicBezTo>
                    <a:cubicBezTo>
                      <a:pt x="274" y="791"/>
                      <a:pt x="243" y="517"/>
                      <a:pt x="213" y="243"/>
                    </a:cubicBezTo>
                    <a:cubicBezTo>
                      <a:pt x="183" y="213"/>
                      <a:pt x="183" y="183"/>
                      <a:pt x="152" y="152"/>
                    </a:cubicBezTo>
                    <a:cubicBezTo>
                      <a:pt x="91" y="91"/>
                      <a:pt x="61" y="61"/>
                      <a:pt x="0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42"/>
              <p:cNvSpPr/>
              <p:nvPr/>
            </p:nvSpPr>
            <p:spPr>
              <a:xfrm rot="3281200">
                <a:off x="3749911" y="2548728"/>
                <a:ext cx="4569" cy="2285"/>
              </a:xfrm>
              <a:custGeom>
                <a:avLst/>
                <a:gdLst/>
                <a:ahLst/>
                <a:cxnLst/>
                <a:rect l="l" t="t" r="r" b="b"/>
                <a:pathLst>
                  <a:path w="62" h="31" extrusionOk="0">
                    <a:moveTo>
                      <a:pt x="1" y="0"/>
                    </a:moveTo>
                    <a:cubicBezTo>
                      <a:pt x="1" y="0"/>
                      <a:pt x="1" y="30"/>
                      <a:pt x="1" y="30"/>
                    </a:cubicBezTo>
                    <a:cubicBezTo>
                      <a:pt x="1" y="30"/>
                      <a:pt x="14" y="17"/>
                      <a:pt x="32" y="17"/>
                    </a:cubicBezTo>
                    <a:cubicBezTo>
                      <a:pt x="41" y="17"/>
                      <a:pt x="51" y="20"/>
                      <a:pt x="62" y="30"/>
                    </a:cubicBezTo>
                    <a:cubicBezTo>
                      <a:pt x="62" y="0"/>
                      <a:pt x="62" y="0"/>
                      <a:pt x="62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42"/>
              <p:cNvSpPr/>
              <p:nvPr/>
            </p:nvSpPr>
            <p:spPr>
              <a:xfrm rot="3281200">
                <a:off x="3515055" y="2525910"/>
                <a:ext cx="112099" cy="502197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68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91"/>
                      <a:pt x="31" y="152"/>
                      <a:pt x="61" y="243"/>
                    </a:cubicBezTo>
                    <a:cubicBezTo>
                      <a:pt x="183" y="426"/>
                      <a:pt x="335" y="608"/>
                      <a:pt x="456" y="821"/>
                    </a:cubicBezTo>
                    <a:cubicBezTo>
                      <a:pt x="1095" y="1672"/>
                      <a:pt x="1308" y="2614"/>
                      <a:pt x="1338" y="3678"/>
                    </a:cubicBezTo>
                    <a:cubicBezTo>
                      <a:pt x="1368" y="4742"/>
                      <a:pt x="608" y="5684"/>
                      <a:pt x="882" y="6778"/>
                    </a:cubicBezTo>
                    <a:cubicBezTo>
                      <a:pt x="882" y="6804"/>
                      <a:pt x="898" y="6813"/>
                      <a:pt x="917" y="6813"/>
                    </a:cubicBezTo>
                    <a:cubicBezTo>
                      <a:pt x="943" y="6813"/>
                      <a:pt x="973" y="6796"/>
                      <a:pt x="973" y="6778"/>
                    </a:cubicBezTo>
                    <a:cubicBezTo>
                      <a:pt x="852" y="5988"/>
                      <a:pt x="1156" y="5289"/>
                      <a:pt x="1368" y="4560"/>
                    </a:cubicBezTo>
                    <a:cubicBezTo>
                      <a:pt x="1520" y="3982"/>
                      <a:pt x="1490" y="3374"/>
                      <a:pt x="1429" y="2797"/>
                    </a:cubicBezTo>
                    <a:cubicBezTo>
                      <a:pt x="1338" y="1794"/>
                      <a:pt x="852" y="1094"/>
                      <a:pt x="335" y="335"/>
                    </a:cubicBezTo>
                    <a:cubicBezTo>
                      <a:pt x="244" y="243"/>
                      <a:pt x="122" y="122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42"/>
              <p:cNvSpPr/>
              <p:nvPr/>
            </p:nvSpPr>
            <p:spPr>
              <a:xfrm rot="3281200">
                <a:off x="3747947" y="2562766"/>
                <a:ext cx="17983" cy="2240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04" extrusionOk="0">
                    <a:moveTo>
                      <a:pt x="1" y="0"/>
                    </a:moveTo>
                    <a:cubicBezTo>
                      <a:pt x="31" y="61"/>
                      <a:pt x="61" y="152"/>
                      <a:pt x="92" y="213"/>
                    </a:cubicBezTo>
                    <a:cubicBezTo>
                      <a:pt x="122" y="243"/>
                      <a:pt x="183" y="274"/>
                      <a:pt x="244" y="304"/>
                    </a:cubicBezTo>
                    <a:cubicBezTo>
                      <a:pt x="183" y="213"/>
                      <a:pt x="122" y="122"/>
                      <a:pt x="92" y="30"/>
                    </a:cubicBezTo>
                    <a:cubicBezTo>
                      <a:pt x="61" y="30"/>
                      <a:pt x="31" y="0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42"/>
              <p:cNvSpPr/>
              <p:nvPr/>
            </p:nvSpPr>
            <p:spPr>
              <a:xfrm rot="3281200">
                <a:off x="3731875" y="2573432"/>
                <a:ext cx="13561" cy="26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366" extrusionOk="0">
                    <a:moveTo>
                      <a:pt x="1" y="1"/>
                    </a:moveTo>
                    <a:cubicBezTo>
                      <a:pt x="1" y="31"/>
                      <a:pt x="1" y="61"/>
                      <a:pt x="1" y="61"/>
                    </a:cubicBezTo>
                    <a:cubicBezTo>
                      <a:pt x="62" y="183"/>
                      <a:pt x="123" y="274"/>
                      <a:pt x="183" y="365"/>
                    </a:cubicBezTo>
                    <a:cubicBezTo>
                      <a:pt x="153" y="274"/>
                      <a:pt x="153" y="213"/>
                      <a:pt x="123" y="12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42"/>
              <p:cNvSpPr/>
              <p:nvPr/>
            </p:nvSpPr>
            <p:spPr>
              <a:xfrm rot="3281200">
                <a:off x="3751302" y="2558708"/>
                <a:ext cx="8991" cy="1569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13" extrusionOk="0">
                    <a:moveTo>
                      <a:pt x="0" y="0"/>
                    </a:moveTo>
                    <a:cubicBezTo>
                      <a:pt x="0" y="61"/>
                      <a:pt x="31" y="91"/>
                      <a:pt x="31" y="152"/>
                    </a:cubicBezTo>
                    <a:cubicBezTo>
                      <a:pt x="61" y="152"/>
                      <a:pt x="91" y="182"/>
                      <a:pt x="122" y="213"/>
                    </a:cubicBezTo>
                    <a:cubicBezTo>
                      <a:pt x="91" y="152"/>
                      <a:pt x="61" y="61"/>
                      <a:pt x="3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42"/>
              <p:cNvSpPr/>
              <p:nvPr/>
            </p:nvSpPr>
            <p:spPr>
              <a:xfrm rot="3281200">
                <a:off x="3741275" y="2569108"/>
                <a:ext cx="4496" cy="6780"/>
              </a:xfrm>
              <a:custGeom>
                <a:avLst/>
                <a:gdLst/>
                <a:ahLst/>
                <a:cxnLst/>
                <a:rect l="l" t="t" r="r" b="b"/>
                <a:pathLst>
                  <a:path w="61" h="92" extrusionOk="0">
                    <a:moveTo>
                      <a:pt x="0" y="0"/>
                    </a:moveTo>
                    <a:cubicBezTo>
                      <a:pt x="31" y="31"/>
                      <a:pt x="31" y="61"/>
                      <a:pt x="61" y="91"/>
                    </a:cubicBezTo>
                    <a:cubicBezTo>
                      <a:pt x="61" y="91"/>
                      <a:pt x="61" y="61"/>
                      <a:pt x="61" y="31"/>
                    </a:cubicBezTo>
                    <a:cubicBezTo>
                      <a:pt x="31" y="31"/>
                      <a:pt x="31" y="0"/>
                      <a:pt x="0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42"/>
              <p:cNvSpPr/>
              <p:nvPr/>
            </p:nvSpPr>
            <p:spPr>
              <a:xfrm rot="3281200">
                <a:off x="3748780" y="2552904"/>
                <a:ext cx="11276" cy="100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36" extrusionOk="0">
                    <a:moveTo>
                      <a:pt x="32" y="1"/>
                    </a:moveTo>
                    <a:cubicBezTo>
                      <a:pt x="21" y="1"/>
                      <a:pt x="11" y="4"/>
                      <a:pt x="1" y="14"/>
                    </a:cubicBezTo>
                    <a:cubicBezTo>
                      <a:pt x="1" y="14"/>
                      <a:pt x="1" y="14"/>
                      <a:pt x="1" y="44"/>
                    </a:cubicBezTo>
                    <a:cubicBezTo>
                      <a:pt x="61" y="75"/>
                      <a:pt x="92" y="105"/>
                      <a:pt x="153" y="136"/>
                    </a:cubicBezTo>
                    <a:cubicBezTo>
                      <a:pt x="122" y="105"/>
                      <a:pt x="122" y="44"/>
                      <a:pt x="122" y="14"/>
                    </a:cubicBezTo>
                    <a:cubicBezTo>
                      <a:pt x="82" y="14"/>
                      <a:pt x="55" y="1"/>
                      <a:pt x="32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42"/>
              <p:cNvSpPr/>
              <p:nvPr/>
            </p:nvSpPr>
            <p:spPr>
              <a:xfrm rot="3281200">
                <a:off x="3283186" y="2762538"/>
                <a:ext cx="51590" cy="5159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7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53" y="244"/>
                      <a:pt x="366" y="457"/>
                      <a:pt x="639" y="700"/>
                    </a:cubicBezTo>
                    <a:lnTo>
                      <a:pt x="700" y="700"/>
                    </a:lnTo>
                    <a:cubicBezTo>
                      <a:pt x="669" y="670"/>
                      <a:pt x="639" y="670"/>
                      <a:pt x="639" y="670"/>
                    </a:cubicBezTo>
                    <a:cubicBezTo>
                      <a:pt x="639" y="670"/>
                      <a:pt x="305" y="426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42"/>
              <p:cNvSpPr/>
              <p:nvPr/>
            </p:nvSpPr>
            <p:spPr>
              <a:xfrm rot="3281200">
                <a:off x="3356734" y="2360472"/>
                <a:ext cx="253162" cy="526444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7143" extrusionOk="0">
                    <a:moveTo>
                      <a:pt x="2979" y="0"/>
                    </a:moveTo>
                    <a:cubicBezTo>
                      <a:pt x="2888" y="30"/>
                      <a:pt x="2857" y="91"/>
                      <a:pt x="2857" y="213"/>
                    </a:cubicBezTo>
                    <a:cubicBezTo>
                      <a:pt x="2979" y="2189"/>
                      <a:pt x="578" y="4559"/>
                      <a:pt x="1824" y="6444"/>
                    </a:cubicBezTo>
                    <a:cubicBezTo>
                      <a:pt x="2158" y="6869"/>
                      <a:pt x="2462" y="7113"/>
                      <a:pt x="2462" y="7113"/>
                    </a:cubicBezTo>
                    <a:cubicBezTo>
                      <a:pt x="2462" y="7113"/>
                      <a:pt x="2492" y="7113"/>
                      <a:pt x="2523" y="7143"/>
                    </a:cubicBezTo>
                    <a:cubicBezTo>
                      <a:pt x="2553" y="7113"/>
                      <a:pt x="2553" y="7082"/>
                      <a:pt x="2523" y="7052"/>
                    </a:cubicBezTo>
                    <a:cubicBezTo>
                      <a:pt x="0" y="4803"/>
                      <a:pt x="3435" y="2492"/>
                      <a:pt x="2979" y="91"/>
                    </a:cubicBezTo>
                    <a:lnTo>
                      <a:pt x="2979" y="61"/>
                    </a:lnTo>
                    <a:cubicBezTo>
                      <a:pt x="2979" y="61"/>
                      <a:pt x="2979" y="61"/>
                      <a:pt x="2979" y="30"/>
                    </a:cubicBezTo>
                    <a:cubicBezTo>
                      <a:pt x="2979" y="0"/>
                      <a:pt x="2979" y="0"/>
                      <a:pt x="2979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42"/>
              <p:cNvSpPr/>
              <p:nvPr/>
            </p:nvSpPr>
            <p:spPr>
              <a:xfrm rot="3281200">
                <a:off x="3751851" y="2542911"/>
                <a:ext cx="2285" cy="4569"/>
              </a:xfrm>
              <a:custGeom>
                <a:avLst/>
                <a:gdLst/>
                <a:ahLst/>
                <a:cxnLst/>
                <a:rect l="l" t="t" r="r" b="b"/>
                <a:pathLst>
                  <a:path w="31" h="62" extrusionOk="0">
                    <a:moveTo>
                      <a:pt x="0" y="0"/>
                    </a:moveTo>
                    <a:cubicBezTo>
                      <a:pt x="0" y="31"/>
                      <a:pt x="0" y="61"/>
                      <a:pt x="0" y="61"/>
                    </a:cubicBezTo>
                    <a:lnTo>
                      <a:pt x="31" y="61"/>
                    </a:lnTo>
                    <a:lnTo>
                      <a:pt x="31" y="31"/>
                    </a:lnTo>
                    <a:cubicBezTo>
                      <a:pt x="31" y="31"/>
                      <a:pt x="31" y="31"/>
                      <a:pt x="0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42"/>
              <p:cNvSpPr/>
              <p:nvPr/>
            </p:nvSpPr>
            <p:spPr>
              <a:xfrm rot="3281200">
                <a:off x="3750860" y="2546894"/>
                <a:ext cx="74" cy="228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0"/>
                      <a:pt x="1" y="30"/>
                    </a:cubicBezTo>
                    <a:lnTo>
                      <a:pt x="1" y="30"/>
                    </a:lnTo>
                    <a:lnTo>
                      <a:pt x="1" y="30"/>
                    </a:lnTo>
                    <a:cubicBezTo>
                      <a:pt x="1" y="3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42"/>
              <p:cNvSpPr/>
              <p:nvPr/>
            </p:nvSpPr>
            <p:spPr>
              <a:xfrm rot="3281200">
                <a:off x="3509519" y="2552166"/>
                <a:ext cx="174818" cy="506397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687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" y="153"/>
                      <a:pt x="153" y="305"/>
                      <a:pt x="244" y="427"/>
                    </a:cubicBezTo>
                    <a:cubicBezTo>
                      <a:pt x="882" y="1095"/>
                      <a:pt x="1399" y="1794"/>
                      <a:pt x="1672" y="2737"/>
                    </a:cubicBezTo>
                    <a:cubicBezTo>
                      <a:pt x="2037" y="4104"/>
                      <a:pt x="1642" y="5563"/>
                      <a:pt x="1065" y="6810"/>
                    </a:cubicBezTo>
                    <a:cubicBezTo>
                      <a:pt x="1065" y="6810"/>
                      <a:pt x="1065" y="6840"/>
                      <a:pt x="1065" y="6870"/>
                    </a:cubicBezTo>
                    <a:cubicBezTo>
                      <a:pt x="1095" y="6840"/>
                      <a:pt x="1125" y="6840"/>
                      <a:pt x="1156" y="6810"/>
                    </a:cubicBezTo>
                    <a:cubicBezTo>
                      <a:pt x="1217" y="6749"/>
                      <a:pt x="1277" y="6688"/>
                      <a:pt x="1308" y="6597"/>
                    </a:cubicBezTo>
                    <a:cubicBezTo>
                      <a:pt x="2372" y="4226"/>
                      <a:pt x="2037" y="1642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42"/>
              <p:cNvSpPr/>
              <p:nvPr/>
            </p:nvSpPr>
            <p:spPr>
              <a:xfrm rot="3281200">
                <a:off x="3747221" y="2549434"/>
                <a:ext cx="74" cy="2358"/>
              </a:xfrm>
              <a:custGeom>
                <a:avLst/>
                <a:gdLst/>
                <a:ahLst/>
                <a:cxnLst/>
                <a:rect l="l" t="t" r="r" b="b"/>
                <a:pathLst>
                  <a:path w="1" h="32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31"/>
                    </a:cubicBezTo>
                    <a:lnTo>
                      <a:pt x="1" y="3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42"/>
              <p:cNvSpPr/>
              <p:nvPr/>
            </p:nvSpPr>
            <p:spPr>
              <a:xfrm rot="3281200">
                <a:off x="3746739" y="2550367"/>
                <a:ext cx="2358" cy="2358"/>
              </a:xfrm>
              <a:custGeom>
                <a:avLst/>
                <a:gdLst/>
                <a:ahLst/>
                <a:cxnLst/>
                <a:rect l="l" t="t" r="r" b="b"/>
                <a:pathLst>
                  <a:path w="32" h="32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31"/>
                    </a:cubicBezTo>
                    <a:lnTo>
                      <a:pt x="31" y="31"/>
                    </a:lnTo>
                    <a:cubicBezTo>
                      <a:pt x="31" y="3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42"/>
              <p:cNvSpPr/>
              <p:nvPr/>
            </p:nvSpPr>
            <p:spPr>
              <a:xfrm rot="3281200">
                <a:off x="3748153" y="254991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42"/>
              <p:cNvSpPr/>
              <p:nvPr/>
            </p:nvSpPr>
            <p:spPr>
              <a:xfrm rot="3281200">
                <a:off x="3741128" y="2550015"/>
                <a:ext cx="13561" cy="1680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228" extrusionOk="0">
                    <a:moveTo>
                      <a:pt x="32" y="1"/>
                    </a:moveTo>
                    <a:cubicBezTo>
                      <a:pt x="14" y="1"/>
                      <a:pt x="1" y="14"/>
                      <a:pt x="1" y="14"/>
                    </a:cubicBezTo>
                    <a:lnTo>
                      <a:pt x="1" y="45"/>
                    </a:lnTo>
                    <a:cubicBezTo>
                      <a:pt x="1" y="45"/>
                      <a:pt x="31" y="75"/>
                      <a:pt x="31" y="75"/>
                    </a:cubicBezTo>
                    <a:cubicBezTo>
                      <a:pt x="92" y="136"/>
                      <a:pt x="122" y="166"/>
                      <a:pt x="183" y="227"/>
                    </a:cubicBezTo>
                    <a:cubicBezTo>
                      <a:pt x="153" y="166"/>
                      <a:pt x="122" y="106"/>
                      <a:pt x="62" y="14"/>
                    </a:cubicBezTo>
                    <a:cubicBezTo>
                      <a:pt x="51" y="4"/>
                      <a:pt x="41" y="1"/>
                      <a:pt x="32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42"/>
              <p:cNvSpPr/>
              <p:nvPr/>
            </p:nvSpPr>
            <p:spPr>
              <a:xfrm rot="3281200">
                <a:off x="3730275" y="2578513"/>
                <a:ext cx="29185" cy="3817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18" extrusionOk="0">
                    <a:moveTo>
                      <a:pt x="1" y="1"/>
                    </a:moveTo>
                    <a:cubicBezTo>
                      <a:pt x="31" y="62"/>
                      <a:pt x="31" y="122"/>
                      <a:pt x="62" y="183"/>
                    </a:cubicBezTo>
                    <a:cubicBezTo>
                      <a:pt x="183" y="305"/>
                      <a:pt x="305" y="426"/>
                      <a:pt x="396" y="518"/>
                    </a:cubicBezTo>
                    <a:cubicBezTo>
                      <a:pt x="305" y="396"/>
                      <a:pt x="214" y="244"/>
                      <a:pt x="153" y="92"/>
                    </a:cubicBezTo>
                    <a:cubicBezTo>
                      <a:pt x="92" y="62"/>
                      <a:pt x="31" y="31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42"/>
              <p:cNvSpPr/>
              <p:nvPr/>
            </p:nvSpPr>
            <p:spPr>
              <a:xfrm rot="3281200">
                <a:off x="3742025" y="2567438"/>
                <a:ext cx="11276" cy="1798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4" extrusionOk="0">
                    <a:moveTo>
                      <a:pt x="1" y="0"/>
                    </a:moveTo>
                    <a:cubicBezTo>
                      <a:pt x="1" y="30"/>
                      <a:pt x="1" y="91"/>
                      <a:pt x="31" y="122"/>
                    </a:cubicBezTo>
                    <a:lnTo>
                      <a:pt x="153" y="243"/>
                    </a:lnTo>
                    <a:cubicBezTo>
                      <a:pt x="122" y="182"/>
                      <a:pt x="122" y="122"/>
                      <a:pt x="92" y="61"/>
                    </a:cubicBezTo>
                    <a:cubicBezTo>
                      <a:pt x="61" y="30"/>
                      <a:pt x="31" y="0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42"/>
              <p:cNvSpPr/>
              <p:nvPr/>
            </p:nvSpPr>
            <p:spPr>
              <a:xfrm rot="3281200">
                <a:off x="3742886" y="2553099"/>
                <a:ext cx="11276" cy="1798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61"/>
                      <a:pt x="92" y="152"/>
                      <a:pt x="122" y="213"/>
                    </a:cubicBezTo>
                    <a:cubicBezTo>
                      <a:pt x="122" y="213"/>
                      <a:pt x="153" y="244"/>
                      <a:pt x="153" y="244"/>
                    </a:cubicBezTo>
                    <a:cubicBezTo>
                      <a:pt x="153" y="213"/>
                      <a:pt x="153" y="152"/>
                      <a:pt x="153" y="92"/>
                    </a:cubicBezTo>
                    <a:cubicBezTo>
                      <a:pt x="92" y="61"/>
                      <a:pt x="61" y="31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42"/>
              <p:cNvSpPr/>
              <p:nvPr/>
            </p:nvSpPr>
            <p:spPr>
              <a:xfrm rot="3281200">
                <a:off x="3747221" y="2549434"/>
                <a:ext cx="74" cy="2358"/>
              </a:xfrm>
              <a:custGeom>
                <a:avLst/>
                <a:gdLst/>
                <a:ahLst/>
                <a:cxnLst/>
                <a:rect l="l" t="t" r="r" b="b"/>
                <a:pathLst>
                  <a:path w="1" h="32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31"/>
                    </a:cubicBezTo>
                    <a:lnTo>
                      <a:pt x="1" y="3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42"/>
              <p:cNvSpPr/>
              <p:nvPr/>
            </p:nvSpPr>
            <p:spPr>
              <a:xfrm rot="3281200">
                <a:off x="3749056" y="2548172"/>
                <a:ext cx="74" cy="228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31"/>
                    </a:moveTo>
                    <a:lnTo>
                      <a:pt x="1" y="0"/>
                    </a:lnTo>
                    <a:lnTo>
                      <a:pt x="1" y="0"/>
                    </a:lnTo>
                    <a:cubicBezTo>
                      <a:pt x="1" y="31"/>
                      <a:pt x="1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42"/>
              <p:cNvSpPr/>
              <p:nvPr/>
            </p:nvSpPr>
            <p:spPr>
              <a:xfrm rot="3281200">
                <a:off x="3749056" y="2548172"/>
                <a:ext cx="74" cy="228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0"/>
                    </a:moveTo>
                    <a:lnTo>
                      <a:pt x="1" y="31"/>
                    </a:lnTo>
                    <a:cubicBezTo>
                      <a:pt x="1" y="3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42"/>
              <p:cNvSpPr/>
              <p:nvPr/>
            </p:nvSpPr>
            <p:spPr>
              <a:xfrm rot="3281200">
                <a:off x="3178614" y="2832990"/>
                <a:ext cx="217343" cy="146370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86" extrusionOk="0">
                    <a:moveTo>
                      <a:pt x="791" y="0"/>
                    </a:moveTo>
                    <a:cubicBezTo>
                      <a:pt x="0" y="456"/>
                      <a:pt x="669" y="1763"/>
                      <a:pt x="669" y="1763"/>
                    </a:cubicBezTo>
                    <a:cubicBezTo>
                      <a:pt x="954" y="1927"/>
                      <a:pt x="1258" y="1986"/>
                      <a:pt x="1547" y="1986"/>
                    </a:cubicBezTo>
                    <a:cubicBezTo>
                      <a:pt x="2279" y="1986"/>
                      <a:pt x="2918" y="1611"/>
                      <a:pt x="2918" y="1611"/>
                    </a:cubicBezTo>
                    <a:cubicBezTo>
                      <a:pt x="2949" y="1581"/>
                      <a:pt x="2949" y="1551"/>
                      <a:pt x="2949" y="1520"/>
                    </a:cubicBezTo>
                    <a:cubicBezTo>
                      <a:pt x="2098" y="1186"/>
                      <a:pt x="1338" y="700"/>
                      <a:pt x="7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42"/>
              <p:cNvSpPr/>
              <p:nvPr/>
            </p:nvSpPr>
            <p:spPr>
              <a:xfrm rot="3281200">
                <a:off x="3236367" y="2858296"/>
                <a:ext cx="177840" cy="128976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1750" extrusionOk="0">
                    <a:moveTo>
                      <a:pt x="1113" y="1"/>
                    </a:moveTo>
                    <a:cubicBezTo>
                      <a:pt x="865" y="1"/>
                      <a:pt x="590" y="42"/>
                      <a:pt x="305" y="108"/>
                    </a:cubicBezTo>
                    <a:cubicBezTo>
                      <a:pt x="183" y="138"/>
                      <a:pt x="92" y="199"/>
                      <a:pt x="1" y="229"/>
                    </a:cubicBezTo>
                    <a:cubicBezTo>
                      <a:pt x="548" y="929"/>
                      <a:pt x="1308" y="1415"/>
                      <a:pt x="2159" y="1749"/>
                    </a:cubicBezTo>
                    <a:cubicBezTo>
                      <a:pt x="2413" y="411"/>
                      <a:pt x="1895" y="1"/>
                      <a:pt x="1113" y="1"/>
                    </a:cubicBezTo>
                    <a:close/>
                  </a:path>
                </a:pathLst>
              </a:custGeom>
              <a:solidFill>
                <a:srgbClr val="F17FB0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9" name="Rounded Rectangle 108">
            <a:hlinkClick r:id="rId3" action="ppaction://hlinksldjump"/>
          </p:cNvPr>
          <p:cNvSpPr/>
          <p:nvPr/>
        </p:nvSpPr>
        <p:spPr>
          <a:xfrm>
            <a:off x="3773459" y="1454565"/>
            <a:ext cx="1551671" cy="11637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endParaRPr lang="en-GB" sz="10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10" name="Picture 10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8" y="1569002"/>
            <a:ext cx="1274832" cy="934877"/>
          </a:xfrm>
          <a:prstGeom prst="rect">
            <a:avLst/>
          </a:prstGeom>
        </p:spPr>
      </p:pic>
      <p:sp>
        <p:nvSpPr>
          <p:cNvPr id="111" name="Rounded Rectangle 110">
            <a:hlinkClick r:id="rId5" action="ppaction://hlinksldjump"/>
          </p:cNvPr>
          <p:cNvSpPr/>
          <p:nvPr/>
        </p:nvSpPr>
        <p:spPr>
          <a:xfrm>
            <a:off x="5608706" y="1454565"/>
            <a:ext cx="1551671" cy="11637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endParaRPr lang="en-GB" sz="10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12" name="Picture 1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98" y="1569002"/>
            <a:ext cx="1314140" cy="963703"/>
          </a:xfrm>
          <a:prstGeom prst="rect">
            <a:avLst/>
          </a:prstGeom>
        </p:spPr>
      </p:pic>
      <p:sp>
        <p:nvSpPr>
          <p:cNvPr id="113" name="Rounded Rectangle 112">
            <a:hlinkClick r:id="rId7" action="ppaction://hlinksldjump"/>
          </p:cNvPr>
          <p:cNvSpPr/>
          <p:nvPr/>
        </p:nvSpPr>
        <p:spPr>
          <a:xfrm>
            <a:off x="7441986" y="1454565"/>
            <a:ext cx="1551671" cy="11637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endParaRPr lang="en-GB" sz="10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14" name="Picture 1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4574" y="1589275"/>
            <a:ext cx="1286495" cy="943430"/>
          </a:xfrm>
          <a:prstGeom prst="rect">
            <a:avLst/>
          </a:prstGeom>
        </p:spPr>
      </p:pic>
      <p:sp>
        <p:nvSpPr>
          <p:cNvPr id="115" name="Rounded Rectangle 114">
            <a:hlinkClick r:id="rId9" action="ppaction://hlinksldjump"/>
          </p:cNvPr>
          <p:cNvSpPr/>
          <p:nvPr/>
        </p:nvSpPr>
        <p:spPr>
          <a:xfrm>
            <a:off x="3773459" y="2834207"/>
            <a:ext cx="1551671" cy="11637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endParaRPr lang="en-GB" sz="10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16" name="Picture 1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63" y="2934383"/>
            <a:ext cx="1334847" cy="978888"/>
          </a:xfrm>
          <a:prstGeom prst="rect">
            <a:avLst/>
          </a:prstGeom>
        </p:spPr>
      </p:pic>
      <p:sp>
        <p:nvSpPr>
          <p:cNvPr id="117" name="Rounded Rectangle 116">
            <a:hlinkClick r:id="rId11" action="ppaction://hlinksldjump"/>
          </p:cNvPr>
          <p:cNvSpPr/>
          <p:nvPr/>
        </p:nvSpPr>
        <p:spPr>
          <a:xfrm>
            <a:off x="5608706" y="2834207"/>
            <a:ext cx="1551671" cy="11637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endParaRPr lang="en-GB" sz="10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18" name="Picture 1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98" y="2982381"/>
            <a:ext cx="1269396" cy="930891"/>
          </a:xfrm>
          <a:prstGeom prst="rect">
            <a:avLst/>
          </a:prstGeom>
        </p:spPr>
      </p:pic>
      <p:sp>
        <p:nvSpPr>
          <p:cNvPr id="119" name="Rounded Rectangle 118">
            <a:hlinkClick r:id="" action="ppaction://noaction"/>
          </p:cNvPr>
          <p:cNvSpPr/>
          <p:nvPr/>
        </p:nvSpPr>
        <p:spPr>
          <a:xfrm>
            <a:off x="7441986" y="2834207"/>
            <a:ext cx="1551671" cy="11637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endParaRPr lang="en-GB" sz="10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0" name="Picture 1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574" y="2970443"/>
            <a:ext cx="1285675" cy="942828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" y="1830820"/>
            <a:ext cx="3418701" cy="1709350"/>
          </a:xfrm>
          <a:prstGeom prst="rect">
            <a:avLst/>
          </a:prstGeom>
        </p:spPr>
      </p:pic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792783" y="817810"/>
            <a:ext cx="5208472" cy="334997"/>
          </a:xfrm>
          <a:prstGeom prst="rect">
            <a:avLst/>
          </a:prstGeom>
        </p:spPr>
        <p:txBody>
          <a:bodyPr vert="horz" lIns="68619" tIns="34309" rIns="68619" bIns="3430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582">
              <a:buClr>
                <a:srgbClr val="000000"/>
              </a:buClr>
            </a:pP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1.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Đếm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số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con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vật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trong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  <a:sym typeface="Arial"/>
              </a:rPr>
              <a:t>hình</a:t>
            </a:r>
            <a:endParaRPr lang="en-GB" sz="2800" b="1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63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2"/>
          <p:cNvSpPr/>
          <p:nvPr/>
        </p:nvSpPr>
        <p:spPr>
          <a:xfrm>
            <a:off x="7623484" y="149375"/>
            <a:ext cx="1211770" cy="967251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defTabSz="914582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41" name="Google Shape;641;p42"/>
          <p:cNvGrpSpPr/>
          <p:nvPr/>
        </p:nvGrpSpPr>
        <p:grpSpPr>
          <a:xfrm>
            <a:off x="7892943" y="4243929"/>
            <a:ext cx="838894" cy="1154320"/>
            <a:chOff x="4786575" y="766525"/>
            <a:chExt cx="921775" cy="1077725"/>
          </a:xfrm>
        </p:grpSpPr>
        <p:sp>
          <p:nvSpPr>
            <p:cNvPr id="642" name="Google Shape;642;p42"/>
            <p:cNvSpPr/>
            <p:nvPr/>
          </p:nvSpPr>
          <p:spPr>
            <a:xfrm>
              <a:off x="4786575" y="768400"/>
              <a:ext cx="921775" cy="1075850"/>
            </a:xfrm>
            <a:custGeom>
              <a:avLst/>
              <a:gdLst/>
              <a:ahLst/>
              <a:cxnLst/>
              <a:rect l="l" t="t" r="r" b="b"/>
              <a:pathLst>
                <a:path w="36871" h="43034" extrusionOk="0">
                  <a:moveTo>
                    <a:pt x="7113" y="0"/>
                  </a:moveTo>
                  <a:cubicBezTo>
                    <a:pt x="6019" y="790"/>
                    <a:pt x="5502" y="4438"/>
                    <a:pt x="5502" y="4438"/>
                  </a:cubicBezTo>
                  <a:lnTo>
                    <a:pt x="92" y="34560"/>
                  </a:lnTo>
                  <a:cubicBezTo>
                    <a:pt x="1" y="35077"/>
                    <a:pt x="183" y="37691"/>
                    <a:pt x="2949" y="38207"/>
                  </a:cubicBezTo>
                  <a:lnTo>
                    <a:pt x="29819" y="43010"/>
                  </a:lnTo>
                  <a:cubicBezTo>
                    <a:pt x="29890" y="43026"/>
                    <a:pt x="29961" y="43033"/>
                    <a:pt x="30030" y="43033"/>
                  </a:cubicBezTo>
                  <a:cubicBezTo>
                    <a:pt x="30486" y="43033"/>
                    <a:pt x="30864" y="42699"/>
                    <a:pt x="30943" y="42250"/>
                  </a:cubicBezTo>
                  <a:lnTo>
                    <a:pt x="36871" y="9301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2"/>
            <p:cNvSpPr/>
            <p:nvPr/>
          </p:nvSpPr>
          <p:spPr>
            <a:xfrm>
              <a:off x="4812425" y="842100"/>
              <a:ext cx="869325" cy="973025"/>
            </a:xfrm>
            <a:custGeom>
              <a:avLst/>
              <a:gdLst/>
              <a:ahLst/>
              <a:cxnLst/>
              <a:rect l="l" t="t" r="r" b="b"/>
              <a:pathLst>
                <a:path w="34773" h="38921" extrusionOk="0">
                  <a:moveTo>
                    <a:pt x="5988" y="1"/>
                  </a:moveTo>
                  <a:lnTo>
                    <a:pt x="91" y="32949"/>
                  </a:lnTo>
                  <a:cubicBezTo>
                    <a:pt x="0" y="33466"/>
                    <a:pt x="334" y="33983"/>
                    <a:pt x="882" y="34074"/>
                  </a:cubicBezTo>
                  <a:lnTo>
                    <a:pt x="27751" y="38907"/>
                  </a:lnTo>
                  <a:cubicBezTo>
                    <a:pt x="27805" y="38916"/>
                    <a:pt x="27858" y="38921"/>
                    <a:pt x="27911" y="38921"/>
                  </a:cubicBezTo>
                  <a:cubicBezTo>
                    <a:pt x="28371" y="38921"/>
                    <a:pt x="28794" y="38580"/>
                    <a:pt x="28876" y="38117"/>
                  </a:cubicBezTo>
                  <a:lnTo>
                    <a:pt x="34773" y="5168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2"/>
            <p:cNvSpPr/>
            <p:nvPr/>
          </p:nvSpPr>
          <p:spPr>
            <a:xfrm>
              <a:off x="4805575" y="820825"/>
              <a:ext cx="869350" cy="972275"/>
            </a:xfrm>
            <a:custGeom>
              <a:avLst/>
              <a:gdLst/>
              <a:ahLst/>
              <a:cxnLst/>
              <a:rect l="l" t="t" r="r" b="b"/>
              <a:pathLst>
                <a:path w="34774" h="38891" extrusionOk="0">
                  <a:moveTo>
                    <a:pt x="5988" y="0"/>
                  </a:moveTo>
                  <a:lnTo>
                    <a:pt x="92" y="32919"/>
                  </a:lnTo>
                  <a:cubicBezTo>
                    <a:pt x="1" y="33436"/>
                    <a:pt x="335" y="33952"/>
                    <a:pt x="852" y="34044"/>
                  </a:cubicBezTo>
                  <a:lnTo>
                    <a:pt x="27721" y="38876"/>
                  </a:lnTo>
                  <a:cubicBezTo>
                    <a:pt x="27778" y="38886"/>
                    <a:pt x="27834" y="38890"/>
                    <a:pt x="27889" y="38890"/>
                  </a:cubicBezTo>
                  <a:cubicBezTo>
                    <a:pt x="28365" y="38890"/>
                    <a:pt x="28767" y="38549"/>
                    <a:pt x="28876" y="38086"/>
                  </a:cubicBezTo>
                  <a:lnTo>
                    <a:pt x="34773" y="5168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2"/>
            <p:cNvSpPr/>
            <p:nvPr/>
          </p:nvSpPr>
          <p:spPr>
            <a:xfrm>
              <a:off x="4800250" y="766525"/>
              <a:ext cx="871625" cy="992400"/>
            </a:xfrm>
            <a:custGeom>
              <a:avLst/>
              <a:gdLst/>
              <a:ahLst/>
              <a:cxnLst/>
              <a:rect l="l" t="t" r="r" b="b"/>
              <a:pathLst>
                <a:path w="34865" h="39696" extrusionOk="0">
                  <a:moveTo>
                    <a:pt x="6976" y="0"/>
                  </a:moveTo>
                  <a:cubicBezTo>
                    <a:pt x="6500" y="0"/>
                    <a:pt x="6101" y="341"/>
                    <a:pt x="6019" y="805"/>
                  </a:cubicBezTo>
                  <a:lnTo>
                    <a:pt x="92" y="33723"/>
                  </a:lnTo>
                  <a:cubicBezTo>
                    <a:pt x="1" y="34270"/>
                    <a:pt x="366" y="34757"/>
                    <a:pt x="882" y="34848"/>
                  </a:cubicBezTo>
                  <a:lnTo>
                    <a:pt x="27752" y="39681"/>
                  </a:lnTo>
                  <a:cubicBezTo>
                    <a:pt x="27809" y="39691"/>
                    <a:pt x="27866" y="39696"/>
                    <a:pt x="27922" y="39696"/>
                  </a:cubicBezTo>
                  <a:cubicBezTo>
                    <a:pt x="28377" y="39696"/>
                    <a:pt x="28796" y="39377"/>
                    <a:pt x="28877" y="38890"/>
                  </a:cubicBezTo>
                  <a:lnTo>
                    <a:pt x="34773" y="5972"/>
                  </a:lnTo>
                  <a:cubicBezTo>
                    <a:pt x="34865" y="5455"/>
                    <a:pt x="34530" y="4938"/>
                    <a:pt x="33983" y="4847"/>
                  </a:cubicBezTo>
                  <a:lnTo>
                    <a:pt x="7144" y="14"/>
                  </a:lnTo>
                  <a:cubicBezTo>
                    <a:pt x="7087" y="5"/>
                    <a:pt x="7031" y="0"/>
                    <a:pt x="6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2"/>
            <p:cNvSpPr/>
            <p:nvPr/>
          </p:nvSpPr>
          <p:spPr>
            <a:xfrm>
              <a:off x="5063175" y="985375"/>
              <a:ext cx="364775" cy="252250"/>
            </a:xfrm>
            <a:custGeom>
              <a:avLst/>
              <a:gdLst/>
              <a:ahLst/>
              <a:cxnLst/>
              <a:rect l="l" t="t" r="r" b="b"/>
              <a:pathLst>
                <a:path w="14591" h="10090" extrusionOk="0">
                  <a:moveTo>
                    <a:pt x="2143" y="0"/>
                  </a:moveTo>
                  <a:cubicBezTo>
                    <a:pt x="1667" y="0"/>
                    <a:pt x="1268" y="341"/>
                    <a:pt x="1186" y="805"/>
                  </a:cubicBezTo>
                  <a:lnTo>
                    <a:pt x="92" y="6884"/>
                  </a:lnTo>
                  <a:cubicBezTo>
                    <a:pt x="1" y="7431"/>
                    <a:pt x="335" y="7917"/>
                    <a:pt x="882" y="8008"/>
                  </a:cubicBezTo>
                  <a:lnTo>
                    <a:pt x="12281" y="10075"/>
                  </a:lnTo>
                  <a:cubicBezTo>
                    <a:pt x="12334" y="10085"/>
                    <a:pt x="12388" y="10089"/>
                    <a:pt x="12441" y="10089"/>
                  </a:cubicBezTo>
                  <a:cubicBezTo>
                    <a:pt x="12900" y="10089"/>
                    <a:pt x="13323" y="9748"/>
                    <a:pt x="13405" y="9285"/>
                  </a:cubicBezTo>
                  <a:lnTo>
                    <a:pt x="14499" y="3206"/>
                  </a:lnTo>
                  <a:cubicBezTo>
                    <a:pt x="14591" y="2689"/>
                    <a:pt x="14256" y="2172"/>
                    <a:pt x="13709" y="2081"/>
                  </a:cubicBezTo>
                  <a:lnTo>
                    <a:pt x="2311" y="14"/>
                  </a:lnTo>
                  <a:cubicBezTo>
                    <a:pt x="2254" y="5"/>
                    <a:pt x="2198" y="0"/>
                    <a:pt x="2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6" name="Google Shape;656;p42"/>
          <p:cNvGrpSpPr/>
          <p:nvPr/>
        </p:nvGrpSpPr>
        <p:grpSpPr>
          <a:xfrm>
            <a:off x="285821" y="3646599"/>
            <a:ext cx="1381306" cy="1823739"/>
            <a:chOff x="-5969450" y="12871025"/>
            <a:chExt cx="1275875" cy="1684850"/>
          </a:xfrm>
        </p:grpSpPr>
        <p:sp>
          <p:nvSpPr>
            <p:cNvPr id="657" name="Google Shape;657;p42"/>
            <p:cNvSpPr/>
            <p:nvPr/>
          </p:nvSpPr>
          <p:spPr>
            <a:xfrm>
              <a:off x="-5932225" y="12871025"/>
              <a:ext cx="1221175" cy="1040575"/>
            </a:xfrm>
            <a:custGeom>
              <a:avLst/>
              <a:gdLst/>
              <a:ahLst/>
              <a:cxnLst/>
              <a:rect l="l" t="t" r="r" b="b"/>
              <a:pathLst>
                <a:path w="48847" h="41623" extrusionOk="0">
                  <a:moveTo>
                    <a:pt x="1156" y="0"/>
                  </a:moveTo>
                  <a:cubicBezTo>
                    <a:pt x="719" y="0"/>
                    <a:pt x="364" y="173"/>
                    <a:pt x="1" y="437"/>
                  </a:cubicBezTo>
                  <a:cubicBezTo>
                    <a:pt x="6171" y="8036"/>
                    <a:pt x="13831" y="13933"/>
                    <a:pt x="22129" y="20164"/>
                  </a:cubicBezTo>
                  <a:cubicBezTo>
                    <a:pt x="31217" y="27519"/>
                    <a:pt x="39059" y="34875"/>
                    <a:pt x="48847" y="41623"/>
                  </a:cubicBezTo>
                  <a:cubicBezTo>
                    <a:pt x="48634" y="41258"/>
                    <a:pt x="48360" y="41045"/>
                    <a:pt x="48360" y="41045"/>
                  </a:cubicBezTo>
                  <a:cubicBezTo>
                    <a:pt x="48360" y="41045"/>
                    <a:pt x="7813" y="4692"/>
                    <a:pt x="4712" y="2048"/>
                  </a:cubicBezTo>
                  <a:cubicBezTo>
                    <a:pt x="2948" y="536"/>
                    <a:pt x="1926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5969450" y="12881925"/>
              <a:ext cx="1275875" cy="1673950"/>
            </a:xfrm>
            <a:custGeom>
              <a:avLst/>
              <a:gdLst/>
              <a:ahLst/>
              <a:cxnLst/>
              <a:rect l="l" t="t" r="r" b="b"/>
              <a:pathLst>
                <a:path w="51035" h="66958" extrusionOk="0">
                  <a:moveTo>
                    <a:pt x="18776" y="26232"/>
                  </a:moveTo>
                  <a:cubicBezTo>
                    <a:pt x="19069" y="26232"/>
                    <a:pt x="19453" y="26428"/>
                    <a:pt x="20122" y="26992"/>
                  </a:cubicBezTo>
                  <a:cubicBezTo>
                    <a:pt x="21278" y="27995"/>
                    <a:pt x="36445" y="41582"/>
                    <a:pt x="36445" y="41582"/>
                  </a:cubicBezTo>
                  <a:cubicBezTo>
                    <a:pt x="36445" y="41582"/>
                    <a:pt x="37114" y="42190"/>
                    <a:pt x="36506" y="42737"/>
                  </a:cubicBezTo>
                  <a:cubicBezTo>
                    <a:pt x="35503" y="43588"/>
                    <a:pt x="27083" y="51126"/>
                    <a:pt x="27083" y="51126"/>
                  </a:cubicBezTo>
                  <a:cubicBezTo>
                    <a:pt x="27083" y="51126"/>
                    <a:pt x="26799" y="51451"/>
                    <a:pt x="26439" y="51451"/>
                  </a:cubicBezTo>
                  <a:cubicBezTo>
                    <a:pt x="26259" y="51451"/>
                    <a:pt x="26060" y="51369"/>
                    <a:pt x="25867" y="51126"/>
                  </a:cubicBezTo>
                  <a:cubicBezTo>
                    <a:pt x="25823" y="51793"/>
                    <a:pt x="25735" y="52012"/>
                    <a:pt x="25604" y="52012"/>
                  </a:cubicBezTo>
                  <a:cubicBezTo>
                    <a:pt x="25466" y="52012"/>
                    <a:pt x="25280" y="51770"/>
                    <a:pt x="25047" y="51552"/>
                  </a:cubicBezTo>
                  <a:cubicBezTo>
                    <a:pt x="24469" y="50974"/>
                    <a:pt x="21247" y="40032"/>
                    <a:pt x="19150" y="33011"/>
                  </a:cubicBezTo>
                  <a:cubicBezTo>
                    <a:pt x="17334" y="26843"/>
                    <a:pt x="17981" y="26468"/>
                    <a:pt x="18165" y="26468"/>
                  </a:cubicBezTo>
                  <a:cubicBezTo>
                    <a:pt x="18191" y="26468"/>
                    <a:pt x="18208" y="26475"/>
                    <a:pt x="18208" y="26475"/>
                  </a:cubicBezTo>
                  <a:cubicBezTo>
                    <a:pt x="18399" y="26335"/>
                    <a:pt x="18564" y="26232"/>
                    <a:pt x="18776" y="26232"/>
                  </a:cubicBezTo>
                  <a:close/>
                  <a:moveTo>
                    <a:pt x="1490" y="1"/>
                  </a:moveTo>
                  <a:cubicBezTo>
                    <a:pt x="1368" y="62"/>
                    <a:pt x="1247" y="153"/>
                    <a:pt x="1156" y="244"/>
                  </a:cubicBezTo>
                  <a:cubicBezTo>
                    <a:pt x="1" y="1186"/>
                    <a:pt x="1611" y="6110"/>
                    <a:pt x="1611" y="6110"/>
                  </a:cubicBezTo>
                  <a:cubicBezTo>
                    <a:pt x="1611" y="6110"/>
                    <a:pt x="20639" y="64288"/>
                    <a:pt x="20974" y="65017"/>
                  </a:cubicBezTo>
                  <a:cubicBezTo>
                    <a:pt x="21623" y="66516"/>
                    <a:pt x="22386" y="66958"/>
                    <a:pt x="23058" y="66958"/>
                  </a:cubicBezTo>
                  <a:cubicBezTo>
                    <a:pt x="24023" y="66958"/>
                    <a:pt x="24803" y="66051"/>
                    <a:pt x="24803" y="66051"/>
                  </a:cubicBezTo>
                  <a:cubicBezTo>
                    <a:pt x="24803" y="66051"/>
                    <a:pt x="47357" y="45929"/>
                    <a:pt x="50001" y="43619"/>
                  </a:cubicBezTo>
                  <a:cubicBezTo>
                    <a:pt x="51035" y="42737"/>
                    <a:pt x="50731" y="41795"/>
                    <a:pt x="50336" y="41187"/>
                  </a:cubicBezTo>
                  <a:cubicBezTo>
                    <a:pt x="40548" y="34439"/>
                    <a:pt x="32706" y="27083"/>
                    <a:pt x="23618" y="19728"/>
                  </a:cubicBezTo>
                  <a:cubicBezTo>
                    <a:pt x="15320" y="13497"/>
                    <a:pt x="7660" y="7600"/>
                    <a:pt x="14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5536100" y="13543625"/>
              <a:ext cx="213350" cy="638600"/>
            </a:xfrm>
            <a:custGeom>
              <a:avLst/>
              <a:gdLst/>
              <a:ahLst/>
              <a:cxnLst/>
              <a:rect l="l" t="t" r="r" b="b"/>
              <a:pathLst>
                <a:path w="8534" h="25544" extrusionOk="0">
                  <a:moveTo>
                    <a:pt x="831" y="0"/>
                  </a:moveTo>
                  <a:cubicBezTo>
                    <a:pt x="647" y="0"/>
                    <a:pt x="0" y="375"/>
                    <a:pt x="1816" y="6543"/>
                  </a:cubicBezTo>
                  <a:cubicBezTo>
                    <a:pt x="3913" y="13594"/>
                    <a:pt x="7135" y="24506"/>
                    <a:pt x="7713" y="25084"/>
                  </a:cubicBezTo>
                  <a:cubicBezTo>
                    <a:pt x="7931" y="25302"/>
                    <a:pt x="8117" y="25544"/>
                    <a:pt x="8259" y="25544"/>
                  </a:cubicBezTo>
                  <a:cubicBezTo>
                    <a:pt x="8394" y="25544"/>
                    <a:pt x="8489" y="25325"/>
                    <a:pt x="8533" y="24658"/>
                  </a:cubicBezTo>
                  <a:cubicBezTo>
                    <a:pt x="8442" y="24567"/>
                    <a:pt x="8381" y="24446"/>
                    <a:pt x="8290" y="24263"/>
                  </a:cubicBezTo>
                  <a:cubicBezTo>
                    <a:pt x="8199" y="23990"/>
                    <a:pt x="1056" y="2196"/>
                    <a:pt x="1056" y="2196"/>
                  </a:cubicBezTo>
                  <a:cubicBezTo>
                    <a:pt x="1056" y="2196"/>
                    <a:pt x="448" y="372"/>
                    <a:pt x="874" y="7"/>
                  </a:cubicBezTo>
                  <a:cubicBezTo>
                    <a:pt x="874" y="7"/>
                    <a:pt x="857" y="0"/>
                    <a:pt x="831" y="0"/>
                  </a:cubicBezTo>
                  <a:close/>
                </a:path>
              </a:pathLst>
            </a:custGeom>
            <a:solidFill>
              <a:srgbClr val="9AE3F4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5845375" y="12930950"/>
              <a:ext cx="47075" cy="52700"/>
            </a:xfrm>
            <a:custGeom>
              <a:avLst/>
              <a:gdLst/>
              <a:ahLst/>
              <a:cxnLst/>
              <a:rect l="l" t="t" r="r" b="b"/>
              <a:pathLst>
                <a:path w="1883" h="2108" extrusionOk="0">
                  <a:moveTo>
                    <a:pt x="1730" y="1"/>
                  </a:moveTo>
                  <a:cubicBezTo>
                    <a:pt x="1705" y="1"/>
                    <a:pt x="1680" y="14"/>
                    <a:pt x="1664" y="46"/>
                  </a:cubicBezTo>
                  <a:cubicBezTo>
                    <a:pt x="1542" y="289"/>
                    <a:pt x="1329" y="502"/>
                    <a:pt x="1117" y="684"/>
                  </a:cubicBezTo>
                  <a:cubicBezTo>
                    <a:pt x="722" y="1079"/>
                    <a:pt x="387" y="1596"/>
                    <a:pt x="22" y="2022"/>
                  </a:cubicBezTo>
                  <a:cubicBezTo>
                    <a:pt x="1" y="2065"/>
                    <a:pt x="25" y="2108"/>
                    <a:pt x="52" y="2108"/>
                  </a:cubicBezTo>
                  <a:cubicBezTo>
                    <a:pt x="63" y="2108"/>
                    <a:pt x="74" y="2100"/>
                    <a:pt x="83" y="2083"/>
                  </a:cubicBezTo>
                  <a:cubicBezTo>
                    <a:pt x="478" y="1657"/>
                    <a:pt x="873" y="1231"/>
                    <a:pt x="1238" y="806"/>
                  </a:cubicBezTo>
                  <a:cubicBezTo>
                    <a:pt x="1421" y="593"/>
                    <a:pt x="1573" y="350"/>
                    <a:pt x="1816" y="168"/>
                  </a:cubicBezTo>
                  <a:cubicBezTo>
                    <a:pt x="1883" y="101"/>
                    <a:pt x="1802" y="1"/>
                    <a:pt x="173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5728275" y="13041475"/>
              <a:ext cx="47050" cy="52700"/>
            </a:xfrm>
            <a:custGeom>
              <a:avLst/>
              <a:gdLst/>
              <a:ahLst/>
              <a:cxnLst/>
              <a:rect l="l" t="t" r="r" b="b"/>
              <a:pathLst>
                <a:path w="1882" h="2108" extrusionOk="0">
                  <a:moveTo>
                    <a:pt x="1736" y="0"/>
                  </a:moveTo>
                  <a:cubicBezTo>
                    <a:pt x="1710" y="0"/>
                    <a:pt x="1684" y="10"/>
                    <a:pt x="1661" y="32"/>
                  </a:cubicBezTo>
                  <a:cubicBezTo>
                    <a:pt x="1539" y="276"/>
                    <a:pt x="1326" y="488"/>
                    <a:pt x="1114" y="701"/>
                  </a:cubicBezTo>
                  <a:cubicBezTo>
                    <a:pt x="718" y="1066"/>
                    <a:pt x="384" y="1583"/>
                    <a:pt x="50" y="2008"/>
                  </a:cubicBezTo>
                  <a:cubicBezTo>
                    <a:pt x="0" y="2058"/>
                    <a:pt x="32" y="2107"/>
                    <a:pt x="78" y="2107"/>
                  </a:cubicBezTo>
                  <a:cubicBezTo>
                    <a:pt x="88" y="2107"/>
                    <a:pt x="99" y="2105"/>
                    <a:pt x="111" y="2099"/>
                  </a:cubicBezTo>
                  <a:cubicBezTo>
                    <a:pt x="475" y="1674"/>
                    <a:pt x="870" y="1248"/>
                    <a:pt x="1235" y="792"/>
                  </a:cubicBezTo>
                  <a:cubicBezTo>
                    <a:pt x="1448" y="580"/>
                    <a:pt x="1600" y="336"/>
                    <a:pt x="1813" y="154"/>
                  </a:cubicBezTo>
                  <a:cubicBezTo>
                    <a:pt x="1881" y="86"/>
                    <a:pt x="1813" y="0"/>
                    <a:pt x="1736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2"/>
            <p:cNvSpPr/>
            <p:nvPr/>
          </p:nvSpPr>
          <p:spPr>
            <a:xfrm>
              <a:off x="-5609050" y="13144475"/>
              <a:ext cx="46325" cy="52700"/>
            </a:xfrm>
            <a:custGeom>
              <a:avLst/>
              <a:gdLst/>
              <a:ahLst/>
              <a:cxnLst/>
              <a:rect l="l" t="t" r="r" b="b"/>
              <a:pathLst>
                <a:path w="1853" h="2108" extrusionOk="0">
                  <a:moveTo>
                    <a:pt x="1725" y="1"/>
                  </a:moveTo>
                  <a:cubicBezTo>
                    <a:pt x="1702" y="1"/>
                    <a:pt x="1680" y="14"/>
                    <a:pt x="1664" y="46"/>
                  </a:cubicBezTo>
                  <a:cubicBezTo>
                    <a:pt x="1512" y="289"/>
                    <a:pt x="1299" y="502"/>
                    <a:pt x="1117" y="685"/>
                  </a:cubicBezTo>
                  <a:cubicBezTo>
                    <a:pt x="691" y="1080"/>
                    <a:pt x="357" y="1596"/>
                    <a:pt x="22" y="2022"/>
                  </a:cubicBezTo>
                  <a:cubicBezTo>
                    <a:pt x="1" y="2065"/>
                    <a:pt x="25" y="2108"/>
                    <a:pt x="52" y="2108"/>
                  </a:cubicBezTo>
                  <a:cubicBezTo>
                    <a:pt x="63" y="2108"/>
                    <a:pt x="74" y="2101"/>
                    <a:pt x="83" y="2083"/>
                  </a:cubicBezTo>
                  <a:cubicBezTo>
                    <a:pt x="478" y="1657"/>
                    <a:pt x="843" y="1232"/>
                    <a:pt x="1238" y="806"/>
                  </a:cubicBezTo>
                  <a:cubicBezTo>
                    <a:pt x="1421" y="593"/>
                    <a:pt x="1573" y="350"/>
                    <a:pt x="1785" y="168"/>
                  </a:cubicBezTo>
                  <a:cubicBezTo>
                    <a:pt x="1852" y="101"/>
                    <a:pt x="1788" y="1"/>
                    <a:pt x="172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-5490575" y="13252250"/>
              <a:ext cx="46300" cy="52425"/>
            </a:xfrm>
            <a:custGeom>
              <a:avLst/>
              <a:gdLst/>
              <a:ahLst/>
              <a:cxnLst/>
              <a:rect l="l" t="t" r="r" b="b"/>
              <a:pathLst>
                <a:path w="1852" h="2097" extrusionOk="0">
                  <a:moveTo>
                    <a:pt x="1737" y="0"/>
                  </a:moveTo>
                  <a:cubicBezTo>
                    <a:pt x="1711" y="0"/>
                    <a:pt x="1685" y="15"/>
                    <a:pt x="1667" y="51"/>
                  </a:cubicBezTo>
                  <a:cubicBezTo>
                    <a:pt x="1515" y="264"/>
                    <a:pt x="1302" y="477"/>
                    <a:pt x="1119" y="690"/>
                  </a:cubicBezTo>
                  <a:cubicBezTo>
                    <a:pt x="694" y="1085"/>
                    <a:pt x="360" y="1571"/>
                    <a:pt x="25" y="2027"/>
                  </a:cubicBezTo>
                  <a:cubicBezTo>
                    <a:pt x="1" y="2052"/>
                    <a:pt x="36" y="2096"/>
                    <a:pt x="66" y="2096"/>
                  </a:cubicBezTo>
                  <a:cubicBezTo>
                    <a:pt x="73" y="2096"/>
                    <a:pt x="80" y="2094"/>
                    <a:pt x="86" y="2088"/>
                  </a:cubicBezTo>
                  <a:cubicBezTo>
                    <a:pt x="481" y="1662"/>
                    <a:pt x="846" y="1237"/>
                    <a:pt x="1211" y="811"/>
                  </a:cubicBezTo>
                  <a:cubicBezTo>
                    <a:pt x="1423" y="568"/>
                    <a:pt x="1575" y="325"/>
                    <a:pt x="1788" y="143"/>
                  </a:cubicBezTo>
                  <a:cubicBezTo>
                    <a:pt x="1852" y="79"/>
                    <a:pt x="1797" y="0"/>
                    <a:pt x="173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-5391775" y="13339000"/>
              <a:ext cx="46375" cy="52300"/>
            </a:xfrm>
            <a:custGeom>
              <a:avLst/>
              <a:gdLst/>
              <a:ahLst/>
              <a:cxnLst/>
              <a:rect l="l" t="t" r="r" b="b"/>
              <a:pathLst>
                <a:path w="1855" h="2092" extrusionOk="0">
                  <a:moveTo>
                    <a:pt x="1729" y="1"/>
                  </a:moveTo>
                  <a:cubicBezTo>
                    <a:pt x="1706" y="1"/>
                    <a:pt x="1683" y="14"/>
                    <a:pt x="1666" y="46"/>
                  </a:cubicBezTo>
                  <a:cubicBezTo>
                    <a:pt x="1514" y="290"/>
                    <a:pt x="1301" y="502"/>
                    <a:pt x="1119" y="685"/>
                  </a:cubicBezTo>
                  <a:cubicBezTo>
                    <a:pt x="724" y="1080"/>
                    <a:pt x="359" y="1566"/>
                    <a:pt x="25" y="2022"/>
                  </a:cubicBezTo>
                  <a:cubicBezTo>
                    <a:pt x="0" y="2047"/>
                    <a:pt x="35" y="2091"/>
                    <a:pt x="66" y="2091"/>
                  </a:cubicBezTo>
                  <a:cubicBezTo>
                    <a:pt x="73" y="2091"/>
                    <a:pt x="80" y="2089"/>
                    <a:pt x="85" y="2083"/>
                  </a:cubicBezTo>
                  <a:cubicBezTo>
                    <a:pt x="481" y="1657"/>
                    <a:pt x="845" y="1232"/>
                    <a:pt x="1240" y="806"/>
                  </a:cubicBezTo>
                  <a:cubicBezTo>
                    <a:pt x="1423" y="594"/>
                    <a:pt x="1575" y="320"/>
                    <a:pt x="1788" y="138"/>
                  </a:cubicBezTo>
                  <a:cubicBezTo>
                    <a:pt x="1854" y="93"/>
                    <a:pt x="1791" y="1"/>
                    <a:pt x="1729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-5298325" y="13421400"/>
              <a:ext cx="46425" cy="52725"/>
            </a:xfrm>
            <a:custGeom>
              <a:avLst/>
              <a:gdLst/>
              <a:ahLst/>
              <a:cxnLst/>
              <a:rect l="l" t="t" r="r" b="b"/>
              <a:pathLst>
                <a:path w="1857" h="2109" extrusionOk="0">
                  <a:moveTo>
                    <a:pt x="1724" y="1"/>
                  </a:moveTo>
                  <a:cubicBezTo>
                    <a:pt x="1703" y="1"/>
                    <a:pt x="1682" y="10"/>
                    <a:pt x="1667" y="33"/>
                  </a:cubicBezTo>
                  <a:cubicBezTo>
                    <a:pt x="1515" y="276"/>
                    <a:pt x="1302" y="489"/>
                    <a:pt x="1120" y="702"/>
                  </a:cubicBezTo>
                  <a:cubicBezTo>
                    <a:pt x="694" y="1067"/>
                    <a:pt x="360" y="1583"/>
                    <a:pt x="25" y="2009"/>
                  </a:cubicBezTo>
                  <a:cubicBezTo>
                    <a:pt x="0" y="2059"/>
                    <a:pt x="36" y="2108"/>
                    <a:pt x="67" y="2108"/>
                  </a:cubicBezTo>
                  <a:cubicBezTo>
                    <a:pt x="74" y="2108"/>
                    <a:pt x="81" y="2106"/>
                    <a:pt x="86" y="2100"/>
                  </a:cubicBezTo>
                  <a:cubicBezTo>
                    <a:pt x="481" y="1675"/>
                    <a:pt x="846" y="1249"/>
                    <a:pt x="1211" y="793"/>
                  </a:cubicBezTo>
                  <a:cubicBezTo>
                    <a:pt x="1424" y="580"/>
                    <a:pt x="1575" y="337"/>
                    <a:pt x="1788" y="155"/>
                  </a:cubicBezTo>
                  <a:cubicBezTo>
                    <a:pt x="1857" y="86"/>
                    <a:pt x="1788" y="1"/>
                    <a:pt x="1724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-5211700" y="13502250"/>
              <a:ext cx="47075" cy="52425"/>
            </a:xfrm>
            <a:custGeom>
              <a:avLst/>
              <a:gdLst/>
              <a:ahLst/>
              <a:cxnLst/>
              <a:rect l="l" t="t" r="r" b="b"/>
              <a:pathLst>
                <a:path w="1883" h="2097" extrusionOk="0">
                  <a:moveTo>
                    <a:pt x="1757" y="0"/>
                  </a:moveTo>
                  <a:cubicBezTo>
                    <a:pt x="1727" y="0"/>
                    <a:pt x="1694" y="15"/>
                    <a:pt x="1667" y="52"/>
                  </a:cubicBezTo>
                  <a:cubicBezTo>
                    <a:pt x="1545" y="264"/>
                    <a:pt x="1332" y="477"/>
                    <a:pt x="1120" y="690"/>
                  </a:cubicBezTo>
                  <a:cubicBezTo>
                    <a:pt x="725" y="1085"/>
                    <a:pt x="390" y="1571"/>
                    <a:pt x="25" y="2027"/>
                  </a:cubicBezTo>
                  <a:cubicBezTo>
                    <a:pt x="1" y="2052"/>
                    <a:pt x="36" y="2096"/>
                    <a:pt x="82" y="2096"/>
                  </a:cubicBezTo>
                  <a:cubicBezTo>
                    <a:pt x="93" y="2096"/>
                    <a:pt x="105" y="2094"/>
                    <a:pt x="117" y="2088"/>
                  </a:cubicBezTo>
                  <a:cubicBezTo>
                    <a:pt x="481" y="1662"/>
                    <a:pt x="877" y="1237"/>
                    <a:pt x="1241" y="811"/>
                  </a:cubicBezTo>
                  <a:cubicBezTo>
                    <a:pt x="1424" y="568"/>
                    <a:pt x="1576" y="325"/>
                    <a:pt x="1819" y="143"/>
                  </a:cubicBezTo>
                  <a:cubicBezTo>
                    <a:pt x="1883" y="79"/>
                    <a:pt x="1827" y="0"/>
                    <a:pt x="175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-5120425" y="13584475"/>
              <a:ext cx="46875" cy="52675"/>
            </a:xfrm>
            <a:custGeom>
              <a:avLst/>
              <a:gdLst/>
              <a:ahLst/>
              <a:cxnLst/>
              <a:rect l="l" t="t" r="r" b="b"/>
              <a:pathLst>
                <a:path w="1875" h="2107" extrusionOk="0">
                  <a:moveTo>
                    <a:pt x="1729" y="0"/>
                  </a:moveTo>
                  <a:cubicBezTo>
                    <a:pt x="1704" y="0"/>
                    <a:pt x="1679" y="13"/>
                    <a:pt x="1663" y="45"/>
                  </a:cubicBezTo>
                  <a:cubicBezTo>
                    <a:pt x="1511" y="288"/>
                    <a:pt x="1299" y="501"/>
                    <a:pt x="1116" y="684"/>
                  </a:cubicBezTo>
                  <a:cubicBezTo>
                    <a:pt x="721" y="1079"/>
                    <a:pt x="387" y="1595"/>
                    <a:pt x="22" y="2021"/>
                  </a:cubicBezTo>
                  <a:cubicBezTo>
                    <a:pt x="0" y="2064"/>
                    <a:pt x="25" y="2107"/>
                    <a:pt x="51" y="2107"/>
                  </a:cubicBezTo>
                  <a:cubicBezTo>
                    <a:pt x="62" y="2107"/>
                    <a:pt x="74" y="2100"/>
                    <a:pt x="83" y="2082"/>
                  </a:cubicBezTo>
                  <a:cubicBezTo>
                    <a:pt x="478" y="1656"/>
                    <a:pt x="843" y="1231"/>
                    <a:pt x="1238" y="805"/>
                  </a:cubicBezTo>
                  <a:cubicBezTo>
                    <a:pt x="1420" y="592"/>
                    <a:pt x="1572" y="349"/>
                    <a:pt x="1785" y="167"/>
                  </a:cubicBezTo>
                  <a:cubicBezTo>
                    <a:pt x="1874" y="100"/>
                    <a:pt x="1799" y="0"/>
                    <a:pt x="1729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-5039950" y="13649675"/>
              <a:ext cx="47050" cy="52400"/>
            </a:xfrm>
            <a:custGeom>
              <a:avLst/>
              <a:gdLst/>
              <a:ahLst/>
              <a:cxnLst/>
              <a:rect l="l" t="t" r="r" b="b"/>
              <a:pathLst>
                <a:path w="1882" h="2096" extrusionOk="0">
                  <a:moveTo>
                    <a:pt x="1757" y="0"/>
                  </a:moveTo>
                  <a:cubicBezTo>
                    <a:pt x="1727" y="0"/>
                    <a:pt x="1694" y="15"/>
                    <a:pt x="1666" y="51"/>
                  </a:cubicBezTo>
                  <a:cubicBezTo>
                    <a:pt x="1545" y="264"/>
                    <a:pt x="1332" y="477"/>
                    <a:pt x="1119" y="690"/>
                  </a:cubicBezTo>
                  <a:cubicBezTo>
                    <a:pt x="724" y="1085"/>
                    <a:pt x="390" y="1571"/>
                    <a:pt x="25" y="2027"/>
                  </a:cubicBezTo>
                  <a:cubicBezTo>
                    <a:pt x="0" y="2052"/>
                    <a:pt x="35" y="2096"/>
                    <a:pt x="66" y="2096"/>
                  </a:cubicBezTo>
                  <a:cubicBezTo>
                    <a:pt x="73" y="2096"/>
                    <a:pt x="80" y="2094"/>
                    <a:pt x="86" y="2088"/>
                  </a:cubicBezTo>
                  <a:cubicBezTo>
                    <a:pt x="481" y="1662"/>
                    <a:pt x="876" y="1237"/>
                    <a:pt x="1241" y="811"/>
                  </a:cubicBezTo>
                  <a:cubicBezTo>
                    <a:pt x="1423" y="568"/>
                    <a:pt x="1575" y="325"/>
                    <a:pt x="1818" y="142"/>
                  </a:cubicBezTo>
                  <a:cubicBezTo>
                    <a:pt x="1882" y="79"/>
                    <a:pt x="1827" y="0"/>
                    <a:pt x="175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-4959325" y="13725800"/>
              <a:ext cx="46300" cy="52700"/>
            </a:xfrm>
            <a:custGeom>
              <a:avLst/>
              <a:gdLst/>
              <a:ahLst/>
              <a:cxnLst/>
              <a:rect l="l" t="t" r="r" b="b"/>
              <a:pathLst>
                <a:path w="1852" h="2108" extrusionOk="0">
                  <a:moveTo>
                    <a:pt x="1725" y="1"/>
                  </a:moveTo>
                  <a:cubicBezTo>
                    <a:pt x="1702" y="1"/>
                    <a:pt x="1679" y="14"/>
                    <a:pt x="1663" y="46"/>
                  </a:cubicBezTo>
                  <a:cubicBezTo>
                    <a:pt x="1511" y="289"/>
                    <a:pt x="1298" y="502"/>
                    <a:pt x="1116" y="684"/>
                  </a:cubicBezTo>
                  <a:cubicBezTo>
                    <a:pt x="721" y="1079"/>
                    <a:pt x="356" y="1596"/>
                    <a:pt x="22" y="2022"/>
                  </a:cubicBezTo>
                  <a:cubicBezTo>
                    <a:pt x="0" y="2065"/>
                    <a:pt x="24" y="2108"/>
                    <a:pt x="51" y="2108"/>
                  </a:cubicBezTo>
                  <a:cubicBezTo>
                    <a:pt x="62" y="2108"/>
                    <a:pt x="74" y="2100"/>
                    <a:pt x="83" y="2082"/>
                  </a:cubicBezTo>
                  <a:cubicBezTo>
                    <a:pt x="478" y="1657"/>
                    <a:pt x="842" y="1231"/>
                    <a:pt x="1238" y="806"/>
                  </a:cubicBezTo>
                  <a:cubicBezTo>
                    <a:pt x="1420" y="593"/>
                    <a:pt x="1572" y="350"/>
                    <a:pt x="1785" y="167"/>
                  </a:cubicBezTo>
                  <a:cubicBezTo>
                    <a:pt x="1852" y="100"/>
                    <a:pt x="1787" y="1"/>
                    <a:pt x="172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-4866700" y="13806325"/>
              <a:ext cx="47125" cy="52300"/>
            </a:xfrm>
            <a:custGeom>
              <a:avLst/>
              <a:gdLst/>
              <a:ahLst/>
              <a:cxnLst/>
              <a:rect l="l" t="t" r="r" b="b"/>
              <a:pathLst>
                <a:path w="1885" h="2092" extrusionOk="0">
                  <a:moveTo>
                    <a:pt x="1735" y="1"/>
                  </a:moveTo>
                  <a:cubicBezTo>
                    <a:pt x="1708" y="1"/>
                    <a:pt x="1683" y="14"/>
                    <a:pt x="1666" y="47"/>
                  </a:cubicBezTo>
                  <a:cubicBezTo>
                    <a:pt x="1514" y="290"/>
                    <a:pt x="1332" y="503"/>
                    <a:pt x="1119" y="685"/>
                  </a:cubicBezTo>
                  <a:cubicBezTo>
                    <a:pt x="724" y="1080"/>
                    <a:pt x="390" y="1567"/>
                    <a:pt x="25" y="2022"/>
                  </a:cubicBezTo>
                  <a:cubicBezTo>
                    <a:pt x="0" y="2047"/>
                    <a:pt x="36" y="2092"/>
                    <a:pt x="66" y="2092"/>
                  </a:cubicBezTo>
                  <a:cubicBezTo>
                    <a:pt x="73" y="2092"/>
                    <a:pt x="80" y="2089"/>
                    <a:pt x="86" y="2083"/>
                  </a:cubicBezTo>
                  <a:cubicBezTo>
                    <a:pt x="481" y="1658"/>
                    <a:pt x="876" y="1232"/>
                    <a:pt x="1241" y="807"/>
                  </a:cubicBezTo>
                  <a:cubicBezTo>
                    <a:pt x="1423" y="594"/>
                    <a:pt x="1575" y="320"/>
                    <a:pt x="1818" y="138"/>
                  </a:cubicBezTo>
                  <a:cubicBezTo>
                    <a:pt x="1885" y="94"/>
                    <a:pt x="1806" y="1"/>
                    <a:pt x="173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1" name="Google Shape;671;p42"/>
          <p:cNvGrpSpPr/>
          <p:nvPr/>
        </p:nvGrpSpPr>
        <p:grpSpPr>
          <a:xfrm>
            <a:off x="-385375" y="3640159"/>
            <a:ext cx="1211818" cy="1630734"/>
            <a:chOff x="-1138858" y="3639035"/>
            <a:chExt cx="1211444" cy="1630231"/>
          </a:xfrm>
        </p:grpSpPr>
        <p:sp>
          <p:nvSpPr>
            <p:cNvPr id="672" name="Google Shape;672;p42"/>
            <p:cNvSpPr/>
            <p:nvPr/>
          </p:nvSpPr>
          <p:spPr>
            <a:xfrm>
              <a:off x="-985216" y="4615716"/>
              <a:ext cx="897590" cy="653550"/>
            </a:xfrm>
            <a:custGeom>
              <a:avLst/>
              <a:gdLst/>
              <a:ahLst/>
              <a:cxnLst/>
              <a:rect l="l" t="t" r="r" b="b"/>
              <a:pathLst>
                <a:path w="12432" h="905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30" y="7934"/>
                    <a:pt x="1854" y="8390"/>
                  </a:cubicBezTo>
                  <a:cubicBezTo>
                    <a:pt x="2536" y="8648"/>
                    <a:pt x="5295" y="9051"/>
                    <a:pt x="7721" y="9051"/>
                  </a:cubicBezTo>
                  <a:cubicBezTo>
                    <a:pt x="9298" y="9051"/>
                    <a:pt x="10734" y="8881"/>
                    <a:pt x="11368" y="8390"/>
                  </a:cubicBezTo>
                  <a:cubicBezTo>
                    <a:pt x="12432" y="5958"/>
                    <a:pt x="12310" y="761"/>
                    <a:pt x="12310" y="7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2"/>
            <p:cNvSpPr/>
            <p:nvPr/>
          </p:nvSpPr>
          <p:spPr>
            <a:xfrm>
              <a:off x="-1138858" y="4236121"/>
              <a:ext cx="1211444" cy="576505"/>
            </a:xfrm>
            <a:custGeom>
              <a:avLst/>
              <a:gdLst/>
              <a:ahLst/>
              <a:cxnLst/>
              <a:rect l="l" t="t" r="r" b="b"/>
              <a:pathLst>
                <a:path w="16779" h="7984" extrusionOk="0">
                  <a:moveTo>
                    <a:pt x="9380" y="0"/>
                  </a:moveTo>
                  <a:cubicBezTo>
                    <a:pt x="4747" y="0"/>
                    <a:pt x="456" y="1914"/>
                    <a:pt x="456" y="1914"/>
                  </a:cubicBezTo>
                  <a:cubicBezTo>
                    <a:pt x="456" y="1914"/>
                    <a:pt x="0" y="3829"/>
                    <a:pt x="1034" y="6352"/>
                  </a:cubicBezTo>
                  <a:cubicBezTo>
                    <a:pt x="2801" y="7604"/>
                    <a:pt x="5904" y="7984"/>
                    <a:pt x="8827" y="7984"/>
                  </a:cubicBezTo>
                  <a:cubicBezTo>
                    <a:pt x="12290" y="7984"/>
                    <a:pt x="15499" y="7450"/>
                    <a:pt x="15928" y="7203"/>
                  </a:cubicBezTo>
                  <a:cubicBezTo>
                    <a:pt x="16718" y="6717"/>
                    <a:pt x="16779" y="2461"/>
                    <a:pt x="16779" y="2461"/>
                  </a:cubicBezTo>
                  <a:cubicBezTo>
                    <a:pt x="14665" y="598"/>
                    <a:pt x="11969" y="0"/>
                    <a:pt x="93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2"/>
            <p:cNvSpPr/>
            <p:nvPr/>
          </p:nvSpPr>
          <p:spPr>
            <a:xfrm>
              <a:off x="-1105935" y="4242619"/>
              <a:ext cx="1178521" cy="342480"/>
            </a:xfrm>
            <a:custGeom>
              <a:avLst/>
              <a:gdLst/>
              <a:ahLst/>
              <a:cxnLst/>
              <a:rect l="l" t="t" r="r" b="b"/>
              <a:pathLst>
                <a:path w="16323" h="4743" extrusionOk="0">
                  <a:moveTo>
                    <a:pt x="8177" y="0"/>
                  </a:moveTo>
                  <a:cubicBezTo>
                    <a:pt x="3648" y="0"/>
                    <a:pt x="0" y="1064"/>
                    <a:pt x="0" y="2371"/>
                  </a:cubicBezTo>
                  <a:cubicBezTo>
                    <a:pt x="0" y="3678"/>
                    <a:pt x="3648" y="4742"/>
                    <a:pt x="8177" y="4742"/>
                  </a:cubicBezTo>
                  <a:cubicBezTo>
                    <a:pt x="12675" y="4742"/>
                    <a:pt x="16323" y="3678"/>
                    <a:pt x="16323" y="2371"/>
                  </a:cubicBezTo>
                  <a:cubicBezTo>
                    <a:pt x="16323" y="1064"/>
                    <a:pt x="12675" y="0"/>
                    <a:pt x="81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2"/>
            <p:cNvSpPr/>
            <p:nvPr/>
          </p:nvSpPr>
          <p:spPr>
            <a:xfrm>
              <a:off x="-934358" y="4335256"/>
              <a:ext cx="880200" cy="139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2"/>
            <p:cNvSpPr/>
            <p:nvPr/>
          </p:nvSpPr>
          <p:spPr>
            <a:xfrm>
              <a:off x="-631941" y="3639035"/>
              <a:ext cx="546554" cy="829736"/>
            </a:xfrm>
            <a:custGeom>
              <a:avLst/>
              <a:gdLst/>
              <a:ahLst/>
              <a:cxnLst/>
              <a:rect l="l" t="t" r="r" b="b"/>
              <a:pathLst>
                <a:path w="7570" h="11491" extrusionOk="0">
                  <a:moveTo>
                    <a:pt x="3905" y="0"/>
                  </a:moveTo>
                  <a:cubicBezTo>
                    <a:pt x="2721" y="0"/>
                    <a:pt x="1152" y="6248"/>
                    <a:pt x="426" y="9575"/>
                  </a:cubicBezTo>
                  <a:cubicBezTo>
                    <a:pt x="214" y="10487"/>
                    <a:pt x="62" y="11156"/>
                    <a:pt x="1" y="11460"/>
                  </a:cubicBezTo>
                  <a:cubicBezTo>
                    <a:pt x="426" y="11460"/>
                    <a:pt x="822" y="11490"/>
                    <a:pt x="1277" y="11490"/>
                  </a:cubicBezTo>
                  <a:cubicBezTo>
                    <a:pt x="2828" y="11490"/>
                    <a:pt x="4256" y="11369"/>
                    <a:pt x="5320" y="11217"/>
                  </a:cubicBezTo>
                  <a:cubicBezTo>
                    <a:pt x="5624" y="10882"/>
                    <a:pt x="6019" y="10457"/>
                    <a:pt x="6384" y="10031"/>
                  </a:cubicBezTo>
                  <a:cubicBezTo>
                    <a:pt x="6992" y="9271"/>
                    <a:pt x="7448" y="8542"/>
                    <a:pt x="7144" y="8299"/>
                  </a:cubicBezTo>
                  <a:cubicBezTo>
                    <a:pt x="7096" y="8263"/>
                    <a:pt x="7036" y="8247"/>
                    <a:pt x="6965" y="8247"/>
                  </a:cubicBezTo>
                  <a:cubicBezTo>
                    <a:pt x="6490" y="8247"/>
                    <a:pt x="5532" y="8991"/>
                    <a:pt x="4712" y="9758"/>
                  </a:cubicBezTo>
                  <a:cubicBezTo>
                    <a:pt x="3861" y="10487"/>
                    <a:pt x="3162" y="11217"/>
                    <a:pt x="3162" y="11217"/>
                  </a:cubicBezTo>
                  <a:cubicBezTo>
                    <a:pt x="3162" y="11217"/>
                    <a:pt x="3557" y="10578"/>
                    <a:pt x="4074" y="9666"/>
                  </a:cubicBezTo>
                  <a:cubicBezTo>
                    <a:pt x="5381" y="7448"/>
                    <a:pt x="7569" y="3496"/>
                    <a:pt x="7022" y="3223"/>
                  </a:cubicBezTo>
                  <a:cubicBezTo>
                    <a:pt x="7004" y="3214"/>
                    <a:pt x="6984" y="3210"/>
                    <a:pt x="6963" y="3210"/>
                  </a:cubicBezTo>
                  <a:cubicBezTo>
                    <a:pt x="6300" y="3210"/>
                    <a:pt x="4093" y="7192"/>
                    <a:pt x="2828" y="9606"/>
                  </a:cubicBezTo>
                  <a:cubicBezTo>
                    <a:pt x="2281" y="10639"/>
                    <a:pt x="1916" y="11369"/>
                    <a:pt x="1916" y="11369"/>
                  </a:cubicBezTo>
                  <a:cubicBezTo>
                    <a:pt x="1916" y="11369"/>
                    <a:pt x="2129" y="10669"/>
                    <a:pt x="2433" y="9575"/>
                  </a:cubicBezTo>
                  <a:cubicBezTo>
                    <a:pt x="3375" y="6384"/>
                    <a:pt x="5107" y="61"/>
                    <a:pt x="3922" y="1"/>
                  </a:cubicBezTo>
                  <a:cubicBezTo>
                    <a:pt x="3916" y="0"/>
                    <a:pt x="3911" y="0"/>
                    <a:pt x="39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53" tIns="91453" rIns="91453" bIns="91453" anchor="ctr" anchorCtr="0">
              <a:noAutofit/>
            </a:bodyPr>
            <a:lstStyle/>
            <a:p>
              <a:pPr defTabSz="914582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9" name="Google Shape;679;p42"/>
          <p:cNvGrpSpPr/>
          <p:nvPr/>
        </p:nvGrpSpPr>
        <p:grpSpPr>
          <a:xfrm>
            <a:off x="8144673" y="4506800"/>
            <a:ext cx="1657931" cy="874435"/>
            <a:chOff x="2238621" y="-1082064"/>
            <a:chExt cx="1831816" cy="1205152"/>
          </a:xfrm>
        </p:grpSpPr>
        <p:grpSp>
          <p:nvGrpSpPr>
            <p:cNvPr id="680" name="Google Shape;680;p42"/>
            <p:cNvGrpSpPr/>
            <p:nvPr/>
          </p:nvGrpSpPr>
          <p:grpSpPr>
            <a:xfrm>
              <a:off x="2238621" y="-1082064"/>
              <a:ext cx="1405317" cy="1205152"/>
              <a:chOff x="7020531" y="2940607"/>
              <a:chExt cx="1260261" cy="1080756"/>
            </a:xfrm>
          </p:grpSpPr>
          <p:sp>
            <p:nvSpPr>
              <p:cNvPr id="681" name="Google Shape;681;p42"/>
              <p:cNvSpPr/>
              <p:nvPr/>
            </p:nvSpPr>
            <p:spPr>
              <a:xfrm>
                <a:off x="7047373" y="2940607"/>
                <a:ext cx="1233419" cy="1080351"/>
              </a:xfrm>
              <a:custGeom>
                <a:avLst/>
                <a:gdLst/>
                <a:ahLst/>
                <a:cxnLst/>
                <a:rect l="l" t="t" r="r" b="b"/>
                <a:pathLst>
                  <a:path w="51694" h="45274" extrusionOk="0">
                    <a:moveTo>
                      <a:pt x="37153" y="14505"/>
                    </a:moveTo>
                    <a:cubicBezTo>
                      <a:pt x="37897" y="14505"/>
                      <a:pt x="38566" y="14735"/>
                      <a:pt x="39059" y="15216"/>
                    </a:cubicBezTo>
                    <a:cubicBezTo>
                      <a:pt x="40396" y="16523"/>
                      <a:pt x="39910" y="19167"/>
                      <a:pt x="37995" y="21143"/>
                    </a:cubicBezTo>
                    <a:cubicBezTo>
                      <a:pt x="36785" y="22391"/>
                      <a:pt x="35295" y="23069"/>
                      <a:pt x="34025" y="23069"/>
                    </a:cubicBezTo>
                    <a:cubicBezTo>
                      <a:pt x="33286" y="23069"/>
                      <a:pt x="32621" y="22840"/>
                      <a:pt x="32128" y="22359"/>
                    </a:cubicBezTo>
                    <a:cubicBezTo>
                      <a:pt x="30791" y="21052"/>
                      <a:pt x="31247" y="18407"/>
                      <a:pt x="33162" y="16431"/>
                    </a:cubicBezTo>
                    <a:cubicBezTo>
                      <a:pt x="34372" y="15183"/>
                      <a:pt x="35874" y="14505"/>
                      <a:pt x="37153" y="14505"/>
                    </a:cubicBezTo>
                    <a:close/>
                    <a:moveTo>
                      <a:pt x="32645" y="1"/>
                    </a:moveTo>
                    <a:cubicBezTo>
                      <a:pt x="28949" y="1"/>
                      <a:pt x="24832" y="1426"/>
                      <a:pt x="21368" y="4091"/>
                    </a:cubicBezTo>
                    <a:cubicBezTo>
                      <a:pt x="14742" y="9167"/>
                      <a:pt x="0" y="31568"/>
                      <a:pt x="13374" y="42055"/>
                    </a:cubicBezTo>
                    <a:cubicBezTo>
                      <a:pt x="16290" y="44329"/>
                      <a:pt x="19514" y="45273"/>
                      <a:pt x="22804" y="45273"/>
                    </a:cubicBezTo>
                    <a:cubicBezTo>
                      <a:pt x="34639" y="45273"/>
                      <a:pt x="47313" y="33053"/>
                      <a:pt x="49454" y="26584"/>
                    </a:cubicBezTo>
                    <a:cubicBezTo>
                      <a:pt x="51693" y="19714"/>
                      <a:pt x="48850" y="16719"/>
                      <a:pt x="46201" y="16719"/>
                    </a:cubicBezTo>
                    <a:cubicBezTo>
                      <a:pt x="45650" y="16719"/>
                      <a:pt x="45108" y="16849"/>
                      <a:pt x="44621" y="17100"/>
                    </a:cubicBezTo>
                    <a:cubicBezTo>
                      <a:pt x="43838" y="17513"/>
                      <a:pt x="43209" y="17676"/>
                      <a:pt x="42710" y="17676"/>
                    </a:cubicBezTo>
                    <a:cubicBezTo>
                      <a:pt x="41407" y="17676"/>
                      <a:pt x="40990" y="16566"/>
                      <a:pt x="41034" y="15884"/>
                    </a:cubicBezTo>
                    <a:cubicBezTo>
                      <a:pt x="41277" y="12906"/>
                      <a:pt x="44773" y="8863"/>
                      <a:pt x="40852" y="3635"/>
                    </a:cubicBezTo>
                    <a:cubicBezTo>
                      <a:pt x="38990" y="1166"/>
                      <a:pt x="35989" y="1"/>
                      <a:pt x="32645" y="1"/>
                    </a:cubicBezTo>
                    <a:close/>
                  </a:path>
                </a:pathLst>
              </a:custGeom>
              <a:solidFill>
                <a:srgbClr val="EC9796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42"/>
              <p:cNvSpPr/>
              <p:nvPr/>
            </p:nvSpPr>
            <p:spPr>
              <a:xfrm>
                <a:off x="7020531" y="2940989"/>
                <a:ext cx="1018273" cy="1065532"/>
              </a:xfrm>
              <a:custGeom>
                <a:avLst/>
                <a:gdLst/>
                <a:ahLst/>
                <a:cxnLst/>
                <a:rect l="l" t="t" r="r" b="b"/>
                <a:pathLst>
                  <a:path w="42677" h="44653" extrusionOk="0">
                    <a:moveTo>
                      <a:pt x="32630" y="1"/>
                    </a:moveTo>
                    <a:cubicBezTo>
                      <a:pt x="28941" y="1"/>
                      <a:pt x="24838" y="1417"/>
                      <a:pt x="21369" y="4075"/>
                    </a:cubicBezTo>
                    <a:cubicBezTo>
                      <a:pt x="14773" y="9151"/>
                      <a:pt x="0" y="31583"/>
                      <a:pt x="13405" y="42039"/>
                    </a:cubicBezTo>
                    <a:cubicBezTo>
                      <a:pt x="14986" y="43285"/>
                      <a:pt x="16688" y="44136"/>
                      <a:pt x="18420" y="44653"/>
                    </a:cubicBezTo>
                    <a:cubicBezTo>
                      <a:pt x="25259" y="38270"/>
                      <a:pt x="30974" y="30853"/>
                      <a:pt x="35624" y="22738"/>
                    </a:cubicBezTo>
                    <a:lnTo>
                      <a:pt x="35624" y="22738"/>
                    </a:lnTo>
                    <a:cubicBezTo>
                      <a:pt x="35073" y="22951"/>
                      <a:pt x="34522" y="23060"/>
                      <a:pt x="34006" y="23060"/>
                    </a:cubicBezTo>
                    <a:cubicBezTo>
                      <a:pt x="33272" y="23060"/>
                      <a:pt x="32611" y="22837"/>
                      <a:pt x="32129" y="22373"/>
                    </a:cubicBezTo>
                    <a:cubicBezTo>
                      <a:pt x="30791" y="21066"/>
                      <a:pt x="31278" y="18422"/>
                      <a:pt x="33193" y="16446"/>
                    </a:cubicBezTo>
                    <a:cubicBezTo>
                      <a:pt x="34410" y="15190"/>
                      <a:pt x="35922" y="14511"/>
                      <a:pt x="37197" y="14511"/>
                    </a:cubicBezTo>
                    <a:cubicBezTo>
                      <a:pt x="37929" y="14511"/>
                      <a:pt x="38583" y="14734"/>
                      <a:pt x="39059" y="15200"/>
                    </a:cubicBezTo>
                    <a:cubicBezTo>
                      <a:pt x="39181" y="15321"/>
                      <a:pt x="39302" y="15473"/>
                      <a:pt x="39393" y="15595"/>
                    </a:cubicBezTo>
                    <a:cubicBezTo>
                      <a:pt x="40579" y="13133"/>
                      <a:pt x="41673" y="10610"/>
                      <a:pt x="42676" y="8057"/>
                    </a:cubicBezTo>
                    <a:cubicBezTo>
                      <a:pt x="42554" y="6689"/>
                      <a:pt x="42068" y="5230"/>
                      <a:pt x="40883" y="3649"/>
                    </a:cubicBezTo>
                    <a:cubicBezTo>
                      <a:pt x="39000" y="1173"/>
                      <a:pt x="35986" y="1"/>
                      <a:pt x="3263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42"/>
              <p:cNvSpPr/>
              <p:nvPr/>
            </p:nvSpPr>
            <p:spPr>
              <a:xfrm>
                <a:off x="7460032" y="3133225"/>
                <a:ext cx="794466" cy="888138"/>
              </a:xfrm>
              <a:custGeom>
                <a:avLst/>
                <a:gdLst/>
                <a:ahLst/>
                <a:cxnLst/>
                <a:rect l="l" t="t" r="r" b="b"/>
                <a:pathLst>
                  <a:path w="33297" h="37219" extrusionOk="0">
                    <a:moveTo>
                      <a:pt x="24256" y="1"/>
                    </a:moveTo>
                    <a:cubicBezTo>
                      <a:pt x="23253" y="2554"/>
                      <a:pt x="22159" y="5077"/>
                      <a:pt x="20973" y="7539"/>
                    </a:cubicBezTo>
                    <a:cubicBezTo>
                      <a:pt x="21885" y="8937"/>
                      <a:pt x="21338" y="11277"/>
                      <a:pt x="19606" y="13071"/>
                    </a:cubicBezTo>
                    <a:cubicBezTo>
                      <a:pt x="18876" y="13831"/>
                      <a:pt x="18025" y="14378"/>
                      <a:pt x="17204" y="14682"/>
                    </a:cubicBezTo>
                    <a:cubicBezTo>
                      <a:pt x="12554" y="22797"/>
                      <a:pt x="6839" y="30214"/>
                      <a:pt x="0" y="36597"/>
                    </a:cubicBezTo>
                    <a:cubicBezTo>
                      <a:pt x="1447" y="37024"/>
                      <a:pt x="2930" y="37219"/>
                      <a:pt x="4426" y="37219"/>
                    </a:cubicBezTo>
                    <a:cubicBezTo>
                      <a:pt x="16255" y="37219"/>
                      <a:pt x="28903" y="25015"/>
                      <a:pt x="31034" y="18512"/>
                    </a:cubicBezTo>
                    <a:cubicBezTo>
                      <a:pt x="33296" y="11651"/>
                      <a:pt x="30446" y="8675"/>
                      <a:pt x="27793" y="8675"/>
                    </a:cubicBezTo>
                    <a:cubicBezTo>
                      <a:pt x="27238" y="8675"/>
                      <a:pt x="26691" y="8806"/>
                      <a:pt x="26201" y="9059"/>
                    </a:cubicBezTo>
                    <a:cubicBezTo>
                      <a:pt x="25421" y="9461"/>
                      <a:pt x="24793" y="9621"/>
                      <a:pt x="24295" y="9621"/>
                    </a:cubicBezTo>
                    <a:cubicBezTo>
                      <a:pt x="22989" y="9621"/>
                      <a:pt x="22571" y="8525"/>
                      <a:pt x="22615" y="7843"/>
                    </a:cubicBezTo>
                    <a:cubicBezTo>
                      <a:pt x="22797" y="5745"/>
                      <a:pt x="24530" y="3162"/>
                      <a:pt x="24256" y="1"/>
                    </a:cubicBezTo>
                    <a:close/>
                  </a:path>
                </a:pathLst>
              </a:custGeom>
              <a:solidFill>
                <a:srgbClr val="F4AEA6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42"/>
              <p:cNvSpPr/>
              <p:nvPr/>
            </p:nvSpPr>
            <p:spPr>
              <a:xfrm>
                <a:off x="7640604" y="3017230"/>
                <a:ext cx="159576" cy="175509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7355" extrusionOk="0">
                    <a:moveTo>
                      <a:pt x="5311" y="0"/>
                    </a:moveTo>
                    <a:cubicBezTo>
                      <a:pt x="4164" y="0"/>
                      <a:pt x="2986" y="468"/>
                      <a:pt x="2037" y="1761"/>
                    </a:cubicBezTo>
                    <a:cubicBezTo>
                      <a:pt x="1" y="4558"/>
                      <a:pt x="2129" y="6746"/>
                      <a:pt x="4591" y="7354"/>
                    </a:cubicBezTo>
                    <a:cubicBezTo>
                      <a:pt x="4499" y="4679"/>
                      <a:pt x="5077" y="2096"/>
                      <a:pt x="6688" y="211"/>
                    </a:cubicBezTo>
                    <a:cubicBezTo>
                      <a:pt x="6246" y="79"/>
                      <a:pt x="5781" y="0"/>
                      <a:pt x="53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42"/>
              <p:cNvSpPr/>
              <p:nvPr/>
            </p:nvSpPr>
            <p:spPr>
              <a:xfrm>
                <a:off x="7747950" y="3022265"/>
                <a:ext cx="155233" cy="174387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7308" extrusionOk="0">
                    <a:moveTo>
                      <a:pt x="2189" y="0"/>
                    </a:moveTo>
                    <a:cubicBezTo>
                      <a:pt x="578" y="1885"/>
                      <a:pt x="0" y="4468"/>
                      <a:pt x="92" y="7143"/>
                    </a:cubicBezTo>
                    <a:cubicBezTo>
                      <a:pt x="541" y="7251"/>
                      <a:pt x="999" y="7308"/>
                      <a:pt x="1446" y="7308"/>
                    </a:cubicBezTo>
                    <a:cubicBezTo>
                      <a:pt x="2390" y="7308"/>
                      <a:pt x="3282" y="7052"/>
                      <a:pt x="3921" y="6474"/>
                    </a:cubicBezTo>
                    <a:cubicBezTo>
                      <a:pt x="6505" y="4104"/>
                      <a:pt x="5441" y="2523"/>
                      <a:pt x="4651" y="1550"/>
                    </a:cubicBezTo>
                    <a:cubicBezTo>
                      <a:pt x="4195" y="973"/>
                      <a:pt x="3283" y="335"/>
                      <a:pt x="2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42"/>
              <p:cNvSpPr/>
              <p:nvPr/>
            </p:nvSpPr>
            <p:spPr>
              <a:xfrm>
                <a:off x="7405798" y="3186176"/>
                <a:ext cx="123881" cy="177513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7439" extrusionOk="0">
                    <a:moveTo>
                      <a:pt x="4918" y="1"/>
                    </a:moveTo>
                    <a:lnTo>
                      <a:pt x="4918" y="1"/>
                    </a:lnTo>
                    <a:cubicBezTo>
                      <a:pt x="3337" y="31"/>
                      <a:pt x="1665" y="760"/>
                      <a:pt x="966" y="2919"/>
                    </a:cubicBezTo>
                    <a:cubicBezTo>
                      <a:pt x="1" y="6014"/>
                      <a:pt x="2299" y="7438"/>
                      <a:pt x="4688" y="7438"/>
                    </a:cubicBezTo>
                    <a:cubicBezTo>
                      <a:pt x="4855" y="7438"/>
                      <a:pt x="5024" y="7431"/>
                      <a:pt x="5191" y="7417"/>
                    </a:cubicBezTo>
                    <a:cubicBezTo>
                      <a:pt x="4249" y="4925"/>
                      <a:pt x="3975" y="2280"/>
                      <a:pt x="491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42"/>
              <p:cNvSpPr/>
              <p:nvPr/>
            </p:nvSpPr>
            <p:spPr>
              <a:xfrm>
                <a:off x="7500642" y="3186129"/>
                <a:ext cx="150867" cy="17706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7420" extrusionOk="0">
                    <a:moveTo>
                      <a:pt x="1098" y="0"/>
                    </a:moveTo>
                    <a:cubicBezTo>
                      <a:pt x="1046" y="0"/>
                      <a:pt x="995" y="1"/>
                      <a:pt x="943" y="3"/>
                    </a:cubicBezTo>
                    <a:cubicBezTo>
                      <a:pt x="0" y="2282"/>
                      <a:pt x="274" y="4927"/>
                      <a:pt x="1216" y="7419"/>
                    </a:cubicBezTo>
                    <a:cubicBezTo>
                      <a:pt x="2645" y="7298"/>
                      <a:pt x="4013" y="6690"/>
                      <a:pt x="4621" y="5565"/>
                    </a:cubicBezTo>
                    <a:cubicBezTo>
                      <a:pt x="6323" y="2525"/>
                      <a:pt x="4803" y="1370"/>
                      <a:pt x="3769" y="702"/>
                    </a:cubicBezTo>
                    <a:cubicBezTo>
                      <a:pt x="3161" y="296"/>
                      <a:pt x="2165" y="0"/>
                      <a:pt x="10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42"/>
              <p:cNvSpPr/>
              <p:nvPr/>
            </p:nvSpPr>
            <p:spPr>
              <a:xfrm>
                <a:off x="7295398" y="3487178"/>
                <a:ext cx="149411" cy="174029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7293" extrusionOk="0">
                    <a:moveTo>
                      <a:pt x="2493" y="1"/>
                    </a:moveTo>
                    <a:cubicBezTo>
                      <a:pt x="1125" y="791"/>
                      <a:pt x="0" y="2220"/>
                      <a:pt x="426" y="4469"/>
                    </a:cubicBezTo>
                    <a:cubicBezTo>
                      <a:pt x="812" y="6508"/>
                      <a:pt x="2085" y="7292"/>
                      <a:pt x="3502" y="7292"/>
                    </a:cubicBezTo>
                    <a:cubicBezTo>
                      <a:pt x="4430" y="7292"/>
                      <a:pt x="5420" y="6956"/>
                      <a:pt x="6262" y="6414"/>
                    </a:cubicBezTo>
                    <a:cubicBezTo>
                      <a:pt x="4256" y="4651"/>
                      <a:pt x="2766" y="2463"/>
                      <a:pt x="24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42"/>
              <p:cNvSpPr/>
              <p:nvPr/>
            </p:nvSpPr>
            <p:spPr>
              <a:xfrm>
                <a:off x="7354857" y="3469544"/>
                <a:ext cx="141466" cy="170712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7154" extrusionOk="0">
                    <a:moveTo>
                      <a:pt x="2575" y="0"/>
                    </a:moveTo>
                    <a:cubicBezTo>
                      <a:pt x="1855" y="0"/>
                      <a:pt x="867" y="225"/>
                      <a:pt x="1" y="740"/>
                    </a:cubicBezTo>
                    <a:cubicBezTo>
                      <a:pt x="244" y="3202"/>
                      <a:pt x="1764" y="5390"/>
                      <a:pt x="3770" y="7153"/>
                    </a:cubicBezTo>
                    <a:cubicBezTo>
                      <a:pt x="4986" y="6363"/>
                      <a:pt x="5867" y="5147"/>
                      <a:pt x="5898" y="3901"/>
                    </a:cubicBezTo>
                    <a:cubicBezTo>
                      <a:pt x="5928" y="405"/>
                      <a:pt x="4074" y="101"/>
                      <a:pt x="2828" y="10"/>
                    </a:cubicBezTo>
                    <a:cubicBezTo>
                      <a:pt x="2748" y="4"/>
                      <a:pt x="2664" y="0"/>
                      <a:pt x="25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42"/>
              <p:cNvSpPr/>
              <p:nvPr/>
            </p:nvSpPr>
            <p:spPr>
              <a:xfrm>
                <a:off x="7376617" y="3753364"/>
                <a:ext cx="164658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7055" extrusionOk="0">
                    <a:moveTo>
                      <a:pt x="2068" y="1"/>
                    </a:moveTo>
                    <a:cubicBezTo>
                      <a:pt x="852" y="1004"/>
                      <a:pt x="1" y="2615"/>
                      <a:pt x="821" y="4743"/>
                    </a:cubicBezTo>
                    <a:cubicBezTo>
                      <a:pt x="1448" y="6403"/>
                      <a:pt x="2551" y="7054"/>
                      <a:pt x="3727" y="7054"/>
                    </a:cubicBezTo>
                    <a:cubicBezTo>
                      <a:pt x="4832" y="7054"/>
                      <a:pt x="6002" y="6478"/>
                      <a:pt x="6901" y="5624"/>
                    </a:cubicBezTo>
                    <a:cubicBezTo>
                      <a:pt x="4621" y="4256"/>
                      <a:pt x="2736" y="2372"/>
                      <a:pt x="2068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42"/>
              <p:cNvSpPr/>
              <p:nvPr/>
            </p:nvSpPr>
            <p:spPr>
              <a:xfrm>
                <a:off x="7425936" y="3722749"/>
                <a:ext cx="156689" cy="164842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6908" extrusionOk="0">
                    <a:moveTo>
                      <a:pt x="3302" y="0"/>
                    </a:moveTo>
                    <a:cubicBezTo>
                      <a:pt x="3071" y="0"/>
                      <a:pt x="2850" y="18"/>
                      <a:pt x="2645" y="38"/>
                    </a:cubicBezTo>
                    <a:cubicBezTo>
                      <a:pt x="1916" y="129"/>
                      <a:pt x="852" y="554"/>
                      <a:pt x="1" y="1284"/>
                    </a:cubicBezTo>
                    <a:cubicBezTo>
                      <a:pt x="669" y="3655"/>
                      <a:pt x="2554" y="5539"/>
                      <a:pt x="4834" y="6907"/>
                    </a:cubicBezTo>
                    <a:cubicBezTo>
                      <a:pt x="5867" y="5934"/>
                      <a:pt x="6566" y="4597"/>
                      <a:pt x="6353" y="3351"/>
                    </a:cubicBezTo>
                    <a:cubicBezTo>
                      <a:pt x="5871" y="454"/>
                      <a:pt x="4475" y="0"/>
                      <a:pt x="33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2" name="Google Shape;692;p42"/>
            <p:cNvGrpSpPr/>
            <p:nvPr/>
          </p:nvGrpSpPr>
          <p:grpSpPr>
            <a:xfrm rot="-3668426">
              <a:off x="3073974" y="-844863"/>
              <a:ext cx="912500" cy="730750"/>
              <a:chOff x="2179003" y="2368249"/>
              <a:chExt cx="1738088" cy="1391899"/>
            </a:xfrm>
          </p:grpSpPr>
          <p:sp>
            <p:nvSpPr>
              <p:cNvPr id="693" name="Google Shape;693;p42"/>
              <p:cNvSpPr/>
              <p:nvPr/>
            </p:nvSpPr>
            <p:spPr>
              <a:xfrm rot="3281200">
                <a:off x="2454539" y="2964003"/>
                <a:ext cx="322662" cy="842178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11427" extrusionOk="0">
                    <a:moveTo>
                      <a:pt x="547" y="1"/>
                    </a:moveTo>
                    <a:cubicBezTo>
                      <a:pt x="91" y="3983"/>
                      <a:pt x="0" y="9363"/>
                      <a:pt x="2401" y="11247"/>
                    </a:cubicBezTo>
                    <a:cubicBezTo>
                      <a:pt x="2557" y="11373"/>
                      <a:pt x="2696" y="11427"/>
                      <a:pt x="2823" y="11427"/>
                    </a:cubicBezTo>
                    <a:cubicBezTo>
                      <a:pt x="3217" y="11427"/>
                      <a:pt x="3493" y="10909"/>
                      <a:pt x="3769" y="10427"/>
                    </a:cubicBezTo>
                    <a:cubicBezTo>
                      <a:pt x="4012" y="9971"/>
                      <a:pt x="4225" y="9332"/>
                      <a:pt x="4377" y="8542"/>
                    </a:cubicBezTo>
                    <a:cubicBezTo>
                      <a:pt x="2584" y="6050"/>
                      <a:pt x="1368" y="3040"/>
                      <a:pt x="547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42"/>
              <p:cNvSpPr/>
              <p:nvPr/>
            </p:nvSpPr>
            <p:spPr>
              <a:xfrm rot="3281200">
                <a:off x="2704715" y="2770707"/>
                <a:ext cx="342782" cy="983536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13345" extrusionOk="0">
                    <a:moveTo>
                      <a:pt x="3009" y="0"/>
                    </a:moveTo>
                    <a:lnTo>
                      <a:pt x="760" y="152"/>
                    </a:lnTo>
                    <a:cubicBezTo>
                      <a:pt x="760" y="152"/>
                      <a:pt x="304" y="2158"/>
                      <a:pt x="0" y="4803"/>
                    </a:cubicBezTo>
                    <a:cubicBezTo>
                      <a:pt x="821" y="7842"/>
                      <a:pt x="2037" y="10852"/>
                      <a:pt x="3830" y="13344"/>
                    </a:cubicBezTo>
                    <a:cubicBezTo>
                      <a:pt x="4651" y="8997"/>
                      <a:pt x="3952" y="608"/>
                      <a:pt x="30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42"/>
              <p:cNvSpPr/>
              <p:nvPr/>
            </p:nvSpPr>
            <p:spPr>
              <a:xfrm rot="3281200">
                <a:off x="3315949" y="2423720"/>
                <a:ext cx="403290" cy="535362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264" extrusionOk="0">
                    <a:moveTo>
                      <a:pt x="2948" y="0"/>
                    </a:moveTo>
                    <a:cubicBezTo>
                      <a:pt x="3404" y="2432"/>
                      <a:pt x="0" y="4772"/>
                      <a:pt x="2584" y="6991"/>
                    </a:cubicBezTo>
                    <a:cubicBezTo>
                      <a:pt x="2614" y="7022"/>
                      <a:pt x="2584" y="7052"/>
                      <a:pt x="2553" y="7052"/>
                    </a:cubicBezTo>
                    <a:cubicBezTo>
                      <a:pt x="2657" y="7091"/>
                      <a:pt x="2889" y="7174"/>
                      <a:pt x="3184" y="7224"/>
                    </a:cubicBezTo>
                    <a:lnTo>
                      <a:pt x="3184" y="7224"/>
                    </a:lnTo>
                    <a:cubicBezTo>
                      <a:pt x="1587" y="4947"/>
                      <a:pt x="3525" y="2398"/>
                      <a:pt x="2948" y="0"/>
                    </a:cubicBezTo>
                    <a:close/>
                    <a:moveTo>
                      <a:pt x="3344" y="547"/>
                    </a:moveTo>
                    <a:lnTo>
                      <a:pt x="3344" y="547"/>
                    </a:lnTo>
                    <a:cubicBezTo>
                      <a:pt x="3435" y="912"/>
                      <a:pt x="3496" y="1277"/>
                      <a:pt x="3647" y="1581"/>
                    </a:cubicBezTo>
                    <a:cubicBezTo>
                      <a:pt x="3860" y="2037"/>
                      <a:pt x="4012" y="2584"/>
                      <a:pt x="3982" y="3070"/>
                    </a:cubicBezTo>
                    <a:cubicBezTo>
                      <a:pt x="3951" y="4499"/>
                      <a:pt x="3344" y="5715"/>
                      <a:pt x="3587" y="7174"/>
                    </a:cubicBezTo>
                    <a:cubicBezTo>
                      <a:pt x="3587" y="7211"/>
                      <a:pt x="3563" y="7237"/>
                      <a:pt x="3539" y="7237"/>
                    </a:cubicBezTo>
                    <a:cubicBezTo>
                      <a:pt x="3523" y="7237"/>
                      <a:pt x="3507" y="7227"/>
                      <a:pt x="3496" y="7204"/>
                    </a:cubicBezTo>
                    <a:cubicBezTo>
                      <a:pt x="3192" y="6049"/>
                      <a:pt x="3526" y="5107"/>
                      <a:pt x="3739" y="3952"/>
                    </a:cubicBezTo>
                    <a:cubicBezTo>
                      <a:pt x="3921" y="2918"/>
                      <a:pt x="3647" y="2189"/>
                      <a:pt x="3283" y="1216"/>
                    </a:cubicBezTo>
                    <a:cubicBezTo>
                      <a:pt x="3252" y="1186"/>
                      <a:pt x="3252" y="1125"/>
                      <a:pt x="3222" y="1064"/>
                    </a:cubicBezTo>
                    <a:lnTo>
                      <a:pt x="3222" y="1064"/>
                    </a:lnTo>
                    <a:cubicBezTo>
                      <a:pt x="3222" y="3131"/>
                      <a:pt x="2097" y="5137"/>
                      <a:pt x="3252" y="7204"/>
                    </a:cubicBezTo>
                    <a:cubicBezTo>
                      <a:pt x="3252" y="7215"/>
                      <a:pt x="3249" y="7225"/>
                      <a:pt x="3243" y="7233"/>
                    </a:cubicBezTo>
                    <a:lnTo>
                      <a:pt x="3243" y="7233"/>
                    </a:lnTo>
                    <a:cubicBezTo>
                      <a:pt x="3223" y="7230"/>
                      <a:pt x="3203" y="7227"/>
                      <a:pt x="3184" y="7224"/>
                    </a:cubicBezTo>
                    <a:lnTo>
                      <a:pt x="3184" y="7224"/>
                    </a:lnTo>
                    <a:cubicBezTo>
                      <a:pt x="3187" y="7227"/>
                      <a:pt x="3189" y="7231"/>
                      <a:pt x="3192" y="7234"/>
                    </a:cubicBezTo>
                    <a:cubicBezTo>
                      <a:pt x="3200" y="7243"/>
                      <a:pt x="3209" y="7247"/>
                      <a:pt x="3218" y="7247"/>
                    </a:cubicBezTo>
                    <a:cubicBezTo>
                      <a:pt x="3228" y="7247"/>
                      <a:pt x="3236" y="7241"/>
                      <a:pt x="3243" y="7233"/>
                    </a:cubicBezTo>
                    <a:lnTo>
                      <a:pt x="3243" y="7233"/>
                    </a:lnTo>
                    <a:cubicBezTo>
                      <a:pt x="3366" y="7251"/>
                      <a:pt x="3499" y="7263"/>
                      <a:pt x="3638" y="7263"/>
                    </a:cubicBezTo>
                    <a:cubicBezTo>
                      <a:pt x="3934" y="7263"/>
                      <a:pt x="4255" y="7210"/>
                      <a:pt x="4559" y="7052"/>
                    </a:cubicBezTo>
                    <a:cubicBezTo>
                      <a:pt x="4559" y="7052"/>
                      <a:pt x="4529" y="7022"/>
                      <a:pt x="4559" y="6991"/>
                    </a:cubicBezTo>
                    <a:cubicBezTo>
                      <a:pt x="5106" y="5745"/>
                      <a:pt x="5471" y="4286"/>
                      <a:pt x="5076" y="2918"/>
                    </a:cubicBezTo>
                    <a:cubicBezTo>
                      <a:pt x="4833" y="1976"/>
                      <a:pt x="4286" y="1277"/>
                      <a:pt x="3647" y="639"/>
                    </a:cubicBezTo>
                    <a:lnTo>
                      <a:pt x="3647" y="639"/>
                    </a:lnTo>
                    <a:cubicBezTo>
                      <a:pt x="4134" y="1398"/>
                      <a:pt x="4651" y="2067"/>
                      <a:pt x="4772" y="3070"/>
                    </a:cubicBezTo>
                    <a:cubicBezTo>
                      <a:pt x="4833" y="3648"/>
                      <a:pt x="4863" y="4256"/>
                      <a:pt x="4711" y="4833"/>
                    </a:cubicBezTo>
                    <a:cubicBezTo>
                      <a:pt x="4529" y="5563"/>
                      <a:pt x="4225" y="6262"/>
                      <a:pt x="4347" y="7052"/>
                    </a:cubicBezTo>
                    <a:cubicBezTo>
                      <a:pt x="4365" y="7090"/>
                      <a:pt x="4338" y="7116"/>
                      <a:pt x="4307" y="7116"/>
                    </a:cubicBezTo>
                    <a:cubicBezTo>
                      <a:pt x="4288" y="7116"/>
                      <a:pt x="4267" y="7106"/>
                      <a:pt x="4255" y="7082"/>
                    </a:cubicBezTo>
                    <a:cubicBezTo>
                      <a:pt x="3982" y="5988"/>
                      <a:pt x="4711" y="5046"/>
                      <a:pt x="4681" y="3952"/>
                    </a:cubicBezTo>
                    <a:cubicBezTo>
                      <a:pt x="4620" y="2918"/>
                      <a:pt x="4407" y="1946"/>
                      <a:pt x="3769" y="1094"/>
                    </a:cubicBezTo>
                    <a:cubicBezTo>
                      <a:pt x="3617" y="912"/>
                      <a:pt x="3496" y="730"/>
                      <a:pt x="3344" y="547"/>
                    </a:cubicBezTo>
                    <a:close/>
                  </a:path>
                </a:pathLst>
              </a:custGeom>
              <a:solidFill>
                <a:srgbClr val="8C4B5D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42"/>
              <p:cNvSpPr/>
              <p:nvPr/>
            </p:nvSpPr>
            <p:spPr>
              <a:xfrm rot="3281200">
                <a:off x="3411557" y="2385923"/>
                <a:ext cx="174818" cy="461587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6263" extrusionOk="0">
                    <a:moveTo>
                      <a:pt x="2219" y="1"/>
                    </a:moveTo>
                    <a:cubicBezTo>
                      <a:pt x="2219" y="31"/>
                      <a:pt x="2219" y="31"/>
                      <a:pt x="2219" y="31"/>
                    </a:cubicBezTo>
                    <a:cubicBezTo>
                      <a:pt x="2098" y="1521"/>
                      <a:pt x="1156" y="1156"/>
                      <a:pt x="669" y="3436"/>
                    </a:cubicBezTo>
                    <a:cubicBezTo>
                      <a:pt x="365" y="4712"/>
                      <a:pt x="821" y="5685"/>
                      <a:pt x="1277" y="6262"/>
                    </a:cubicBezTo>
                    <a:cubicBezTo>
                      <a:pt x="1" y="4408"/>
                      <a:pt x="2371" y="1977"/>
                      <a:pt x="2219" y="1"/>
                    </a:cubicBezTo>
                    <a:close/>
                  </a:path>
                </a:pathLst>
              </a:custGeom>
              <a:solidFill>
                <a:srgbClr val="8C4B5D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42"/>
              <p:cNvSpPr/>
              <p:nvPr/>
            </p:nvSpPr>
            <p:spPr>
              <a:xfrm rot="3281200">
                <a:off x="3496570" y="2567043"/>
                <a:ext cx="271145" cy="506324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6870" extrusionOk="0">
                    <a:moveTo>
                      <a:pt x="1" y="0"/>
                    </a:moveTo>
                    <a:cubicBezTo>
                      <a:pt x="31" y="92"/>
                      <a:pt x="92" y="183"/>
                      <a:pt x="153" y="274"/>
                    </a:cubicBezTo>
                    <a:cubicBezTo>
                      <a:pt x="2250" y="1885"/>
                      <a:pt x="2615" y="4469"/>
                      <a:pt x="1582" y="6870"/>
                    </a:cubicBezTo>
                    <a:cubicBezTo>
                      <a:pt x="3679" y="4165"/>
                      <a:pt x="1065" y="487"/>
                      <a:pt x="1" y="0"/>
                    </a:cubicBezTo>
                    <a:close/>
                  </a:path>
                </a:pathLst>
              </a:custGeom>
              <a:solidFill>
                <a:srgbClr val="8C4B5D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42"/>
              <p:cNvSpPr/>
              <p:nvPr/>
            </p:nvSpPr>
            <p:spPr>
              <a:xfrm rot="3281200">
                <a:off x="3438478" y="2414098"/>
                <a:ext cx="145706" cy="5332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7235" extrusionOk="0">
                    <a:moveTo>
                      <a:pt x="1399" y="0"/>
                    </a:moveTo>
                    <a:cubicBezTo>
                      <a:pt x="1976" y="2401"/>
                      <a:pt x="1" y="4955"/>
                      <a:pt x="1581" y="7234"/>
                    </a:cubicBezTo>
                    <a:cubicBezTo>
                      <a:pt x="1581" y="7234"/>
                      <a:pt x="1612" y="7234"/>
                      <a:pt x="1612" y="7204"/>
                    </a:cubicBezTo>
                    <a:cubicBezTo>
                      <a:pt x="487" y="5107"/>
                      <a:pt x="1672" y="3131"/>
                      <a:pt x="1703" y="1064"/>
                    </a:cubicBezTo>
                    <a:cubicBezTo>
                      <a:pt x="1612" y="730"/>
                      <a:pt x="1581" y="304"/>
                      <a:pt x="1429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42"/>
              <p:cNvSpPr/>
              <p:nvPr/>
            </p:nvSpPr>
            <p:spPr>
              <a:xfrm rot="3281200">
                <a:off x="3515869" y="2489403"/>
                <a:ext cx="62793" cy="515684"/>
              </a:xfrm>
              <a:custGeom>
                <a:avLst/>
                <a:gdLst/>
                <a:ahLst/>
                <a:cxnLst/>
                <a:rect l="l" t="t" r="r" b="b"/>
                <a:pathLst>
                  <a:path w="852" h="6997" extrusionOk="0">
                    <a:moveTo>
                      <a:pt x="61" y="0"/>
                    </a:moveTo>
                    <a:lnTo>
                      <a:pt x="61" y="0"/>
                    </a:lnTo>
                    <a:cubicBezTo>
                      <a:pt x="91" y="274"/>
                      <a:pt x="122" y="548"/>
                      <a:pt x="122" y="821"/>
                    </a:cubicBezTo>
                    <a:cubicBezTo>
                      <a:pt x="122" y="882"/>
                      <a:pt x="152" y="912"/>
                      <a:pt x="152" y="973"/>
                    </a:cubicBezTo>
                    <a:cubicBezTo>
                      <a:pt x="517" y="1976"/>
                      <a:pt x="760" y="2675"/>
                      <a:pt x="578" y="3739"/>
                    </a:cubicBezTo>
                    <a:cubicBezTo>
                      <a:pt x="365" y="4864"/>
                      <a:pt x="0" y="5806"/>
                      <a:pt x="304" y="6961"/>
                    </a:cubicBezTo>
                    <a:cubicBezTo>
                      <a:pt x="304" y="6987"/>
                      <a:pt x="315" y="6996"/>
                      <a:pt x="328" y="6996"/>
                    </a:cubicBezTo>
                    <a:cubicBezTo>
                      <a:pt x="345" y="6996"/>
                      <a:pt x="365" y="6979"/>
                      <a:pt x="365" y="6961"/>
                    </a:cubicBezTo>
                    <a:cubicBezTo>
                      <a:pt x="183" y="5472"/>
                      <a:pt x="790" y="4286"/>
                      <a:pt x="851" y="2858"/>
                    </a:cubicBezTo>
                    <a:cubicBezTo>
                      <a:pt x="851" y="2341"/>
                      <a:pt x="730" y="1794"/>
                      <a:pt x="517" y="1338"/>
                    </a:cubicBezTo>
                    <a:cubicBezTo>
                      <a:pt x="395" y="1064"/>
                      <a:pt x="335" y="669"/>
                      <a:pt x="243" y="304"/>
                    </a:cubicBezTo>
                    <a:cubicBezTo>
                      <a:pt x="183" y="213"/>
                      <a:pt x="122" y="122"/>
                      <a:pt x="6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42"/>
              <p:cNvSpPr/>
              <p:nvPr/>
            </p:nvSpPr>
            <p:spPr>
              <a:xfrm rot="3281200">
                <a:off x="3711370" y="2544766"/>
                <a:ext cx="20194" cy="7849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065" extrusionOk="0">
                    <a:moveTo>
                      <a:pt x="0" y="0"/>
                    </a:moveTo>
                    <a:cubicBezTo>
                      <a:pt x="152" y="304"/>
                      <a:pt x="183" y="730"/>
                      <a:pt x="274" y="1064"/>
                    </a:cubicBezTo>
                    <a:cubicBezTo>
                      <a:pt x="274" y="791"/>
                      <a:pt x="243" y="517"/>
                      <a:pt x="213" y="243"/>
                    </a:cubicBezTo>
                    <a:cubicBezTo>
                      <a:pt x="183" y="213"/>
                      <a:pt x="183" y="183"/>
                      <a:pt x="152" y="152"/>
                    </a:cubicBezTo>
                    <a:cubicBezTo>
                      <a:pt x="91" y="91"/>
                      <a:pt x="61" y="61"/>
                      <a:pt x="0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42"/>
              <p:cNvSpPr/>
              <p:nvPr/>
            </p:nvSpPr>
            <p:spPr>
              <a:xfrm rot="3281200">
                <a:off x="3749911" y="2548728"/>
                <a:ext cx="4569" cy="2285"/>
              </a:xfrm>
              <a:custGeom>
                <a:avLst/>
                <a:gdLst/>
                <a:ahLst/>
                <a:cxnLst/>
                <a:rect l="l" t="t" r="r" b="b"/>
                <a:pathLst>
                  <a:path w="62" h="31" extrusionOk="0">
                    <a:moveTo>
                      <a:pt x="1" y="0"/>
                    </a:moveTo>
                    <a:cubicBezTo>
                      <a:pt x="1" y="0"/>
                      <a:pt x="1" y="30"/>
                      <a:pt x="1" y="30"/>
                    </a:cubicBezTo>
                    <a:cubicBezTo>
                      <a:pt x="1" y="30"/>
                      <a:pt x="14" y="17"/>
                      <a:pt x="32" y="17"/>
                    </a:cubicBezTo>
                    <a:cubicBezTo>
                      <a:pt x="41" y="17"/>
                      <a:pt x="51" y="20"/>
                      <a:pt x="62" y="30"/>
                    </a:cubicBezTo>
                    <a:cubicBezTo>
                      <a:pt x="62" y="0"/>
                      <a:pt x="62" y="0"/>
                      <a:pt x="62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42"/>
              <p:cNvSpPr/>
              <p:nvPr/>
            </p:nvSpPr>
            <p:spPr>
              <a:xfrm rot="3281200">
                <a:off x="3515055" y="2525910"/>
                <a:ext cx="112099" cy="502197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68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91"/>
                      <a:pt x="31" y="152"/>
                      <a:pt x="61" y="243"/>
                    </a:cubicBezTo>
                    <a:cubicBezTo>
                      <a:pt x="183" y="426"/>
                      <a:pt x="335" y="608"/>
                      <a:pt x="456" y="821"/>
                    </a:cubicBezTo>
                    <a:cubicBezTo>
                      <a:pt x="1095" y="1672"/>
                      <a:pt x="1308" y="2614"/>
                      <a:pt x="1338" y="3678"/>
                    </a:cubicBezTo>
                    <a:cubicBezTo>
                      <a:pt x="1368" y="4742"/>
                      <a:pt x="608" y="5684"/>
                      <a:pt x="882" y="6778"/>
                    </a:cubicBezTo>
                    <a:cubicBezTo>
                      <a:pt x="882" y="6804"/>
                      <a:pt x="898" y="6813"/>
                      <a:pt x="917" y="6813"/>
                    </a:cubicBezTo>
                    <a:cubicBezTo>
                      <a:pt x="943" y="6813"/>
                      <a:pt x="973" y="6796"/>
                      <a:pt x="973" y="6778"/>
                    </a:cubicBezTo>
                    <a:cubicBezTo>
                      <a:pt x="852" y="5988"/>
                      <a:pt x="1156" y="5289"/>
                      <a:pt x="1368" y="4560"/>
                    </a:cubicBezTo>
                    <a:cubicBezTo>
                      <a:pt x="1520" y="3982"/>
                      <a:pt x="1490" y="3374"/>
                      <a:pt x="1429" y="2797"/>
                    </a:cubicBezTo>
                    <a:cubicBezTo>
                      <a:pt x="1338" y="1794"/>
                      <a:pt x="852" y="1094"/>
                      <a:pt x="335" y="335"/>
                    </a:cubicBezTo>
                    <a:cubicBezTo>
                      <a:pt x="244" y="243"/>
                      <a:pt x="122" y="122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42"/>
              <p:cNvSpPr/>
              <p:nvPr/>
            </p:nvSpPr>
            <p:spPr>
              <a:xfrm rot="3281200">
                <a:off x="3747947" y="2562766"/>
                <a:ext cx="17983" cy="2240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04" extrusionOk="0">
                    <a:moveTo>
                      <a:pt x="1" y="0"/>
                    </a:moveTo>
                    <a:cubicBezTo>
                      <a:pt x="31" y="61"/>
                      <a:pt x="61" y="152"/>
                      <a:pt x="92" y="213"/>
                    </a:cubicBezTo>
                    <a:cubicBezTo>
                      <a:pt x="122" y="243"/>
                      <a:pt x="183" y="274"/>
                      <a:pt x="244" y="304"/>
                    </a:cubicBezTo>
                    <a:cubicBezTo>
                      <a:pt x="183" y="213"/>
                      <a:pt x="122" y="122"/>
                      <a:pt x="92" y="30"/>
                    </a:cubicBezTo>
                    <a:cubicBezTo>
                      <a:pt x="61" y="30"/>
                      <a:pt x="31" y="0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42"/>
              <p:cNvSpPr/>
              <p:nvPr/>
            </p:nvSpPr>
            <p:spPr>
              <a:xfrm rot="3281200">
                <a:off x="3731875" y="2573432"/>
                <a:ext cx="13561" cy="26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366" extrusionOk="0">
                    <a:moveTo>
                      <a:pt x="1" y="1"/>
                    </a:moveTo>
                    <a:cubicBezTo>
                      <a:pt x="1" y="31"/>
                      <a:pt x="1" y="61"/>
                      <a:pt x="1" y="61"/>
                    </a:cubicBezTo>
                    <a:cubicBezTo>
                      <a:pt x="62" y="183"/>
                      <a:pt x="123" y="274"/>
                      <a:pt x="183" y="365"/>
                    </a:cubicBezTo>
                    <a:cubicBezTo>
                      <a:pt x="153" y="274"/>
                      <a:pt x="153" y="213"/>
                      <a:pt x="123" y="12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42"/>
              <p:cNvSpPr/>
              <p:nvPr/>
            </p:nvSpPr>
            <p:spPr>
              <a:xfrm rot="3281200">
                <a:off x="3751302" y="2558708"/>
                <a:ext cx="8991" cy="1569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13" extrusionOk="0">
                    <a:moveTo>
                      <a:pt x="0" y="0"/>
                    </a:moveTo>
                    <a:cubicBezTo>
                      <a:pt x="0" y="61"/>
                      <a:pt x="31" y="91"/>
                      <a:pt x="31" y="152"/>
                    </a:cubicBezTo>
                    <a:cubicBezTo>
                      <a:pt x="61" y="152"/>
                      <a:pt x="91" y="182"/>
                      <a:pt x="122" y="213"/>
                    </a:cubicBezTo>
                    <a:cubicBezTo>
                      <a:pt x="91" y="152"/>
                      <a:pt x="61" y="61"/>
                      <a:pt x="3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42"/>
              <p:cNvSpPr/>
              <p:nvPr/>
            </p:nvSpPr>
            <p:spPr>
              <a:xfrm rot="3281200">
                <a:off x="3741275" y="2569108"/>
                <a:ext cx="4496" cy="6780"/>
              </a:xfrm>
              <a:custGeom>
                <a:avLst/>
                <a:gdLst/>
                <a:ahLst/>
                <a:cxnLst/>
                <a:rect l="l" t="t" r="r" b="b"/>
                <a:pathLst>
                  <a:path w="61" h="92" extrusionOk="0">
                    <a:moveTo>
                      <a:pt x="0" y="0"/>
                    </a:moveTo>
                    <a:cubicBezTo>
                      <a:pt x="31" y="31"/>
                      <a:pt x="31" y="61"/>
                      <a:pt x="61" y="91"/>
                    </a:cubicBezTo>
                    <a:cubicBezTo>
                      <a:pt x="61" y="91"/>
                      <a:pt x="61" y="61"/>
                      <a:pt x="61" y="31"/>
                    </a:cubicBezTo>
                    <a:cubicBezTo>
                      <a:pt x="31" y="31"/>
                      <a:pt x="31" y="0"/>
                      <a:pt x="0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42"/>
              <p:cNvSpPr/>
              <p:nvPr/>
            </p:nvSpPr>
            <p:spPr>
              <a:xfrm rot="3281200">
                <a:off x="3748780" y="2552904"/>
                <a:ext cx="11276" cy="100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36" extrusionOk="0">
                    <a:moveTo>
                      <a:pt x="32" y="1"/>
                    </a:moveTo>
                    <a:cubicBezTo>
                      <a:pt x="21" y="1"/>
                      <a:pt x="11" y="4"/>
                      <a:pt x="1" y="14"/>
                    </a:cubicBezTo>
                    <a:cubicBezTo>
                      <a:pt x="1" y="14"/>
                      <a:pt x="1" y="14"/>
                      <a:pt x="1" y="44"/>
                    </a:cubicBezTo>
                    <a:cubicBezTo>
                      <a:pt x="61" y="75"/>
                      <a:pt x="92" y="105"/>
                      <a:pt x="153" y="136"/>
                    </a:cubicBezTo>
                    <a:cubicBezTo>
                      <a:pt x="122" y="105"/>
                      <a:pt x="122" y="44"/>
                      <a:pt x="122" y="14"/>
                    </a:cubicBezTo>
                    <a:cubicBezTo>
                      <a:pt x="82" y="14"/>
                      <a:pt x="55" y="1"/>
                      <a:pt x="32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42"/>
              <p:cNvSpPr/>
              <p:nvPr/>
            </p:nvSpPr>
            <p:spPr>
              <a:xfrm rot="3281200">
                <a:off x="3283186" y="2762538"/>
                <a:ext cx="51590" cy="5159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7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53" y="244"/>
                      <a:pt x="366" y="457"/>
                      <a:pt x="639" y="700"/>
                    </a:cubicBezTo>
                    <a:lnTo>
                      <a:pt x="700" y="700"/>
                    </a:lnTo>
                    <a:cubicBezTo>
                      <a:pt x="669" y="670"/>
                      <a:pt x="639" y="670"/>
                      <a:pt x="639" y="670"/>
                    </a:cubicBezTo>
                    <a:cubicBezTo>
                      <a:pt x="639" y="670"/>
                      <a:pt x="305" y="426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42"/>
              <p:cNvSpPr/>
              <p:nvPr/>
            </p:nvSpPr>
            <p:spPr>
              <a:xfrm rot="3281200">
                <a:off x="3356734" y="2360472"/>
                <a:ext cx="253162" cy="526444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7143" extrusionOk="0">
                    <a:moveTo>
                      <a:pt x="2979" y="0"/>
                    </a:moveTo>
                    <a:cubicBezTo>
                      <a:pt x="2888" y="30"/>
                      <a:pt x="2857" y="91"/>
                      <a:pt x="2857" y="213"/>
                    </a:cubicBezTo>
                    <a:cubicBezTo>
                      <a:pt x="2979" y="2189"/>
                      <a:pt x="578" y="4559"/>
                      <a:pt x="1824" y="6444"/>
                    </a:cubicBezTo>
                    <a:cubicBezTo>
                      <a:pt x="2158" y="6869"/>
                      <a:pt x="2462" y="7113"/>
                      <a:pt x="2462" y="7113"/>
                    </a:cubicBezTo>
                    <a:cubicBezTo>
                      <a:pt x="2462" y="7113"/>
                      <a:pt x="2492" y="7113"/>
                      <a:pt x="2523" y="7143"/>
                    </a:cubicBezTo>
                    <a:cubicBezTo>
                      <a:pt x="2553" y="7113"/>
                      <a:pt x="2553" y="7082"/>
                      <a:pt x="2523" y="7052"/>
                    </a:cubicBezTo>
                    <a:cubicBezTo>
                      <a:pt x="0" y="4803"/>
                      <a:pt x="3435" y="2492"/>
                      <a:pt x="2979" y="91"/>
                    </a:cubicBezTo>
                    <a:lnTo>
                      <a:pt x="2979" y="61"/>
                    </a:lnTo>
                    <a:cubicBezTo>
                      <a:pt x="2979" y="61"/>
                      <a:pt x="2979" y="61"/>
                      <a:pt x="2979" y="30"/>
                    </a:cubicBezTo>
                    <a:cubicBezTo>
                      <a:pt x="2979" y="0"/>
                      <a:pt x="2979" y="0"/>
                      <a:pt x="2979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42"/>
              <p:cNvSpPr/>
              <p:nvPr/>
            </p:nvSpPr>
            <p:spPr>
              <a:xfrm rot="3281200">
                <a:off x="3751851" y="2542911"/>
                <a:ext cx="2285" cy="4569"/>
              </a:xfrm>
              <a:custGeom>
                <a:avLst/>
                <a:gdLst/>
                <a:ahLst/>
                <a:cxnLst/>
                <a:rect l="l" t="t" r="r" b="b"/>
                <a:pathLst>
                  <a:path w="31" h="62" extrusionOk="0">
                    <a:moveTo>
                      <a:pt x="0" y="0"/>
                    </a:moveTo>
                    <a:cubicBezTo>
                      <a:pt x="0" y="31"/>
                      <a:pt x="0" y="61"/>
                      <a:pt x="0" y="61"/>
                    </a:cubicBezTo>
                    <a:lnTo>
                      <a:pt x="31" y="61"/>
                    </a:lnTo>
                    <a:lnTo>
                      <a:pt x="31" y="31"/>
                    </a:lnTo>
                    <a:cubicBezTo>
                      <a:pt x="31" y="31"/>
                      <a:pt x="31" y="31"/>
                      <a:pt x="0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42"/>
              <p:cNvSpPr/>
              <p:nvPr/>
            </p:nvSpPr>
            <p:spPr>
              <a:xfrm rot="3281200">
                <a:off x="3750860" y="2546894"/>
                <a:ext cx="74" cy="228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0"/>
                      <a:pt x="1" y="30"/>
                    </a:cubicBezTo>
                    <a:lnTo>
                      <a:pt x="1" y="30"/>
                    </a:lnTo>
                    <a:lnTo>
                      <a:pt x="1" y="30"/>
                    </a:lnTo>
                    <a:cubicBezTo>
                      <a:pt x="1" y="3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42"/>
              <p:cNvSpPr/>
              <p:nvPr/>
            </p:nvSpPr>
            <p:spPr>
              <a:xfrm rot="3281200">
                <a:off x="3509519" y="2552166"/>
                <a:ext cx="174818" cy="506397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687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" y="153"/>
                      <a:pt x="153" y="305"/>
                      <a:pt x="244" y="427"/>
                    </a:cubicBezTo>
                    <a:cubicBezTo>
                      <a:pt x="882" y="1095"/>
                      <a:pt x="1399" y="1794"/>
                      <a:pt x="1672" y="2737"/>
                    </a:cubicBezTo>
                    <a:cubicBezTo>
                      <a:pt x="2037" y="4104"/>
                      <a:pt x="1642" y="5563"/>
                      <a:pt x="1065" y="6810"/>
                    </a:cubicBezTo>
                    <a:cubicBezTo>
                      <a:pt x="1065" y="6810"/>
                      <a:pt x="1065" y="6840"/>
                      <a:pt x="1065" y="6870"/>
                    </a:cubicBezTo>
                    <a:cubicBezTo>
                      <a:pt x="1095" y="6840"/>
                      <a:pt x="1125" y="6840"/>
                      <a:pt x="1156" y="6810"/>
                    </a:cubicBezTo>
                    <a:cubicBezTo>
                      <a:pt x="1217" y="6749"/>
                      <a:pt x="1277" y="6688"/>
                      <a:pt x="1308" y="6597"/>
                    </a:cubicBezTo>
                    <a:cubicBezTo>
                      <a:pt x="2372" y="4226"/>
                      <a:pt x="2037" y="1642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42"/>
              <p:cNvSpPr/>
              <p:nvPr/>
            </p:nvSpPr>
            <p:spPr>
              <a:xfrm rot="3281200">
                <a:off x="3747221" y="2549434"/>
                <a:ext cx="74" cy="2358"/>
              </a:xfrm>
              <a:custGeom>
                <a:avLst/>
                <a:gdLst/>
                <a:ahLst/>
                <a:cxnLst/>
                <a:rect l="l" t="t" r="r" b="b"/>
                <a:pathLst>
                  <a:path w="1" h="32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31"/>
                    </a:cubicBezTo>
                    <a:lnTo>
                      <a:pt x="1" y="3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42"/>
              <p:cNvSpPr/>
              <p:nvPr/>
            </p:nvSpPr>
            <p:spPr>
              <a:xfrm rot="3281200">
                <a:off x="3746739" y="2550367"/>
                <a:ext cx="2358" cy="2358"/>
              </a:xfrm>
              <a:custGeom>
                <a:avLst/>
                <a:gdLst/>
                <a:ahLst/>
                <a:cxnLst/>
                <a:rect l="l" t="t" r="r" b="b"/>
                <a:pathLst>
                  <a:path w="32" h="32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31"/>
                    </a:cubicBezTo>
                    <a:lnTo>
                      <a:pt x="31" y="31"/>
                    </a:lnTo>
                    <a:cubicBezTo>
                      <a:pt x="31" y="3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42"/>
              <p:cNvSpPr/>
              <p:nvPr/>
            </p:nvSpPr>
            <p:spPr>
              <a:xfrm rot="3281200">
                <a:off x="3748153" y="254991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42"/>
              <p:cNvSpPr/>
              <p:nvPr/>
            </p:nvSpPr>
            <p:spPr>
              <a:xfrm rot="3281200">
                <a:off x="3741128" y="2550015"/>
                <a:ext cx="13561" cy="1680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228" extrusionOk="0">
                    <a:moveTo>
                      <a:pt x="32" y="1"/>
                    </a:moveTo>
                    <a:cubicBezTo>
                      <a:pt x="14" y="1"/>
                      <a:pt x="1" y="14"/>
                      <a:pt x="1" y="14"/>
                    </a:cubicBezTo>
                    <a:lnTo>
                      <a:pt x="1" y="45"/>
                    </a:lnTo>
                    <a:cubicBezTo>
                      <a:pt x="1" y="45"/>
                      <a:pt x="31" y="75"/>
                      <a:pt x="31" y="75"/>
                    </a:cubicBezTo>
                    <a:cubicBezTo>
                      <a:pt x="92" y="136"/>
                      <a:pt x="122" y="166"/>
                      <a:pt x="183" y="227"/>
                    </a:cubicBezTo>
                    <a:cubicBezTo>
                      <a:pt x="153" y="166"/>
                      <a:pt x="122" y="106"/>
                      <a:pt x="62" y="14"/>
                    </a:cubicBezTo>
                    <a:cubicBezTo>
                      <a:pt x="51" y="4"/>
                      <a:pt x="41" y="1"/>
                      <a:pt x="32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42"/>
              <p:cNvSpPr/>
              <p:nvPr/>
            </p:nvSpPr>
            <p:spPr>
              <a:xfrm rot="3281200">
                <a:off x="3730275" y="2578513"/>
                <a:ext cx="29185" cy="3817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18" extrusionOk="0">
                    <a:moveTo>
                      <a:pt x="1" y="1"/>
                    </a:moveTo>
                    <a:cubicBezTo>
                      <a:pt x="31" y="62"/>
                      <a:pt x="31" y="122"/>
                      <a:pt x="62" y="183"/>
                    </a:cubicBezTo>
                    <a:cubicBezTo>
                      <a:pt x="183" y="305"/>
                      <a:pt x="305" y="426"/>
                      <a:pt x="396" y="518"/>
                    </a:cubicBezTo>
                    <a:cubicBezTo>
                      <a:pt x="305" y="396"/>
                      <a:pt x="214" y="244"/>
                      <a:pt x="153" y="92"/>
                    </a:cubicBezTo>
                    <a:cubicBezTo>
                      <a:pt x="92" y="62"/>
                      <a:pt x="31" y="31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42"/>
              <p:cNvSpPr/>
              <p:nvPr/>
            </p:nvSpPr>
            <p:spPr>
              <a:xfrm rot="3281200">
                <a:off x="3742025" y="2567438"/>
                <a:ext cx="11276" cy="1798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4" extrusionOk="0">
                    <a:moveTo>
                      <a:pt x="1" y="0"/>
                    </a:moveTo>
                    <a:cubicBezTo>
                      <a:pt x="1" y="30"/>
                      <a:pt x="1" y="91"/>
                      <a:pt x="31" y="122"/>
                    </a:cubicBezTo>
                    <a:lnTo>
                      <a:pt x="153" y="243"/>
                    </a:lnTo>
                    <a:cubicBezTo>
                      <a:pt x="122" y="182"/>
                      <a:pt x="122" y="122"/>
                      <a:pt x="92" y="61"/>
                    </a:cubicBezTo>
                    <a:cubicBezTo>
                      <a:pt x="61" y="30"/>
                      <a:pt x="31" y="0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42"/>
              <p:cNvSpPr/>
              <p:nvPr/>
            </p:nvSpPr>
            <p:spPr>
              <a:xfrm rot="3281200">
                <a:off x="3742886" y="2553099"/>
                <a:ext cx="11276" cy="1798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61"/>
                      <a:pt x="92" y="152"/>
                      <a:pt x="122" y="213"/>
                    </a:cubicBezTo>
                    <a:cubicBezTo>
                      <a:pt x="122" y="213"/>
                      <a:pt x="153" y="244"/>
                      <a:pt x="153" y="244"/>
                    </a:cubicBezTo>
                    <a:cubicBezTo>
                      <a:pt x="153" y="213"/>
                      <a:pt x="153" y="152"/>
                      <a:pt x="153" y="92"/>
                    </a:cubicBezTo>
                    <a:cubicBezTo>
                      <a:pt x="92" y="61"/>
                      <a:pt x="61" y="31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42"/>
              <p:cNvSpPr/>
              <p:nvPr/>
            </p:nvSpPr>
            <p:spPr>
              <a:xfrm rot="3281200">
                <a:off x="3747221" y="2549434"/>
                <a:ext cx="74" cy="2358"/>
              </a:xfrm>
              <a:custGeom>
                <a:avLst/>
                <a:gdLst/>
                <a:ahLst/>
                <a:cxnLst/>
                <a:rect l="l" t="t" r="r" b="b"/>
                <a:pathLst>
                  <a:path w="1" h="32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31"/>
                    </a:cubicBezTo>
                    <a:lnTo>
                      <a:pt x="1" y="3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42"/>
              <p:cNvSpPr/>
              <p:nvPr/>
            </p:nvSpPr>
            <p:spPr>
              <a:xfrm rot="3281200">
                <a:off x="3749056" y="2548172"/>
                <a:ext cx="74" cy="228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31"/>
                    </a:moveTo>
                    <a:lnTo>
                      <a:pt x="1" y="0"/>
                    </a:lnTo>
                    <a:lnTo>
                      <a:pt x="1" y="0"/>
                    </a:lnTo>
                    <a:cubicBezTo>
                      <a:pt x="1" y="31"/>
                      <a:pt x="1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42"/>
              <p:cNvSpPr/>
              <p:nvPr/>
            </p:nvSpPr>
            <p:spPr>
              <a:xfrm rot="3281200">
                <a:off x="3749056" y="2548172"/>
                <a:ext cx="74" cy="228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0"/>
                    </a:moveTo>
                    <a:lnTo>
                      <a:pt x="1" y="31"/>
                    </a:lnTo>
                    <a:cubicBezTo>
                      <a:pt x="1" y="3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42"/>
              <p:cNvSpPr/>
              <p:nvPr/>
            </p:nvSpPr>
            <p:spPr>
              <a:xfrm rot="3281200">
                <a:off x="3178614" y="2832990"/>
                <a:ext cx="217343" cy="146370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86" extrusionOk="0">
                    <a:moveTo>
                      <a:pt x="791" y="0"/>
                    </a:moveTo>
                    <a:cubicBezTo>
                      <a:pt x="0" y="456"/>
                      <a:pt x="669" y="1763"/>
                      <a:pt x="669" y="1763"/>
                    </a:cubicBezTo>
                    <a:cubicBezTo>
                      <a:pt x="954" y="1927"/>
                      <a:pt x="1258" y="1986"/>
                      <a:pt x="1547" y="1986"/>
                    </a:cubicBezTo>
                    <a:cubicBezTo>
                      <a:pt x="2279" y="1986"/>
                      <a:pt x="2918" y="1611"/>
                      <a:pt x="2918" y="1611"/>
                    </a:cubicBezTo>
                    <a:cubicBezTo>
                      <a:pt x="2949" y="1581"/>
                      <a:pt x="2949" y="1551"/>
                      <a:pt x="2949" y="1520"/>
                    </a:cubicBezTo>
                    <a:cubicBezTo>
                      <a:pt x="2098" y="1186"/>
                      <a:pt x="1338" y="700"/>
                      <a:pt x="7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42"/>
              <p:cNvSpPr/>
              <p:nvPr/>
            </p:nvSpPr>
            <p:spPr>
              <a:xfrm rot="3281200">
                <a:off x="3236367" y="2858296"/>
                <a:ext cx="177840" cy="128976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1750" extrusionOk="0">
                    <a:moveTo>
                      <a:pt x="1113" y="1"/>
                    </a:moveTo>
                    <a:cubicBezTo>
                      <a:pt x="865" y="1"/>
                      <a:pt x="590" y="42"/>
                      <a:pt x="305" y="108"/>
                    </a:cubicBezTo>
                    <a:cubicBezTo>
                      <a:pt x="183" y="138"/>
                      <a:pt x="92" y="199"/>
                      <a:pt x="1" y="229"/>
                    </a:cubicBezTo>
                    <a:cubicBezTo>
                      <a:pt x="548" y="929"/>
                      <a:pt x="1308" y="1415"/>
                      <a:pt x="2159" y="1749"/>
                    </a:cubicBezTo>
                    <a:cubicBezTo>
                      <a:pt x="2413" y="411"/>
                      <a:pt x="1895" y="1"/>
                      <a:pt x="1113" y="1"/>
                    </a:cubicBezTo>
                    <a:close/>
                  </a:path>
                </a:pathLst>
              </a:custGeom>
              <a:solidFill>
                <a:srgbClr val="F17FB0"/>
              </a:solidFill>
              <a:ln>
                <a:noFill/>
              </a:ln>
            </p:spPr>
            <p:txBody>
              <a:bodyPr spcFirstLastPara="1" wrap="square" lIns="91453" tIns="91453" rIns="91453" bIns="91453" anchor="ctr" anchorCtr="0">
                <a:noAutofit/>
              </a:bodyPr>
              <a:lstStyle/>
              <a:p>
                <a:pPr defTabSz="914582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9" name="Rounded Rectangle 108">
            <a:hlinkClick r:id="rId3" action="ppaction://hlinksldjump"/>
          </p:cNvPr>
          <p:cNvSpPr/>
          <p:nvPr/>
        </p:nvSpPr>
        <p:spPr>
          <a:xfrm>
            <a:off x="1106187" y="1185036"/>
            <a:ext cx="1551671" cy="11637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endParaRPr lang="en-GB" sz="10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29" y="1291646"/>
            <a:ext cx="1274832" cy="934877"/>
          </a:xfrm>
          <a:prstGeom prst="rect">
            <a:avLst/>
          </a:prstGeom>
        </p:spPr>
      </p:pic>
      <p:sp>
        <p:nvSpPr>
          <p:cNvPr id="111" name="Rounded Rectangle 110">
            <a:hlinkClick r:id="rId5" action="ppaction://hlinksldjump"/>
          </p:cNvPr>
          <p:cNvSpPr/>
          <p:nvPr/>
        </p:nvSpPr>
        <p:spPr>
          <a:xfrm>
            <a:off x="3498249" y="1147131"/>
            <a:ext cx="1551671" cy="11637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endParaRPr lang="en-GB" sz="10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85" y="1262821"/>
            <a:ext cx="1314140" cy="963703"/>
          </a:xfrm>
          <a:prstGeom prst="rect">
            <a:avLst/>
          </a:prstGeom>
        </p:spPr>
      </p:pic>
      <p:sp>
        <p:nvSpPr>
          <p:cNvPr id="113" name="Rounded Rectangle 112">
            <a:hlinkClick r:id="rId7" action="ppaction://hlinksldjump"/>
          </p:cNvPr>
          <p:cNvSpPr/>
          <p:nvPr/>
        </p:nvSpPr>
        <p:spPr>
          <a:xfrm>
            <a:off x="5963018" y="1087329"/>
            <a:ext cx="1551671" cy="11637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endParaRPr lang="en-GB" sz="10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5490" y="1208961"/>
            <a:ext cx="1286495" cy="943430"/>
          </a:xfrm>
          <a:prstGeom prst="rect">
            <a:avLst/>
          </a:prstGeom>
        </p:spPr>
      </p:pic>
      <p:sp>
        <p:nvSpPr>
          <p:cNvPr id="115" name="Rounded Rectangle 114">
            <a:hlinkClick r:id="rId9" action="ppaction://hlinksldjump"/>
          </p:cNvPr>
          <p:cNvSpPr/>
          <p:nvPr/>
        </p:nvSpPr>
        <p:spPr>
          <a:xfrm>
            <a:off x="1095181" y="2891405"/>
            <a:ext cx="1551671" cy="11637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endParaRPr lang="en-GB" sz="10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32" y="2965684"/>
            <a:ext cx="1334847" cy="978888"/>
          </a:xfrm>
          <a:prstGeom prst="rect">
            <a:avLst/>
          </a:prstGeom>
        </p:spPr>
      </p:pic>
      <p:sp>
        <p:nvSpPr>
          <p:cNvPr id="117" name="Rounded Rectangle 116">
            <a:hlinkClick r:id="rId11" action="ppaction://hlinksldjump"/>
          </p:cNvPr>
          <p:cNvSpPr/>
          <p:nvPr/>
        </p:nvSpPr>
        <p:spPr>
          <a:xfrm>
            <a:off x="3522105" y="2889834"/>
            <a:ext cx="1551671" cy="11637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endParaRPr lang="en-GB" sz="10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410" y="3026064"/>
            <a:ext cx="1269396" cy="930891"/>
          </a:xfrm>
          <a:prstGeom prst="rect">
            <a:avLst/>
          </a:prstGeom>
        </p:spPr>
      </p:pic>
      <p:sp>
        <p:nvSpPr>
          <p:cNvPr id="119" name="Rounded Rectangle 118">
            <a:hlinkClick r:id="" action="ppaction://noaction"/>
          </p:cNvPr>
          <p:cNvSpPr/>
          <p:nvPr/>
        </p:nvSpPr>
        <p:spPr>
          <a:xfrm>
            <a:off x="6071813" y="2889834"/>
            <a:ext cx="1551671" cy="11637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582">
              <a:buClr>
                <a:srgbClr val="000000"/>
              </a:buClr>
            </a:pPr>
            <a:endParaRPr lang="en-GB" sz="10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11" y="2993300"/>
            <a:ext cx="1285675" cy="942828"/>
          </a:xfrm>
          <a:prstGeom prst="rect">
            <a:avLst/>
          </a:prstGeom>
        </p:spPr>
      </p:pic>
      <p:pic>
        <p:nvPicPr>
          <p:cNvPr id="91" name="Picture 50">
            <a:extLst>
              <a:ext uri="{FF2B5EF4-FFF2-40B4-BE49-F238E27FC236}">
                <a16:creationId xmlns:a16="http://schemas.microsoft.com/office/drawing/2014/main" xmlns="" id="{56897F54-C543-4C8A-9E54-0D401CD2B46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r="62564"/>
          <a:stretch/>
        </p:blipFill>
        <p:spPr>
          <a:xfrm>
            <a:off x="2315969" y="1663422"/>
            <a:ext cx="501984" cy="1020370"/>
          </a:xfrm>
          <a:prstGeom prst="rect">
            <a:avLst/>
          </a:prstGeom>
        </p:spPr>
      </p:pic>
      <p:pic>
        <p:nvPicPr>
          <p:cNvPr id="92" name="Picture 50">
            <a:extLst>
              <a:ext uri="{FF2B5EF4-FFF2-40B4-BE49-F238E27FC236}">
                <a16:creationId xmlns:a16="http://schemas.microsoft.com/office/drawing/2014/main" xmlns="" id="{90E504C9-9B14-46B3-9180-BA209DDAE40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6" t="9569" r="38829" b="7233"/>
          <a:stretch/>
        </p:blipFill>
        <p:spPr>
          <a:xfrm>
            <a:off x="4783726" y="1838636"/>
            <a:ext cx="481069" cy="824885"/>
          </a:xfrm>
          <a:prstGeom prst="rect">
            <a:avLst/>
          </a:prstGeom>
        </p:spPr>
      </p:pic>
      <p:pic>
        <p:nvPicPr>
          <p:cNvPr id="94" name="Picture 51">
            <a:extLst>
              <a:ext uri="{FF2B5EF4-FFF2-40B4-BE49-F238E27FC236}">
                <a16:creationId xmlns:a16="http://schemas.microsoft.com/office/drawing/2014/main" xmlns="" id="{A80A1C04-181A-4100-8074-47518D44D0B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r="85123"/>
          <a:stretch/>
        </p:blipFill>
        <p:spPr>
          <a:xfrm>
            <a:off x="7293632" y="1764821"/>
            <a:ext cx="483195" cy="943430"/>
          </a:xfrm>
          <a:prstGeom prst="rect">
            <a:avLst/>
          </a:prstGeom>
        </p:spPr>
      </p:pic>
      <p:pic>
        <p:nvPicPr>
          <p:cNvPr id="95" name="Picture 51">
            <a:extLst>
              <a:ext uri="{FF2B5EF4-FFF2-40B4-BE49-F238E27FC236}">
                <a16:creationId xmlns:a16="http://schemas.microsoft.com/office/drawing/2014/main" xmlns="" id="{072418DA-42AF-413D-880F-DA6C2F2116F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2" r="61762"/>
          <a:stretch/>
        </p:blipFill>
        <p:spPr>
          <a:xfrm>
            <a:off x="2391665" y="3409988"/>
            <a:ext cx="491303" cy="1048917"/>
          </a:xfrm>
          <a:prstGeom prst="rect">
            <a:avLst/>
          </a:prstGeom>
        </p:spPr>
      </p:pic>
      <p:pic>
        <p:nvPicPr>
          <p:cNvPr id="96" name="Picture 50">
            <a:extLst>
              <a:ext uri="{FF2B5EF4-FFF2-40B4-BE49-F238E27FC236}">
                <a16:creationId xmlns:a16="http://schemas.microsoft.com/office/drawing/2014/main" xmlns="" id="{E03400F5-660E-4B4A-AB8B-5102A7A0858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7" r="54662"/>
          <a:stretch/>
        </p:blipFill>
        <p:spPr>
          <a:xfrm>
            <a:off x="4818254" y="3512320"/>
            <a:ext cx="504386" cy="1048917"/>
          </a:xfrm>
          <a:prstGeom prst="rect">
            <a:avLst/>
          </a:prstGeom>
        </p:spPr>
      </p:pic>
      <p:pic>
        <p:nvPicPr>
          <p:cNvPr id="97" name="Picture 51">
            <a:extLst>
              <a:ext uri="{FF2B5EF4-FFF2-40B4-BE49-F238E27FC236}">
                <a16:creationId xmlns:a16="http://schemas.microsoft.com/office/drawing/2014/main" xmlns="" id="{5D47B263-E5DA-441A-B7D5-64D15D55979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1" r="69553"/>
          <a:stretch/>
        </p:blipFill>
        <p:spPr>
          <a:xfrm>
            <a:off x="7386097" y="3497673"/>
            <a:ext cx="484968" cy="10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9146822" cy="514508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11763" y="3580371"/>
            <a:ext cx="3243832" cy="997068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088590" y="4153157"/>
              <a:ext cx="1132207" cy="693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915"/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Số</a:t>
              </a:r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 9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981569" y="3642260"/>
            <a:ext cx="3043299" cy="947203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975571" y="4168790"/>
              <a:ext cx="1268601" cy="734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915"/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 </a:t>
              </a:r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Số</a:t>
              </a:r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 0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903173" y="3655101"/>
            <a:ext cx="2963780" cy="943506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054095" y="5491377"/>
              <a:ext cx="1650222" cy="737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915"/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 </a:t>
              </a:r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Số</a:t>
              </a:r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 10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7299" y="3655782"/>
            <a:ext cx="738415" cy="7396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29001" y="3706125"/>
            <a:ext cx="745561" cy="7455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0026" y="153480"/>
            <a:ext cx="786055" cy="745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07608" y="3677285"/>
            <a:ext cx="745561" cy="7455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756382" y="602459"/>
            <a:ext cx="3801581" cy="923586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685915"/>
            <a:r>
              <a:rPr lang="en-US" sz="27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Câu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1: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Số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lớn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nhất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có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1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chữ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số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là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số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nào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? </a:t>
            </a:r>
            <a:endParaRPr lang="en-US" sz="2700" dirty="0">
              <a:solidFill>
                <a:schemeClr val="accent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2493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9146822" cy="514508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11763" y="3580371"/>
            <a:ext cx="3243832" cy="997068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912615" y="4153157"/>
              <a:ext cx="1484152" cy="693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915"/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 4 </a:t>
              </a:r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chú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981569" y="3642260"/>
            <a:ext cx="3043299" cy="947203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53681" y="4168790"/>
              <a:ext cx="1512383" cy="734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915"/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 3 </a:t>
              </a:r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chú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903173" y="3655101"/>
            <a:ext cx="2963780" cy="943506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061696" y="5491377"/>
              <a:ext cx="1635019" cy="737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915"/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 1 </a:t>
              </a:r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chú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02782" y="3686508"/>
            <a:ext cx="738415" cy="7396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5306" y="3656038"/>
            <a:ext cx="745561" cy="7455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0026" y="153480"/>
            <a:ext cx="786055" cy="745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07608" y="3677285"/>
            <a:ext cx="745561" cy="7455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Đàn gà đi kiếm mồi như thế nào ? Đọc bài Gà “tỉ tê” với gà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641" y="1261621"/>
            <a:ext cx="1471415" cy="113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18677" y="458178"/>
            <a:ext cx="4434492" cy="507960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685915"/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Câu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2: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Có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mấy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chú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gà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con?</a:t>
            </a:r>
            <a:endParaRPr lang="en-US" sz="2700" dirty="0">
              <a:solidFill>
                <a:schemeClr val="accent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622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9146822" cy="514508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11763" y="3580371"/>
            <a:ext cx="3243832" cy="997068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088588" y="4153157"/>
              <a:ext cx="1132207" cy="693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915"/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Số</a:t>
              </a:r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 4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981569" y="3642260"/>
            <a:ext cx="3043299" cy="947203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975570" y="4168790"/>
              <a:ext cx="1268601" cy="734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915"/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 </a:t>
              </a:r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Số</a:t>
              </a:r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 5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903173" y="3655101"/>
            <a:ext cx="2963780" cy="943506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569431" y="5493291"/>
              <a:ext cx="2932083" cy="737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915"/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Số</a:t>
              </a:r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 4 </a:t>
              </a:r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và</a:t>
              </a:r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 </a:t>
              </a:r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số</a:t>
              </a:r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 5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13590" y="3691710"/>
            <a:ext cx="738415" cy="7396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29001" y="3706125"/>
            <a:ext cx="745561" cy="7455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0026" y="153480"/>
            <a:ext cx="786055" cy="745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8645" y="3628673"/>
            <a:ext cx="745561" cy="7455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756382" y="602459"/>
            <a:ext cx="3801581" cy="923586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685915"/>
            <a:r>
              <a:rPr lang="en-US" sz="27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Câu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3: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Số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ở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giữa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số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3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và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số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số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6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là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số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nào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?</a:t>
            </a:r>
            <a:endParaRPr lang="en-US" sz="2700" dirty="0">
              <a:solidFill>
                <a:schemeClr val="accent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9512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9146822" cy="514508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11763" y="3580371"/>
            <a:ext cx="3243832" cy="997068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821755" y="4153157"/>
              <a:ext cx="1665874" cy="693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915"/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2 </a:t>
              </a:r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bông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981569" y="3642260"/>
            <a:ext cx="3043299" cy="947203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703665" y="4168790"/>
              <a:ext cx="1812419" cy="734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915"/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 3 </a:t>
              </a:r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bông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903173" y="3655101"/>
            <a:ext cx="2963780" cy="943506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961601" y="5491377"/>
              <a:ext cx="1835213" cy="737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915"/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5 </a:t>
              </a:r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bông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7299" y="3655782"/>
            <a:ext cx="738415" cy="7396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29001" y="3706125"/>
            <a:ext cx="745561" cy="7455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0026" y="153480"/>
            <a:ext cx="786055" cy="745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07608" y="3677285"/>
            <a:ext cx="745561" cy="7455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Bó Hoa Những Bông Màu - Miễn Phí vector hình ảnh trên Pixaba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741371"/>
            <a:ext cx="1454150" cy="154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426181" y="603594"/>
            <a:ext cx="2949095" cy="923586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685915"/>
            <a:r>
              <a:rPr lang="en-US" sz="27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Câu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4: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Có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mấy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bông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hoa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màu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đỏ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?</a:t>
            </a:r>
            <a:endParaRPr lang="en-US" sz="2700" dirty="0">
              <a:solidFill>
                <a:schemeClr val="accent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287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9146822" cy="514508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11763" y="3580371"/>
            <a:ext cx="3243832" cy="997068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949423" y="4153157"/>
              <a:ext cx="1410542" cy="693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915"/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9 </a:t>
              </a:r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quả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981569" y="3642260"/>
            <a:ext cx="3043299" cy="947203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91189" y="4168790"/>
              <a:ext cx="1437372" cy="734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915"/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8 </a:t>
              </a:r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quả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903173" y="3655101"/>
            <a:ext cx="2963780" cy="943506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102245" y="5491377"/>
              <a:ext cx="1553926" cy="737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915"/>
              <a:r>
                <a:rPr lang="en-US" sz="2700" b="1" dirty="0">
                  <a:solidFill>
                    <a:srgbClr val="0000FF"/>
                  </a:solidFill>
                  <a:latin typeface="Calibri" panose="020F0502020204030204"/>
                </a:rPr>
                <a:t>1 </a:t>
              </a:r>
              <a:r>
                <a:rPr lang="en-US" sz="2700" b="1" dirty="0" err="1">
                  <a:solidFill>
                    <a:srgbClr val="0000FF"/>
                  </a:solidFill>
                  <a:latin typeface="Calibri" panose="020F0502020204030204"/>
                </a:rPr>
                <a:t>quả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02782" y="3686508"/>
            <a:ext cx="738415" cy="7396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5306" y="3656038"/>
            <a:ext cx="745561" cy="7455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0026" y="153480"/>
            <a:ext cx="786055" cy="745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07608" y="3677285"/>
            <a:ext cx="745561" cy="7455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Hình ảnh Minh Họa Cây Táo, Cây Táo, Táo, Cây miễn phí tải tập tin PNG  PSDComment và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75" b="100000" l="1000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670" y="671513"/>
            <a:ext cx="1793876" cy="179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488094" y="603594"/>
            <a:ext cx="2949095" cy="923586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685915"/>
            <a:r>
              <a:rPr lang="en-US" sz="27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Câu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5: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Có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mấy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quả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táo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ở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trên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schemeClr val="accent2"/>
                </a:solidFill>
                <a:latin typeface="Calibri" panose="020F0502020204030204"/>
              </a:rPr>
              <a:t>cây</a:t>
            </a:r>
            <a:r>
              <a:rPr lang="en-US" sz="2700" b="1" dirty="0">
                <a:solidFill>
                  <a:schemeClr val="accent2"/>
                </a:solidFill>
                <a:latin typeface="Calibri" panose="020F0502020204030204"/>
              </a:rPr>
              <a:t>?</a:t>
            </a:r>
            <a:endParaRPr lang="en-US" sz="2700" dirty="0">
              <a:solidFill>
                <a:schemeClr val="accent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812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745840" y="79538"/>
            <a:ext cx="1883060" cy="735723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00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1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1989568" y="313117"/>
            <a:ext cx="5168041" cy="507960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CÁC SỐ TỪ 0 ĐẾN 10</a:t>
            </a:r>
            <a:endParaRPr lang="vi-VN" sz="2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2883196" y="1209952"/>
            <a:ext cx="3369833" cy="2087110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1</a:t>
            </a:r>
          </a:p>
          <a:p>
            <a:pPr algn="ctr">
              <a:lnSpc>
                <a:spcPct val="120000"/>
              </a:lnSpc>
            </a:pPr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Các số 6,7,8,9,10</a:t>
            </a:r>
          </a:p>
          <a:p>
            <a:pPr algn="ctr">
              <a:lnSpc>
                <a:spcPct val="120000"/>
              </a:lnSpc>
            </a:pPr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( </a:t>
            </a:r>
            <a:r>
              <a:rPr lang="en-US" sz="36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Tiết</a:t>
            </a:r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2)</a:t>
            </a:r>
            <a:endParaRPr lang="vi-VN" sz="3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D2F7FE-79AF-4F24-8E27-BE6BCCA606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1" b="23551"/>
          <a:stretch/>
        </p:blipFill>
        <p:spPr>
          <a:xfrm>
            <a:off x="3708616" y="3182880"/>
            <a:ext cx="1886171" cy="10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78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285457" y="3523529"/>
            <a:ext cx="5444477" cy="108045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7" tIns="45730" rIns="91457" bIns="45730" rtlCol="0" anchor="ctr"/>
          <a:lstStyle/>
          <a:p>
            <a:pPr algn="ctr" defTabSz="914582" latinLnBrk="1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-23846" y="121615"/>
            <a:ext cx="1890211" cy="675010"/>
            <a:chOff x="-23838" y="121577"/>
            <a:chExt cx="2651622" cy="69480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A5FCD654-BD2C-4DF9-BC3A-17B5F87B764C}"/>
                </a:ext>
              </a:extLst>
            </p:cNvPr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30" name="Freeform: Shape 100">
                <a:extLst>
                  <a:ext uri="{FF2B5EF4-FFF2-40B4-BE49-F238E27FC236}">
                    <a16:creationId xmlns:a16="http://schemas.microsoft.com/office/drawing/2014/main" xmlns="" id="{5202F6B2-86CA-48EB-A3D2-D7C9A5D2C3D2}"/>
                  </a:ext>
                </a:extLst>
              </p:cNvPr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582" latinLnBrk="1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: Shape 101">
                <a:extLst>
                  <a:ext uri="{FF2B5EF4-FFF2-40B4-BE49-F238E27FC236}">
                    <a16:creationId xmlns:a16="http://schemas.microsoft.com/office/drawing/2014/main" xmlns="" id="{F8819073-E235-4A2F-ABA2-A38300711732}"/>
                  </a:ext>
                </a:extLst>
              </p:cNvPr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582" latinLnBrk="1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: Shape 102">
                <a:extLst>
                  <a:ext uri="{FF2B5EF4-FFF2-40B4-BE49-F238E27FC236}">
                    <a16:creationId xmlns:a16="http://schemas.microsoft.com/office/drawing/2014/main" xmlns="" id="{29F21B4D-7038-46BC-919D-7AB3CB12BD7B}"/>
                  </a:ext>
                </a:extLst>
              </p:cNvPr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582" latinLnBrk="1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: Shape 103">
                <a:extLst>
                  <a:ext uri="{FF2B5EF4-FFF2-40B4-BE49-F238E27FC236}">
                    <a16:creationId xmlns:a16="http://schemas.microsoft.com/office/drawing/2014/main" xmlns="" id="{EF4453BF-3524-4808-B1AE-D5089F35A605}"/>
                  </a:ext>
                </a:extLst>
              </p:cNvPr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582" latinLnBrk="1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: Shape 104">
                <a:extLst>
                  <a:ext uri="{FF2B5EF4-FFF2-40B4-BE49-F238E27FC236}">
                    <a16:creationId xmlns:a16="http://schemas.microsoft.com/office/drawing/2014/main" xmlns="" id="{AB99B619-6324-4E7F-8F7A-6A32821F6C6D}"/>
                  </a:ext>
                </a:extLst>
              </p:cNvPr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582" latinLnBrk="1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: Shape 105">
                <a:extLst>
                  <a:ext uri="{FF2B5EF4-FFF2-40B4-BE49-F238E27FC236}">
                    <a16:creationId xmlns:a16="http://schemas.microsoft.com/office/drawing/2014/main" xmlns="" id="{C81A83F4-1205-4591-8BE9-220039C81A8C}"/>
                  </a:ext>
                </a:extLst>
              </p:cNvPr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582" latinLnBrk="1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47563" y="234265"/>
              <a:ext cx="1980221" cy="475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582" latinLnBrk="1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  <a:endPara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12599" y="231092"/>
            <a:ext cx="5721308" cy="4766209"/>
            <a:chOff x="-1011063" y="603824"/>
            <a:chExt cx="4744112" cy="42873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3" y="796379"/>
              <a:ext cx="1609950" cy="676369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21364" y="1444735"/>
              <a:ext cx="1872208" cy="792088"/>
              <a:chOff x="8559" y="1491630"/>
              <a:chExt cx="1708390" cy="1152128"/>
            </a:xfrm>
            <a:solidFill>
              <a:srgbClr val="0000FF"/>
            </a:solidFill>
          </p:grpSpPr>
          <p:sp>
            <p:nvSpPr>
              <p:cNvPr id="52" name="Oval 51"/>
              <p:cNvSpPr/>
              <p:nvPr/>
            </p:nvSpPr>
            <p:spPr>
              <a:xfrm>
                <a:off x="8559" y="1491630"/>
                <a:ext cx="844294" cy="115212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582" latinLnBrk="1"/>
                <a:r>
                  <a:rPr lang="en-US" sz="6600" b="1" dirty="0">
                    <a:solidFill>
                      <a:prstClr val="white"/>
                    </a:solidFill>
                    <a:latin typeface="Aharoni" pitchFamily="2" charset="-79"/>
                    <a:cs typeface="Aharoni" pitchFamily="2" charset="-79"/>
                  </a:rPr>
                  <a:t>1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52853" y="1626935"/>
                <a:ext cx="864096" cy="850582"/>
              </a:xfrm>
              <a:prstGeom prst="rect">
                <a:avLst/>
              </a:prstGeom>
              <a:solidFill>
                <a:srgbClr val="00FFFF"/>
              </a:solidFill>
              <a:effectLst>
                <a:reflection blurRad="6350" stA="52000" endA="300" endPos="35000" dir="5400000" sy="-100000" algn="bl" rotWithShape="0"/>
              </a:effectLst>
            </p:spPr>
            <p:txBody>
              <a:bodyPr wrap="square" rtlCol="0">
                <a:spAutoFit/>
              </a:bodyPr>
              <a:lstStyle/>
              <a:p>
                <a:pPr defTabSz="914582" latinLnBrk="1"/>
                <a:r>
                  <a:rPr lang="en-US" sz="32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?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1063" y="603824"/>
              <a:ext cx="4744112" cy="4287307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34709"/>
            <a:ext cx="1151127" cy="48359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127892" y="652768"/>
            <a:ext cx="1277281" cy="656511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38" name="Oval 37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2" latinLnBrk="1"/>
              <a:r>
                <a:rPr lang="en-US" sz="4000" b="1" dirty="0" smtClean="0">
                  <a:solidFill>
                    <a:prstClr val="white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4000" b="1" dirty="0">
                <a:solidFill>
                  <a:prstClr val="white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52853" y="1626934"/>
              <a:ext cx="864096" cy="70238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defTabSz="914582" latinLnBrk="1"/>
              <a:r>
                <a:rPr lang="en-US" sz="2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43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5921</TotalTime>
  <Words>353</Words>
  <Application>Microsoft Office PowerPoint</Application>
  <PresentationFormat>Custom</PresentationFormat>
  <Paragraphs>109</Paragraphs>
  <Slides>26</Slides>
  <Notes>11</Notes>
  <HiddenSlides>6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맑은 고딕</vt:lpstr>
      <vt:lpstr>Lato</vt:lpstr>
      <vt:lpstr>Lato Heavy</vt:lpstr>
      <vt:lpstr>Calibri</vt:lpstr>
      <vt:lpstr>Times New Roman</vt:lpstr>
      <vt:lpstr>Roboto Condensed Light</vt:lpstr>
      <vt:lpstr>Aharoni</vt:lpstr>
      <vt:lpstr>Arial</vt:lpstr>
      <vt:lpstr>Calibri Light</vt:lpstr>
      <vt:lpstr>宋体</vt:lpstr>
      <vt:lpstr>Patrick Hand</vt:lpstr>
      <vt:lpstr>MS Reference Sans Serif</vt:lpstr>
      <vt:lpstr>1_End of Course Jeopardy by Slidesgo</vt:lpstr>
      <vt:lpstr>8_End of Course Jeopardy by Slidesgo</vt:lpstr>
      <vt:lpstr>9_End of Course Jeopardy by Slidesgo</vt:lpstr>
      <vt:lpstr>10_End of Course Jeopardy by Slidesgo</vt:lpstr>
      <vt:lpstr>11_End of Course Jeopardy by Slidesgo</vt:lpstr>
      <vt:lpstr>12_End of Course Jeopardy by Slidesgo</vt:lpstr>
      <vt:lpstr>Office Theme</vt:lpstr>
      <vt:lpstr>9_Office Theme</vt:lpstr>
      <vt:lpstr>3_End of Course Jeopardy by Slidesgo</vt:lpstr>
      <vt:lpstr>1_Office Theme</vt:lpstr>
      <vt:lpstr>5_End of Course Jeopardy by Slidesgo</vt:lpstr>
      <vt:lpstr>2_Office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Kid Do</cp:lastModifiedBy>
  <cp:revision>183</cp:revision>
  <dcterms:created xsi:type="dcterms:W3CDTF">2020-02-21T03:04:01Z</dcterms:created>
  <dcterms:modified xsi:type="dcterms:W3CDTF">2022-09-19T23:09:16Z</dcterms:modified>
</cp:coreProperties>
</file>