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944" r:id="rId3"/>
    <p:sldId id="257" r:id="rId4"/>
    <p:sldId id="258" r:id="rId5"/>
    <p:sldId id="282" r:id="rId6"/>
    <p:sldId id="260" r:id="rId7"/>
    <p:sldId id="261" r:id="rId8"/>
    <p:sldId id="280" r:id="rId9"/>
    <p:sldId id="281" r:id="rId10"/>
    <p:sldId id="283" r:id="rId11"/>
    <p:sldId id="266" r:id="rId12"/>
    <p:sldId id="265" r:id="rId13"/>
    <p:sldId id="264" r:id="rId14"/>
    <p:sldId id="267" r:id="rId15"/>
    <p:sldId id="275" r:id="rId16"/>
    <p:sldId id="284" r:id="rId17"/>
    <p:sldId id="268" r:id="rId18"/>
    <p:sldId id="285" r:id="rId19"/>
    <p:sldId id="286" r:id="rId20"/>
    <p:sldId id="287" r:id="rId21"/>
    <p:sldId id="269" r:id="rId22"/>
    <p:sldId id="272" r:id="rId23"/>
    <p:sldId id="292" r:id="rId24"/>
    <p:sldId id="293" r:id="rId25"/>
    <p:sldId id="294" r:id="rId26"/>
    <p:sldId id="295" r:id="rId27"/>
    <p:sldId id="296" r:id="rId28"/>
    <p:sldId id="276" r:id="rId29"/>
    <p:sldId id="271" r:id="rId30"/>
    <p:sldId id="288" r:id="rId31"/>
    <p:sldId id="289" r:id="rId32"/>
    <p:sldId id="290" r:id="rId33"/>
    <p:sldId id="291" r:id="rId34"/>
    <p:sldId id="298"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37D96-4261-4F28-BD45-C03ABCDB883C}"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D7B1-A8D5-4629-BB1D-01430F7C4495}" type="slidenum">
              <a:rPr lang="en-US" smtClean="0"/>
              <a:t>‹#›</a:t>
            </a:fld>
            <a:endParaRPr lang="en-US"/>
          </a:p>
        </p:txBody>
      </p:sp>
    </p:spTree>
    <p:extLst>
      <p:ext uri="{BB962C8B-B14F-4D97-AF65-F5344CB8AC3E}">
        <p14:creationId xmlns:p14="http://schemas.microsoft.com/office/powerpoint/2010/main" val="5151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A0D5E-D873-461B-BC87-5A6ABF2C0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AA06DF7-BA6F-4E05-A54F-C7926E81B9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1A0699-7BF5-4022-988F-84A1B136ACF2}"/>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id="{7C816552-C82D-47A0-9B12-FF45B08A6A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7678A9-41E2-496D-8F4D-337377BAFB21}"/>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306074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C7BD4-D003-4193-BBD3-C72A105CF1B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4C7AD-E1E6-4D36-AB25-2918480D65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2051EE-3BF2-4364-B376-2EF446CBDCBE}"/>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id="{DB3227EC-AF84-4228-B024-225DC51ED4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E6F87A-E846-4BD5-84AF-EC64F8B95CC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40444896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FF5A81-31DA-4AF1-83B4-1B3C4405D88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616135-A943-42A2-B08F-BF863C74486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CBFDF3-07A5-474C-9CA3-B306A65347FC}"/>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id="{F5E30C78-1F12-47F2-97F5-870D15C24F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311E40-64AF-43D8-8AEC-80CE959617E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7737120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9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65808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887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83068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75582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28969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6972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AAE18-5E3D-4F27-B73B-D24487B070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26AD75-12FD-4D75-958D-599B5101F03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4C8247-4BF3-4E46-9984-2969F9F80B6B}"/>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id="{84A3227A-E87A-439B-9F16-26B7BDED5F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C9E32D-1840-4243-AEB1-47544283427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0511530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7295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983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2024/5/1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3269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434DC-8C2D-4EC5-97E1-34C134B734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6BB20A-4B94-4B7D-AA15-184B7DE01D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D48A10-7A73-4FBF-BF47-60593A6CE21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id="{269753D1-914C-451B-A43E-98D27E5DBA2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E5D87F-1CA6-4C75-B4A3-BE690A7BD78A}"/>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3262062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E75D-8978-445B-AF3B-F8126C8A55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22DB7E-1398-443F-B9FC-50F3D6FB37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4FB926-C733-4608-A8F0-2EBAB5F6379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605C79-447E-49A2-9103-E409628BEC69}"/>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id="{04C60EA9-3673-4697-A5DF-65A9A5BDE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5617A-0DC2-4746-B1A8-30EEB9D808F5}"/>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1585529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A9481C-E5E0-480F-B54F-EEC371AA418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68ED4E-94D3-419A-8A7D-69652086A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09878A-3FC6-4694-A046-142405C708A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0DD568-104B-43AE-83D4-0CC6EBB2E6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6FF974-003D-4F6D-9302-775B7AAF025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568ED03-2103-4E57-9DC4-DA48AD71188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id="{D6A918B1-55A7-4C9C-8E39-6658222D56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1AA53E4-A01D-4369-8B8D-3C1A0494C9E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60013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4F0E-2AE0-4C06-A73C-5A9F570829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CCB9B0-0C9D-4C64-93F5-F263F334BA0A}"/>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id="{DD57BCBB-337A-484B-A7BC-4AC3A094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1489238-0D5D-4170-8F22-CA78A4388CB6}"/>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347217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BCF45-FD2F-435D-A150-7EE2A4C4EC9D}"/>
              </a:ext>
            </a:extLst>
          </p:cNvPr>
          <p:cNvSpPr/>
          <p:nvPr userDrawn="1"/>
        </p:nvSpPr>
        <p:spPr>
          <a:xfrm>
            <a:off x="0" y="855407"/>
            <a:ext cx="12192000" cy="60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1128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AE5FA-02AC-4942-960D-7DF636554D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7BEFCB-B36B-41EA-9D06-5A7B31AEF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DFBA22-7CCE-4179-BA8C-05AA9FEC8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81BA4B-0823-4F50-A445-99F924379187}"/>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id="{EDDCEDEF-86A4-45F9-BADF-4DD4FFBA37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A59523-EF0C-4903-8098-75893DC5FD60}"/>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492873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3F6D5-11DD-4145-A9E3-1CF602D53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AA82EAA-17DA-416C-8978-3C281CA26A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5B7404-4E30-4E24-AFA7-2B9D891FA8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108704-5FC7-431C-9BCD-1E27617DE136}"/>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id="{F1341A02-1598-4195-B86D-793384CD87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7B6E48C-7680-496D-85E7-7AA5C1CCD358}"/>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808234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262E8F6-4A27-E0E2-8357-A946D424C0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126" y="76199"/>
            <a:ext cx="1228725" cy="1228725"/>
          </a:xfrm>
          <a:prstGeom prst="rect">
            <a:avLst/>
          </a:prstGeom>
        </p:spPr>
      </p:pic>
    </p:spTree>
    <p:extLst>
      <p:ext uri="{BB962C8B-B14F-4D97-AF65-F5344CB8AC3E}">
        <p14:creationId xmlns:p14="http://schemas.microsoft.com/office/powerpoint/2010/main" val="23896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250635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任意多边形: 形状 34">
            <a:extLst>
              <a:ext uri="{FF2B5EF4-FFF2-40B4-BE49-F238E27FC236}">
                <a16:creationId xmlns:a16="http://schemas.microsoft.com/office/drawing/2014/main" id="{50F483F7-90AD-48EE-8C76-A18EE68AD5B9}"/>
              </a:ext>
            </a:extLst>
          </p:cNvPr>
          <p:cNvSpPr/>
          <p:nvPr/>
        </p:nvSpPr>
        <p:spPr>
          <a:xfrm rot="458011">
            <a:off x="7858682" y="2010267"/>
            <a:ext cx="5532974" cy="5210173"/>
          </a:xfrm>
          <a:custGeom>
            <a:avLst/>
            <a:gdLst>
              <a:gd name="connsiteX0" fmla="*/ 24951 w 2297694"/>
              <a:gd name="connsiteY0" fmla="*/ 1930402 h 2163641"/>
              <a:gd name="connsiteX1" fmla="*/ 1142551 w 2297694"/>
              <a:gd name="connsiteY1" fmla="*/ 2 h 2163641"/>
              <a:gd name="connsiteX2" fmla="*/ 2274665 w 2297694"/>
              <a:gd name="connsiteY2" fmla="*/ 1915888 h 2163641"/>
              <a:gd name="connsiteX3" fmla="*/ 24951 w 2297694"/>
              <a:gd name="connsiteY3" fmla="*/ 1930402 h 2163641"/>
            </a:gdLst>
            <a:ahLst/>
            <a:cxnLst>
              <a:cxn ang="0">
                <a:pos x="connsiteX0" y="connsiteY0"/>
              </a:cxn>
              <a:cxn ang="0">
                <a:pos x="connsiteX1" y="connsiteY1"/>
              </a:cxn>
              <a:cxn ang="0">
                <a:pos x="connsiteX2" y="connsiteY2"/>
              </a:cxn>
              <a:cxn ang="0">
                <a:pos x="connsiteX3" y="connsiteY3"/>
              </a:cxn>
            </a:cxnLst>
            <a:rect l="l" t="t" r="r" b="b"/>
            <a:pathLst>
              <a:path w="2297694" h="2163641">
                <a:moveTo>
                  <a:pt x="24951" y="1930402"/>
                </a:moveTo>
                <a:cubicBezTo>
                  <a:pt x="-163735" y="1611088"/>
                  <a:pt x="767599" y="2421"/>
                  <a:pt x="1142551" y="2"/>
                </a:cubicBezTo>
                <a:cubicBezTo>
                  <a:pt x="1517503" y="-2417"/>
                  <a:pt x="2456094" y="1594155"/>
                  <a:pt x="2274665" y="1915888"/>
                </a:cubicBezTo>
                <a:cubicBezTo>
                  <a:pt x="2093236" y="2237621"/>
                  <a:pt x="213637" y="2249716"/>
                  <a:pt x="24951" y="1930402"/>
                </a:cubicBezTo>
                <a:close/>
              </a:path>
            </a:pathLst>
          </a:custGeom>
          <a:solidFill>
            <a:srgbClr val="0E3B8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2C0727D3-8546-421E-839A-D7BD0F69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50" y="1466850"/>
            <a:ext cx="5067300" cy="5067300"/>
          </a:xfrm>
          <a:prstGeom prst="rect">
            <a:avLst/>
          </a:prstGeom>
        </p:spPr>
      </p:pic>
      <p:sp>
        <p:nvSpPr>
          <p:cNvPr id="2" name="Rectangle: Rounded Corners 11">
            <a:extLst>
              <a:ext uri="{FF2B5EF4-FFF2-40B4-BE49-F238E27FC236}">
                <a16:creationId xmlns:a16="http://schemas.microsoft.com/office/drawing/2014/main" id="{58B8D3FB-1B7E-0B0B-712D-1EB6AFD8A7DB}"/>
              </a:ext>
            </a:extLst>
          </p:cNvPr>
          <p:cNvSpPr/>
          <p:nvPr/>
        </p:nvSpPr>
        <p:spPr>
          <a:xfrm>
            <a:off x="428625" y="2147914"/>
            <a:ext cx="7524750" cy="1985936"/>
          </a:xfrm>
          <a:custGeom>
            <a:avLst/>
            <a:gdLst>
              <a:gd name="connsiteX0" fmla="*/ 0 w 7524750"/>
              <a:gd name="connsiteY0" fmla="*/ 484985 h 1985936"/>
              <a:gd name="connsiteX1" fmla="*/ 484985 w 7524750"/>
              <a:gd name="connsiteY1" fmla="*/ 0 h 1985936"/>
              <a:gd name="connsiteX2" fmla="*/ 7039765 w 7524750"/>
              <a:gd name="connsiteY2" fmla="*/ 0 h 1985936"/>
              <a:gd name="connsiteX3" fmla="*/ 7524750 w 7524750"/>
              <a:gd name="connsiteY3" fmla="*/ 484985 h 1985936"/>
              <a:gd name="connsiteX4" fmla="*/ 7524750 w 7524750"/>
              <a:gd name="connsiteY4" fmla="*/ 1500951 h 1985936"/>
              <a:gd name="connsiteX5" fmla="*/ 7039765 w 7524750"/>
              <a:gd name="connsiteY5" fmla="*/ 1985936 h 1985936"/>
              <a:gd name="connsiteX6" fmla="*/ 484985 w 7524750"/>
              <a:gd name="connsiteY6" fmla="*/ 1985936 h 1985936"/>
              <a:gd name="connsiteX7" fmla="*/ 0 w 7524750"/>
              <a:gd name="connsiteY7" fmla="*/ 1500951 h 1985936"/>
              <a:gd name="connsiteX8" fmla="*/ 0 w 7524750"/>
              <a:gd name="connsiteY8" fmla="*/ 484985 h 19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985936" fill="none" extrusionOk="0">
                <a:moveTo>
                  <a:pt x="0" y="484985"/>
                </a:moveTo>
                <a:cubicBezTo>
                  <a:pt x="-9326" y="249815"/>
                  <a:pt x="178620" y="-25883"/>
                  <a:pt x="484985" y="0"/>
                </a:cubicBezTo>
                <a:cubicBezTo>
                  <a:pt x="3059843" y="-35273"/>
                  <a:pt x="4468541" y="-144294"/>
                  <a:pt x="7039765" y="0"/>
                </a:cubicBezTo>
                <a:cubicBezTo>
                  <a:pt x="7355526" y="14583"/>
                  <a:pt x="7518363" y="211750"/>
                  <a:pt x="7524750" y="484985"/>
                </a:cubicBezTo>
                <a:cubicBezTo>
                  <a:pt x="7576320" y="943867"/>
                  <a:pt x="7533882" y="1075889"/>
                  <a:pt x="7524750" y="1500951"/>
                </a:cubicBezTo>
                <a:cubicBezTo>
                  <a:pt x="7557123" y="1744320"/>
                  <a:pt x="7337988" y="1953009"/>
                  <a:pt x="7039765" y="1985936"/>
                </a:cubicBezTo>
                <a:cubicBezTo>
                  <a:pt x="4993035" y="2063461"/>
                  <a:pt x="2971538" y="1942233"/>
                  <a:pt x="484985" y="1985936"/>
                </a:cubicBezTo>
                <a:cubicBezTo>
                  <a:pt x="185442" y="1977155"/>
                  <a:pt x="-26455" y="1768439"/>
                  <a:pt x="0" y="1500951"/>
                </a:cubicBezTo>
                <a:cubicBezTo>
                  <a:pt x="-80649" y="1221173"/>
                  <a:pt x="4150" y="724596"/>
                  <a:pt x="0" y="484985"/>
                </a:cubicBezTo>
                <a:close/>
              </a:path>
              <a:path w="7524750" h="1985936" stroke="0" extrusionOk="0">
                <a:moveTo>
                  <a:pt x="0" y="484985"/>
                </a:moveTo>
                <a:cubicBezTo>
                  <a:pt x="-14584" y="166743"/>
                  <a:pt x="198110" y="15409"/>
                  <a:pt x="484985" y="0"/>
                </a:cubicBezTo>
                <a:cubicBezTo>
                  <a:pt x="3488460" y="-95379"/>
                  <a:pt x="4128554" y="58096"/>
                  <a:pt x="7039765" y="0"/>
                </a:cubicBezTo>
                <a:cubicBezTo>
                  <a:pt x="7276224" y="-22097"/>
                  <a:pt x="7500158" y="199461"/>
                  <a:pt x="7524750" y="484985"/>
                </a:cubicBezTo>
                <a:cubicBezTo>
                  <a:pt x="7541072" y="764657"/>
                  <a:pt x="7577071" y="1387921"/>
                  <a:pt x="7524750" y="1500951"/>
                </a:cubicBezTo>
                <a:cubicBezTo>
                  <a:pt x="7530543" y="1761915"/>
                  <a:pt x="7280955" y="1959378"/>
                  <a:pt x="7039765" y="1985936"/>
                </a:cubicBezTo>
                <a:cubicBezTo>
                  <a:pt x="5262470" y="1926030"/>
                  <a:pt x="2320220" y="2068450"/>
                  <a:pt x="484985" y="1985936"/>
                </a:cubicBezTo>
                <a:cubicBezTo>
                  <a:pt x="174900" y="1996377"/>
                  <a:pt x="-10011" y="1778962"/>
                  <a:pt x="0" y="1500951"/>
                </a:cubicBezTo>
                <a:cubicBezTo>
                  <a:pt x="-65478" y="1173328"/>
                  <a:pt x="63487" y="751829"/>
                  <a:pt x="0" y="48498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9" name="Picture 8">
            <a:extLst>
              <a:ext uri="{FF2B5EF4-FFF2-40B4-BE49-F238E27FC236}">
                <a16:creationId xmlns:a16="http://schemas.microsoft.com/office/drawing/2014/main" id="{2EDC81DB-7B93-A407-9822-174AD1C0FC50}"/>
              </a:ext>
            </a:extLst>
          </p:cNvPr>
          <p:cNvPicPr>
            <a:picLocks noChangeAspect="1"/>
          </p:cNvPicPr>
          <p:nvPr/>
        </p:nvPicPr>
        <p:blipFill>
          <a:blip r:embed="rId4"/>
          <a:stretch>
            <a:fillRect/>
          </a:stretch>
        </p:blipFill>
        <p:spPr>
          <a:xfrm>
            <a:off x="196745" y="2708863"/>
            <a:ext cx="8090627" cy="948738"/>
          </a:xfrm>
          <a:prstGeom prst="rect">
            <a:avLst/>
          </a:prstGeom>
        </p:spPr>
      </p:pic>
    </p:spTree>
    <p:extLst>
      <p:ext uri="{BB962C8B-B14F-4D97-AF65-F5344CB8AC3E}">
        <p14:creationId xmlns:p14="http://schemas.microsoft.com/office/powerpoint/2010/main" val="24846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E1F632D7-BE62-4C47-8695-B4461AEBEA37}"/>
              </a:ext>
            </a:extLst>
          </p:cNvPr>
          <p:cNvSpPr/>
          <p:nvPr/>
        </p:nvSpPr>
        <p:spPr>
          <a:xfrm>
            <a:off x="0" y="3086100"/>
            <a:ext cx="12058650" cy="3771900"/>
          </a:xfrm>
          <a:custGeom>
            <a:avLst/>
            <a:gdLst>
              <a:gd name="connsiteX0" fmla="*/ 0 w 8961528"/>
              <a:gd name="connsiteY0" fmla="*/ 0 h 5887816"/>
              <a:gd name="connsiteX1" fmla="*/ 33087 w 8961528"/>
              <a:gd name="connsiteY1" fmla="*/ 70867 h 5887816"/>
              <a:gd name="connsiteX2" fmla="*/ 5302644 w 8961528"/>
              <a:gd name="connsiteY2" fmla="*/ 4440092 h 5887816"/>
              <a:gd name="connsiteX3" fmla="*/ 8892964 w 8961528"/>
              <a:gd name="connsiteY3" fmla="*/ 5869877 h 5887816"/>
              <a:gd name="connsiteX4" fmla="*/ 8961528 w 8961528"/>
              <a:gd name="connsiteY4" fmla="*/ 5887816 h 5887816"/>
              <a:gd name="connsiteX5" fmla="*/ 0 w 8961528"/>
              <a:gd name="connsiteY5" fmla="*/ 5887816 h 58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1528" h="5887816">
                <a:moveTo>
                  <a:pt x="0" y="0"/>
                </a:moveTo>
                <a:lnTo>
                  <a:pt x="33087" y="70867"/>
                </a:lnTo>
                <a:cubicBezTo>
                  <a:pt x="699707" y="1391751"/>
                  <a:pt x="2685771" y="3090361"/>
                  <a:pt x="5302644" y="4440092"/>
                </a:cubicBezTo>
                <a:cubicBezTo>
                  <a:pt x="6554192" y="5085616"/>
                  <a:pt x="7787112" y="5567310"/>
                  <a:pt x="8892964" y="5869877"/>
                </a:cubicBezTo>
                <a:lnTo>
                  <a:pt x="8961528" y="5887816"/>
                </a:lnTo>
                <a:lnTo>
                  <a:pt x="0" y="5887816"/>
                </a:lnTo>
                <a:close/>
              </a:path>
            </a:pathLst>
          </a:custGeom>
          <a:solidFill>
            <a:srgbClr val="0E3B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C3040FDC-F795-5AD6-9199-4B0C94776F27}"/>
              </a:ext>
            </a:extLst>
          </p:cNvPr>
          <p:cNvGrpSpPr/>
          <p:nvPr/>
        </p:nvGrpSpPr>
        <p:grpSpPr>
          <a:xfrm>
            <a:off x="4790986" y="1944417"/>
            <a:ext cx="3172408" cy="1636095"/>
            <a:chOff x="139959" y="1387023"/>
            <a:chExt cx="3172408" cy="1636095"/>
          </a:xfrm>
        </p:grpSpPr>
        <p:sp>
          <p:nvSpPr>
            <p:cNvPr id="4" name="Rectangle: Rounded Corners 3">
              <a:extLst>
                <a:ext uri="{FF2B5EF4-FFF2-40B4-BE49-F238E27FC236}">
                  <a16:creationId xmlns:a16="http://schemas.microsoft.com/office/drawing/2014/main" id="{84F4C7EE-B6C3-A86E-DD55-83056C69870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D2FFD40-F997-8221-F939-DF807383C796}"/>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9" name="Group 18">
            <a:extLst>
              <a:ext uri="{FF2B5EF4-FFF2-40B4-BE49-F238E27FC236}">
                <a16:creationId xmlns:a16="http://schemas.microsoft.com/office/drawing/2014/main" id="{D2EFB6F9-D552-5F16-5864-BCCD6C55D398}"/>
              </a:ext>
            </a:extLst>
          </p:cNvPr>
          <p:cNvGrpSpPr/>
          <p:nvPr/>
        </p:nvGrpSpPr>
        <p:grpSpPr>
          <a:xfrm>
            <a:off x="4565960" y="3617345"/>
            <a:ext cx="3397434" cy="1559458"/>
            <a:chOff x="4424729" y="3902060"/>
            <a:chExt cx="3397434" cy="1559458"/>
          </a:xfrm>
        </p:grpSpPr>
        <p:sp>
          <p:nvSpPr>
            <p:cNvPr id="20" name="Rectangle: Rounded Corners 19">
              <a:extLst>
                <a:ext uri="{FF2B5EF4-FFF2-40B4-BE49-F238E27FC236}">
                  <a16:creationId xmlns:a16="http://schemas.microsoft.com/office/drawing/2014/main" id="{48D312C0-9B58-46F5-368B-80D7BEA0D6E6}"/>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4541E6E-B12C-CEDC-6413-8493CE8B707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9391B2DA-F89F-2C98-02C5-363F057D1630}"/>
              </a:ext>
            </a:extLst>
          </p:cNvPr>
          <p:cNvGrpSpPr/>
          <p:nvPr/>
        </p:nvGrpSpPr>
        <p:grpSpPr>
          <a:xfrm>
            <a:off x="4565960" y="5379480"/>
            <a:ext cx="3329164" cy="1371679"/>
            <a:chOff x="8110962" y="1828720"/>
            <a:chExt cx="3329164" cy="1371679"/>
          </a:xfrm>
        </p:grpSpPr>
        <p:sp>
          <p:nvSpPr>
            <p:cNvPr id="23" name="Rectangle: Rounded Corners 22">
              <a:extLst>
                <a:ext uri="{FF2B5EF4-FFF2-40B4-BE49-F238E27FC236}">
                  <a16:creationId xmlns:a16="http://schemas.microsoft.com/office/drawing/2014/main" id="{137036B2-B49D-5DDA-08F1-6AD25F91FF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A274D73F-E88E-E479-6124-F548F9B30266}"/>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5" name="Picture 24">
            <a:extLst>
              <a:ext uri="{FF2B5EF4-FFF2-40B4-BE49-F238E27FC236}">
                <a16:creationId xmlns:a16="http://schemas.microsoft.com/office/drawing/2014/main" id="{70D7D734-791E-BA50-9C4D-48FA52F7F432}"/>
              </a:ext>
            </a:extLst>
          </p:cNvPr>
          <p:cNvPicPr>
            <a:picLocks noChangeAspect="1"/>
          </p:cNvPicPr>
          <p:nvPr/>
        </p:nvPicPr>
        <p:blipFill>
          <a:blip r:embed="rId6"/>
          <a:stretch>
            <a:fillRect/>
          </a:stretch>
        </p:blipFill>
        <p:spPr>
          <a:xfrm>
            <a:off x="3713391" y="381000"/>
            <a:ext cx="4974767" cy="1493649"/>
          </a:xfrm>
          <a:prstGeom prst="rect">
            <a:avLst/>
          </a:prstGeom>
        </p:spPr>
      </p:pic>
    </p:spTree>
    <p:extLst>
      <p:ext uri="{BB962C8B-B14F-4D97-AF65-F5344CB8AC3E}">
        <p14:creationId xmlns:p14="http://schemas.microsoft.com/office/powerpoint/2010/main" val="2427141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(Theo Những mẩu chuyện lịch sử thế giới)</a:t>
            </a:r>
          </a:p>
        </p:txBody>
      </p:sp>
      <p:pic>
        <p:nvPicPr>
          <p:cNvPr id="5" name="Picture 4">
            <a:extLst>
              <a:ext uri="{FF2B5EF4-FFF2-40B4-BE49-F238E27FC236}">
                <a16:creationId xmlns:a16="http://schemas.microsoft.com/office/drawing/2014/main" id="{6175C3C8-98DC-4DAC-2335-93C8C5282DC2}"/>
              </a:ext>
            </a:extLst>
          </p:cNvPr>
          <p:cNvPicPr>
            <a:picLocks noChangeAspect="1"/>
          </p:cNvPicPr>
          <p:nvPr/>
        </p:nvPicPr>
        <p:blipFill>
          <a:blip r:embed="rId3"/>
          <a:stretch>
            <a:fillRect/>
          </a:stretch>
        </p:blipFill>
        <p:spPr>
          <a:xfrm>
            <a:off x="3077091" y="0"/>
            <a:ext cx="5675868" cy="1072989"/>
          </a:xfrm>
          <a:prstGeom prst="rect">
            <a:avLst/>
          </a:prstGeom>
        </p:spPr>
      </p:pic>
    </p:spTree>
    <p:extLst>
      <p:ext uri="{BB962C8B-B14F-4D97-AF65-F5344CB8AC3E}">
        <p14:creationId xmlns:p14="http://schemas.microsoft.com/office/powerpoint/2010/main" val="103731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hữu</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đoạt</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3"/>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Trai tráng</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từ khắp nơi trên đất nước Hy Lạp</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đổ về thành phố Ô-lim-pi-a/ thi chạy,</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nhảy,</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bắn cung,</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đua ngựa,</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ném đĩa,</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ném lao,</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đấu vật,...</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a:t>
            </a:r>
          </a:p>
          <a:p>
            <a:pPr algn="just">
              <a:lnSpc>
                <a:spcPct val="115000"/>
              </a:lnSpc>
            </a:pPr>
            <a:r>
              <a:rPr lang="vi-VN" sz="3000" b="1" dirty="0">
                <a:latin typeface="Times New Roman" panose="02020603050405020304" pitchFamily="18" charset="0"/>
                <a:ea typeface="Arial-Rounded" panose="020B0500000000000000" pitchFamily="34" charset="0"/>
                <a:cs typeface="Times New Roman" panose="02020603050405020304" pitchFamily="18" charset="0"/>
              </a:rPr>
              <a:t>       Những người đoạt giải được tấu nhạc chúc mừng</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và được đặt một vòng nguyệt quế lên đầu/tượng trưng cho vinh quang,</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chiến thắng.</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115000"/>
              </a:lnSpc>
            </a:pPr>
            <a:r>
              <a:rPr lang="vi-VN" sz="3000" b="1" dirty="0">
                <a:latin typeface="Times New Roman" panose="02020603050405020304" pitchFamily="18" charset="0"/>
                <a:ea typeface="Arial-Rounded" panose="020B0500000000000000" pitchFamily="34" charset="0"/>
                <a:cs typeface="Times New Roman" panose="02020603050405020304" pitchFamily="18" charset="0"/>
              </a:rPr>
              <a:t>       Ngọn lửa</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mang từ thành phố Ô-lim-pi-a tới</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được thắp sáng trong giờ khai mạc,</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báo hiệu bắt đầu những cuộc đua tài</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 theo tinh thần hoà bình và hữu nghị</a:t>
            </a:r>
            <a:r>
              <a:rPr lang="vi-V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000" b="1"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6803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3230239-71A6-5A43-2BFA-249D47D6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4" name="图片 13">
            <a:extLst>
              <a:ext uri="{FF2B5EF4-FFF2-40B4-BE49-F238E27FC236}">
                <a16:creationId xmlns:a16="http://schemas.microsoft.com/office/drawing/2014/main" id="{DFF32648-DB86-5BCF-70F4-4C6973D4DB2C}"/>
              </a:ext>
            </a:extLst>
          </p:cNvPr>
          <p:cNvPicPr>
            <a:picLocks noChangeAspect="1"/>
          </p:cNvPicPr>
          <p:nvPr/>
        </p:nvPicPr>
        <p:blipFill rotWithShape="1">
          <a:blip r:embed="rId4">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5" name="Group 4">
            <a:extLst>
              <a:ext uri="{FF2B5EF4-FFF2-40B4-BE49-F238E27FC236}">
                <a16:creationId xmlns:a16="http://schemas.microsoft.com/office/drawing/2014/main" id="{3C5A9AEC-D963-7A9C-2B84-D747B7D72AE5}"/>
              </a:ext>
            </a:extLst>
          </p:cNvPr>
          <p:cNvGrpSpPr/>
          <p:nvPr/>
        </p:nvGrpSpPr>
        <p:grpSpPr>
          <a:xfrm>
            <a:off x="3551389" y="1069469"/>
            <a:ext cx="3540234" cy="625703"/>
            <a:chOff x="1053394" y="206467"/>
            <a:chExt cx="2880723" cy="432581"/>
          </a:xfrm>
        </p:grpSpPr>
        <p:sp>
          <p:nvSpPr>
            <p:cNvPr id="15" name="Rectangle: Rounded Corners 43">
              <a:extLst>
                <a:ext uri="{FF2B5EF4-FFF2-40B4-BE49-F238E27FC236}">
                  <a16:creationId xmlns:a16="http://schemas.microsoft.com/office/drawing/2014/main" id="{FDA9F0AD-47E7-0566-AB95-6C5D744220D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22B584E-A4D4-A3E7-BE9C-759C462F45D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7" name="Picture 16">
            <a:extLst>
              <a:ext uri="{FF2B5EF4-FFF2-40B4-BE49-F238E27FC236}">
                <a16:creationId xmlns:a16="http://schemas.microsoft.com/office/drawing/2014/main" id="{8FBB122E-A523-B8F7-A98B-7C894D7727D7}"/>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735483" y="1017238"/>
            <a:ext cx="667016" cy="744576"/>
          </a:xfrm>
          <a:prstGeom prst="rect">
            <a:avLst/>
          </a:prstGeom>
        </p:spPr>
      </p:pic>
      <p:sp>
        <p:nvSpPr>
          <p:cNvPr id="18" name="Rectangle 17">
            <a:extLst>
              <a:ext uri="{FF2B5EF4-FFF2-40B4-BE49-F238E27FC236}">
                <a16:creationId xmlns:a16="http://schemas.microsoft.com/office/drawing/2014/main" id="{87DEA70A-A237-9A48-7E8E-90844DE64BEA}"/>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9" name="Picture 18">
            <a:extLst>
              <a:ext uri="{FF2B5EF4-FFF2-40B4-BE49-F238E27FC236}">
                <a16:creationId xmlns:a16="http://schemas.microsoft.com/office/drawing/2014/main" id="{1DCF59A7-A7C8-6855-C548-5736067ABF53}"/>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638AB3C5-4065-D04C-F3BD-02C60C7E168C}"/>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F6C01B4B-1658-3BEC-0CB7-D12DF1516C4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C900136C-2D3F-1F06-2B02-3CE4D486EA7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9AA3B2AE-5C99-61CF-03DC-44749603FF9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22C0F312-A6C5-ACC8-494B-E1F3A0AA80C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50B8676-0862-AEFC-C79D-9C903146E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72E37408-5A3F-7CD9-66B1-AAA207F7A3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312860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Những mẩu chuyện lịch sử thế giới)</a:t>
            </a: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4" name="Picture 3">
            <a:extLst>
              <a:ext uri="{FF2B5EF4-FFF2-40B4-BE49-F238E27FC236}">
                <a16:creationId xmlns:a16="http://schemas.microsoft.com/office/drawing/2014/main" id="{486DC039-8FFB-AC61-1563-CD98F3ECBD04}"/>
              </a:ext>
            </a:extLst>
          </p:cNvPr>
          <p:cNvPicPr>
            <a:picLocks noChangeAspect="1"/>
          </p:cNvPicPr>
          <p:nvPr/>
        </p:nvPicPr>
        <p:blipFill>
          <a:blip r:embed="rId6"/>
          <a:stretch>
            <a:fillRect/>
          </a:stretch>
        </p:blipFill>
        <p:spPr>
          <a:xfrm>
            <a:off x="3277116" y="95250"/>
            <a:ext cx="5675868" cy="1072989"/>
          </a:xfrm>
          <a:prstGeom prst="rect">
            <a:avLst/>
          </a:prstGeom>
        </p:spPr>
      </p:pic>
    </p:spTree>
    <p:extLst>
      <p:ext uri="{BB962C8B-B14F-4D97-AF65-F5344CB8AC3E}">
        <p14:creationId xmlns:p14="http://schemas.microsoft.com/office/powerpoint/2010/main" val="12271657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D535E-1408-A4E7-7103-E3AB4BCC344A}"/>
              </a:ext>
            </a:extLst>
          </p:cNvPr>
          <p:cNvGrpSpPr/>
          <p:nvPr/>
        </p:nvGrpSpPr>
        <p:grpSpPr>
          <a:xfrm>
            <a:off x="3991312" y="1363194"/>
            <a:ext cx="3540234" cy="625703"/>
            <a:chOff x="1053394" y="206467"/>
            <a:chExt cx="2880723" cy="432581"/>
          </a:xfrm>
        </p:grpSpPr>
        <p:sp>
          <p:nvSpPr>
            <p:cNvPr id="6" name="Rectangle: Rounded Corners 43">
              <a:extLst>
                <a:ext uri="{FF2B5EF4-FFF2-40B4-BE49-F238E27FC236}">
                  <a16:creationId xmlns:a16="http://schemas.microsoft.com/office/drawing/2014/main" id="{720EC03E-FE95-2B9A-127C-13D9AD5E263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B17C2708-15C3-743B-2C72-2EDBDB3BDAED}"/>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D3EAD7E1-A9E7-D613-4069-24EA25396BF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175406" y="1310963"/>
            <a:ext cx="667016" cy="744576"/>
          </a:xfrm>
          <a:prstGeom prst="rect">
            <a:avLst/>
          </a:prstGeom>
        </p:spPr>
      </p:pic>
      <p:pic>
        <p:nvPicPr>
          <p:cNvPr id="9" name="Picture 8">
            <a:extLst>
              <a:ext uri="{FF2B5EF4-FFF2-40B4-BE49-F238E27FC236}">
                <a16:creationId xmlns:a16="http://schemas.microsoft.com/office/drawing/2014/main" id="{D8E67B50-D8A5-35B5-21A0-F1AD3C50C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866956" y="5330398"/>
            <a:ext cx="918316" cy="710199"/>
          </a:xfrm>
          <a:prstGeom prst="rect">
            <a:avLst/>
          </a:prstGeom>
        </p:spPr>
      </p:pic>
      <p:pic>
        <p:nvPicPr>
          <p:cNvPr id="10" name="Picture 9">
            <a:extLst>
              <a:ext uri="{FF2B5EF4-FFF2-40B4-BE49-F238E27FC236}">
                <a16:creationId xmlns:a16="http://schemas.microsoft.com/office/drawing/2014/main" id="{1E61BD2F-0BC4-A6B9-17E5-7356EA806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604534" y="5405848"/>
            <a:ext cx="820756" cy="634749"/>
          </a:xfrm>
          <a:prstGeom prst="rect">
            <a:avLst/>
          </a:prstGeom>
        </p:spPr>
      </p:pic>
      <p:sp>
        <p:nvSpPr>
          <p:cNvPr id="11" name="Rounded Rectangle 31">
            <a:extLst>
              <a:ext uri="{FF2B5EF4-FFF2-40B4-BE49-F238E27FC236}">
                <a16:creationId xmlns:a16="http://schemas.microsoft.com/office/drawing/2014/main" id="{614177B4-0811-3ECB-EE8A-E10E392D912C}"/>
              </a:ext>
            </a:extLst>
          </p:cNvPr>
          <p:cNvSpPr/>
          <p:nvPr/>
        </p:nvSpPr>
        <p:spPr>
          <a:xfrm>
            <a:off x="1771768" y="374528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6CE9A388-D946-C340-ECFE-FD3653025276}"/>
              </a:ext>
            </a:extLst>
          </p:cNvPr>
          <p:cNvSpPr/>
          <p:nvPr/>
        </p:nvSpPr>
        <p:spPr>
          <a:xfrm>
            <a:off x="4828077" y="2600044"/>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682058-F69A-E341-5DB1-8D0782F5F88E}"/>
              </a:ext>
            </a:extLst>
          </p:cNvPr>
          <p:cNvSpPr/>
          <p:nvPr/>
        </p:nvSpPr>
        <p:spPr>
          <a:xfrm>
            <a:off x="2505834" y="3676893"/>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15FFF4C4-D455-0BD4-1B37-CD006E178077}"/>
              </a:ext>
            </a:extLst>
          </p:cNvPr>
          <p:cNvSpPr/>
          <p:nvPr/>
        </p:nvSpPr>
        <p:spPr>
          <a:xfrm>
            <a:off x="1864081" y="379107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7" name="Group 26">
            <a:extLst>
              <a:ext uri="{FF2B5EF4-FFF2-40B4-BE49-F238E27FC236}">
                <a16:creationId xmlns:a16="http://schemas.microsoft.com/office/drawing/2014/main" id="{B0DE77B0-21D2-EBE6-14EF-8C2B98A4E8B4}"/>
              </a:ext>
            </a:extLst>
          </p:cNvPr>
          <p:cNvGrpSpPr/>
          <p:nvPr/>
        </p:nvGrpSpPr>
        <p:grpSpPr>
          <a:xfrm>
            <a:off x="1771768" y="4366077"/>
            <a:ext cx="3645680" cy="607107"/>
            <a:chOff x="1717199" y="4363552"/>
            <a:chExt cx="3645680" cy="607107"/>
          </a:xfrm>
        </p:grpSpPr>
        <p:sp>
          <p:nvSpPr>
            <p:cNvPr id="28" name="Rounded Rectangle 36">
              <a:extLst>
                <a:ext uri="{FF2B5EF4-FFF2-40B4-BE49-F238E27FC236}">
                  <a16:creationId xmlns:a16="http://schemas.microsoft.com/office/drawing/2014/main" id="{AB444A66-9094-B009-2E64-2F8013C035F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61F3634F-C67F-DB92-C478-672501ECD2E5}"/>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52D2B581-1BB6-0BBF-F149-80E811DA87B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15081965-6EFB-A03A-F95A-646DA9C12D79}"/>
              </a:ext>
            </a:extLst>
          </p:cNvPr>
          <p:cNvGrpSpPr/>
          <p:nvPr/>
        </p:nvGrpSpPr>
        <p:grpSpPr>
          <a:xfrm>
            <a:off x="1771768" y="5104545"/>
            <a:ext cx="5119273" cy="591785"/>
            <a:chOff x="1717199" y="5199333"/>
            <a:chExt cx="5119273" cy="591785"/>
          </a:xfrm>
        </p:grpSpPr>
        <p:sp>
          <p:nvSpPr>
            <p:cNvPr id="32" name="Rounded Rectangle 40">
              <a:extLst>
                <a:ext uri="{FF2B5EF4-FFF2-40B4-BE49-F238E27FC236}">
                  <a16:creationId xmlns:a16="http://schemas.microsoft.com/office/drawing/2014/main" id="{F6401DDF-D5BD-1F31-BD07-730044643BB2}"/>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Rectangle 32">
              <a:extLst>
                <a:ext uri="{FF2B5EF4-FFF2-40B4-BE49-F238E27FC236}">
                  <a16:creationId xmlns:a16="http://schemas.microsoft.com/office/drawing/2014/main" id="{10C1E73C-4BEF-C253-E7C6-74B1EA0DBD39}"/>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2546C003-193D-7312-F591-A3E719AEDA9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CA142891-0291-5346-FB4A-6E94A361F66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09761" y="37452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3B36C1C9-90B3-C726-2747-5EE11A0C8A3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63022" y="439416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8AE871F1-704B-3B13-395E-ED808F6DE13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91041" y="514153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F1F6F9F-7836-93CD-091A-50B16F4E5BB4}"/>
              </a:ext>
            </a:extLst>
          </p:cNvPr>
          <p:cNvGrpSpPr/>
          <p:nvPr/>
        </p:nvGrpSpPr>
        <p:grpSpPr>
          <a:xfrm>
            <a:off x="1771768" y="5792317"/>
            <a:ext cx="8097635" cy="591785"/>
            <a:chOff x="1717199" y="5199333"/>
            <a:chExt cx="8097635" cy="591785"/>
          </a:xfrm>
        </p:grpSpPr>
        <p:sp>
          <p:nvSpPr>
            <p:cNvPr id="39" name="Rounded Rectangle 47">
              <a:extLst>
                <a:ext uri="{FF2B5EF4-FFF2-40B4-BE49-F238E27FC236}">
                  <a16:creationId xmlns:a16="http://schemas.microsoft.com/office/drawing/2014/main" id="{0DCCC2B8-B739-326F-60FF-64CB2A1A85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79FBFA1D-79BF-ABA5-387D-2EC21DC6902F}"/>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Oval 40">
              <a:extLst>
                <a:ext uri="{FF2B5EF4-FFF2-40B4-BE49-F238E27FC236}">
                  <a16:creationId xmlns:a16="http://schemas.microsoft.com/office/drawing/2014/main" id="{795A14E9-48EC-240D-3ECE-C0277067422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3DA9FEF3-0D0A-54E3-2302-BEC60EC08E0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12168" y="5829309"/>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8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Những mẩu chuyện lịch sử thế giới)</a:t>
            </a:r>
          </a:p>
        </p:txBody>
      </p:sp>
      <p:pic>
        <p:nvPicPr>
          <p:cNvPr id="4" name="Picture 3">
            <a:extLst>
              <a:ext uri="{FF2B5EF4-FFF2-40B4-BE49-F238E27FC236}">
                <a16:creationId xmlns:a16="http://schemas.microsoft.com/office/drawing/2014/main" id="{72F33723-C712-0123-59BB-A76D316886A4}"/>
              </a:ext>
            </a:extLst>
          </p:cNvPr>
          <p:cNvPicPr>
            <a:picLocks noChangeAspect="1"/>
          </p:cNvPicPr>
          <p:nvPr/>
        </p:nvPicPr>
        <p:blipFill>
          <a:blip r:embed="rId3"/>
          <a:stretch>
            <a:fillRect/>
          </a:stretch>
        </p:blipFill>
        <p:spPr>
          <a:xfrm>
            <a:off x="3381891" y="133350"/>
            <a:ext cx="5675868" cy="1072989"/>
          </a:xfrm>
          <a:prstGeom prst="rect">
            <a:avLst/>
          </a:prstGeom>
        </p:spPr>
      </p:pic>
    </p:spTree>
    <p:extLst>
      <p:ext uri="{BB962C8B-B14F-4D97-AF65-F5344CB8AC3E}">
        <p14:creationId xmlns:p14="http://schemas.microsoft.com/office/powerpoint/2010/main" val="30648178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3" name="Picture 2">
            <a:extLst>
              <a:ext uri="{FF2B5EF4-FFF2-40B4-BE49-F238E27FC236}">
                <a16:creationId xmlns:a16="http://schemas.microsoft.com/office/drawing/2014/main" id="{69A7AC24-25EA-A822-282F-33011E21844C}"/>
              </a:ext>
            </a:extLst>
          </p:cNvPr>
          <p:cNvPicPr>
            <a:picLocks noChangeAspect="1"/>
          </p:cNvPicPr>
          <p:nvPr/>
        </p:nvPicPr>
        <p:blipFill>
          <a:blip r:embed="rId4"/>
          <a:stretch>
            <a:fillRect/>
          </a:stretch>
        </p:blipFill>
        <p:spPr>
          <a:xfrm>
            <a:off x="2334627" y="211785"/>
            <a:ext cx="3255546" cy="1176630"/>
          </a:xfrm>
          <a:prstGeom prst="rect">
            <a:avLst/>
          </a:prstGeom>
        </p:spPr>
      </p:pic>
      <p:pic>
        <p:nvPicPr>
          <p:cNvPr id="9" name="Picture 8">
            <a:extLst>
              <a:ext uri="{FF2B5EF4-FFF2-40B4-BE49-F238E27FC236}">
                <a16:creationId xmlns:a16="http://schemas.microsoft.com/office/drawing/2014/main" id="{A03DD80F-88EE-1DC0-59F7-0766235A9CCA}"/>
              </a:ext>
            </a:extLst>
          </p:cNvPr>
          <p:cNvPicPr>
            <a:picLocks noChangeAspect="1"/>
          </p:cNvPicPr>
          <p:nvPr/>
        </p:nvPicPr>
        <p:blipFill>
          <a:blip r:embed="rId5"/>
          <a:stretch>
            <a:fillRect/>
          </a:stretch>
        </p:blipFill>
        <p:spPr>
          <a:xfrm rot="19714347">
            <a:off x="177442" y="915895"/>
            <a:ext cx="2426418" cy="682811"/>
          </a:xfrm>
          <a:prstGeom prst="rect">
            <a:avLst/>
          </a:prstGeom>
        </p:spPr>
      </p:pic>
      <p:pic>
        <p:nvPicPr>
          <p:cNvPr id="10" name="Picture 9">
            <a:extLst>
              <a:ext uri="{FF2B5EF4-FFF2-40B4-BE49-F238E27FC236}">
                <a16:creationId xmlns:a16="http://schemas.microsoft.com/office/drawing/2014/main" id="{AB3EE9D4-B0F1-F112-82DC-86B0D54B4848}"/>
              </a:ext>
            </a:extLst>
          </p:cNvPr>
          <p:cNvPicPr>
            <a:picLocks noChangeAspect="1"/>
          </p:cNvPicPr>
          <p:nvPr/>
        </p:nvPicPr>
        <p:blipFill>
          <a:blip r:embed="rId6"/>
          <a:stretch>
            <a:fillRect/>
          </a:stretch>
        </p:blipFill>
        <p:spPr>
          <a:xfrm>
            <a:off x="719794" y="1160417"/>
            <a:ext cx="6828112" cy="2517866"/>
          </a:xfrm>
          <a:prstGeom prst="rect">
            <a:avLst/>
          </a:prstGeom>
        </p:spPr>
      </p:pic>
    </p:spTree>
    <p:extLst>
      <p:ext uri="{BB962C8B-B14F-4D97-AF65-F5344CB8AC3E}">
        <p14:creationId xmlns:p14="http://schemas.microsoft.com/office/powerpoint/2010/main" val="1096034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13A398-ED60-44F1-96AF-013D5E62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0" y="2057837"/>
            <a:ext cx="4375310" cy="4375310"/>
          </a:xfrm>
          <a:prstGeom prst="rect">
            <a:avLst/>
          </a:prstGeom>
        </p:spPr>
      </p:pic>
      <p:grpSp>
        <p:nvGrpSpPr>
          <p:cNvPr id="11" name="Group 10">
            <a:extLst>
              <a:ext uri="{FF2B5EF4-FFF2-40B4-BE49-F238E27FC236}">
                <a16:creationId xmlns:a16="http://schemas.microsoft.com/office/drawing/2014/main" id="{35C0B097-E752-A654-8A55-2FB8C01EC150}"/>
              </a:ext>
            </a:extLst>
          </p:cNvPr>
          <p:cNvGrpSpPr/>
          <p:nvPr/>
        </p:nvGrpSpPr>
        <p:grpSpPr>
          <a:xfrm>
            <a:off x="4059723" y="968601"/>
            <a:ext cx="6151397" cy="5644850"/>
            <a:chOff x="2966120" y="254413"/>
            <a:chExt cx="6151397" cy="5644850"/>
          </a:xfrm>
        </p:grpSpPr>
        <p:pic>
          <p:nvPicPr>
            <p:cNvPr id="12" name="Picture 11" descr="Icon&#10;&#10;Description automatically generated">
              <a:extLst>
                <a:ext uri="{FF2B5EF4-FFF2-40B4-BE49-F238E27FC236}">
                  <a16:creationId xmlns:a16="http://schemas.microsoft.com/office/drawing/2014/main" id="{26B11E94-DB53-0937-D6C6-55BB4B9F4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3" name="Picture 12">
              <a:extLst>
                <a:ext uri="{FF2B5EF4-FFF2-40B4-BE49-F238E27FC236}">
                  <a16:creationId xmlns:a16="http://schemas.microsoft.com/office/drawing/2014/main" id="{9FD944E3-492E-E785-D256-C0B103D2D598}"/>
                </a:ext>
              </a:extLst>
            </p:cNvPr>
            <p:cNvPicPr>
              <a:picLocks noChangeAspect="1"/>
            </p:cNvPicPr>
            <p:nvPr/>
          </p:nvPicPr>
          <p:blipFill>
            <a:blip r:embed="rId5"/>
            <a:stretch>
              <a:fillRect/>
            </a:stretch>
          </p:blipFill>
          <p:spPr>
            <a:xfrm>
              <a:off x="2966120" y="1233819"/>
              <a:ext cx="6151397" cy="3188484"/>
            </a:xfrm>
            <a:prstGeom prst="rect">
              <a:avLst/>
            </a:prstGeom>
          </p:spPr>
        </p:pic>
      </p:grpSp>
    </p:spTree>
    <p:extLst>
      <p:ext uri="{BB962C8B-B14F-4D97-AF65-F5344CB8AC3E}">
        <p14:creationId xmlns:p14="http://schemas.microsoft.com/office/powerpoint/2010/main" val="293242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4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Ngọn</a:t>
            </a:r>
            <a:r>
              <a:rPr lang="en-US" sz="5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lửa</a:t>
            </a:r>
            <a:r>
              <a:rPr lang="en-US" sz="5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Ô-Lim-</a:t>
            </a:r>
            <a:r>
              <a:rPr lang="en-US" sz="5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Pích</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chưa</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5000" dirty="0">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latin typeface="Times New Roman" panose="02020603050405020304" pitchFamily="18" charset="0"/>
                <a:ea typeface="Arial-Rounded" panose="020B0500000000000000" pitchFamily="34" charset="0"/>
                <a:cs typeface="Times New Roman" panose="02020603050405020304" pitchFamily="18" charset="0"/>
              </a:rPr>
              <a:t>nghĩa</a:t>
            </a:r>
            <a:r>
              <a:rPr lang="en-US" sz="50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1574759"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1015249"/>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Ô-lim-pích (còn gọi là Thế vận hội): </a:t>
            </a:r>
            <a:r>
              <a:rPr lang="vi-VN" altLang="zh-CN"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3"/>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 nguyệt quế: </a:t>
            </a:r>
            <a:r>
              <a:rPr lang="vi-VN" altLang="zh-C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Xung đột: </a:t>
            </a:r>
            <a:r>
              <a:rPr lang="vi-VN" altLang="zh-C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chiến tranh.</a:t>
            </a:r>
            <a:endParaRPr kumimoji="0" lang="vi-VN"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Khôi phục: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Hữu nghị: </a:t>
            </a:r>
            <a:r>
              <a:rPr lang="vi-VN" altLang="zh-C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122" name="Picture 2" descr="Chuyến thăm tiếp tục khẳng định tình hữu nghị đoàn kết Việt Nam – Campuchia">
            <a:extLst>
              <a:ext uri="{FF2B5EF4-FFF2-40B4-BE49-F238E27FC236}">
                <a16:creationId xmlns:a16="http://schemas.microsoft.com/office/drawing/2014/main" id="{A9D834DC-1B6F-B943-F114-F2F9F737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1957388"/>
            <a:ext cx="6715125" cy="42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barn(inVertic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44BC9-D78F-DF10-5A7D-182E51C933A8}"/>
              </a:ext>
            </a:extLst>
          </p:cNvPr>
          <p:cNvGrpSpPr/>
          <p:nvPr/>
        </p:nvGrpSpPr>
        <p:grpSpPr>
          <a:xfrm>
            <a:off x="918784" y="1286301"/>
            <a:ext cx="10415966" cy="5133549"/>
            <a:chOff x="76504" y="514663"/>
            <a:chExt cx="7485060" cy="5687287"/>
          </a:xfrm>
          <a:solidFill>
            <a:schemeClr val="bg1"/>
          </a:solidFill>
        </p:grpSpPr>
        <p:sp>
          <p:nvSpPr>
            <p:cNvPr id="13" name="Rectangle: Rounded Corners 12">
              <a:extLst>
                <a:ext uri="{FF2B5EF4-FFF2-40B4-BE49-F238E27FC236}">
                  <a16:creationId xmlns:a16="http://schemas.microsoft.com/office/drawing/2014/main" id="{31722DE5-5EFA-36B9-2C8B-A9F06E91E5F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88BFA22-6FFB-F159-2189-3DCDDEC7C379}"/>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8693962B-B538-84E4-D772-E437873A77D6}"/>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17C5FC6F-8D4A-DD8C-DDA8-6CF63D5B334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7" name="Content Placeholder 2">
            <a:extLst>
              <a:ext uri="{FF2B5EF4-FFF2-40B4-BE49-F238E27FC236}">
                <a16:creationId xmlns:a16="http://schemas.microsoft.com/office/drawing/2014/main" id="{C4B06DAF-E7B7-4B2F-E02F-524179DED4B4}"/>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Times New Roman" panose="02020603050405020304" pitchFamily="18" charset="0"/>
                <a:ea typeface="Arial-Rounded" panose="020B0500000000000000" pitchFamily="34" charset="0"/>
                <a:cs typeface="Times New Roman" panose="02020603050405020304" pitchFamily="18" charset="0"/>
              </a:rPr>
              <a:t>Đại hội thể thao Ô-lim-pích có từ bao giờ và ở đâu?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7529AAEA-C7E3-319E-EFFF-75038D6B8B09}"/>
              </a:ext>
            </a:extLst>
          </p:cNvPr>
          <p:cNvSpPr txBox="1">
            <a:spLocks/>
          </p:cNvSpPr>
          <p:nvPr/>
        </p:nvSpPr>
        <p:spPr>
          <a:xfrm>
            <a:off x="1882865" y="2884150"/>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ea typeface="Arial-Rounded" panose="020B0500000000000000" pitchFamily="34" charset="0"/>
                <a:cs typeface="Times New Roman" panose="02020603050405020304" pitchFamily="18" charset="0"/>
              </a:rPr>
              <a:t>Những môn thể thao nào được thi đấu trong đại hội?</a:t>
            </a:r>
          </a:p>
        </p:txBody>
      </p:sp>
      <p:sp>
        <p:nvSpPr>
          <p:cNvPr id="19" name="Content Placeholder 2">
            <a:extLst>
              <a:ext uri="{FF2B5EF4-FFF2-40B4-BE49-F238E27FC236}">
                <a16:creationId xmlns:a16="http://schemas.microsoft.com/office/drawing/2014/main" id="{A173C103-5067-705B-FC38-285729D4DFE6}"/>
              </a:ext>
            </a:extLst>
          </p:cNvPr>
          <p:cNvSpPr txBox="1">
            <a:spLocks/>
          </p:cNvSpPr>
          <p:nvPr/>
        </p:nvSpPr>
        <p:spPr>
          <a:xfrm>
            <a:off x="1922824" y="3595607"/>
            <a:ext cx="92945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Times New Roman" panose="02020603050405020304" pitchFamily="18" charset="0"/>
                <a:ea typeface="Arial-Rounded" panose="020B0500000000000000" pitchFamily="34" charset="0"/>
                <a:cs typeface="Times New Roman" panose="02020603050405020304" pitchFamily="18" charset="0"/>
              </a:rPr>
              <a:t>Khung cảnh thành phố trong những ngày diễn ra lễ hội như thế nào?</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4BEF6D05-C0F0-CA07-CE82-EE3C24AC227C}"/>
              </a:ext>
            </a:extLst>
          </p:cNvPr>
          <p:cNvSpPr txBox="1">
            <a:spLocks/>
          </p:cNvSpPr>
          <p:nvPr/>
        </p:nvSpPr>
        <p:spPr>
          <a:xfrm>
            <a:off x="1875727" y="4737366"/>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Times New Roman" panose="02020603050405020304" pitchFamily="18" charset="0"/>
                <a:ea typeface="Arial-Rounded" panose="020B0500000000000000" pitchFamily="34" charset="0"/>
                <a:cs typeface="Times New Roman" panose="02020603050405020304" pitchFamily="18" charset="0"/>
              </a:rPr>
              <a:t>Em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ngọn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lửa</a:t>
            </a:r>
            <a:r>
              <a:rPr lang="en-US" dirty="0">
                <a:latin typeface="Times New Roman" panose="02020603050405020304" pitchFamily="18" charset="0"/>
                <a:ea typeface="Arial-Rounded" panose="020B0500000000000000" pitchFamily="34" charset="0"/>
                <a:cs typeface="Times New Roman" panose="02020603050405020304" pitchFamily="18" charset="0"/>
              </a:rPr>
              <a:t> Ô-</a:t>
            </a:r>
            <a:r>
              <a:rPr lang="en-US" dirty="0" err="1">
                <a:latin typeface="Times New Roman" panose="02020603050405020304" pitchFamily="18" charset="0"/>
                <a:ea typeface="Arial-Rounded" panose="020B0500000000000000" pitchFamily="34" charset="0"/>
                <a:cs typeface="Times New Roman" panose="02020603050405020304" pitchFamily="18" charset="0"/>
              </a:rPr>
              <a:t>lim</a:t>
            </a:r>
            <a:r>
              <a:rPr lang="en-US" dirty="0">
                <a:latin typeface="Times New Roman" panose="02020603050405020304" pitchFamily="18" charset="0"/>
                <a:ea typeface="Arial-Rounded" panose="020B0500000000000000" pitchFamily="34" charset="0"/>
                <a:cs typeface="Times New Roman" panose="02020603050405020304" pitchFamily="18" charset="0"/>
              </a:rPr>
              <a:t>-</a:t>
            </a:r>
            <a:r>
              <a:rPr lang="en-US" dirty="0" err="1">
                <a:latin typeface="Times New Roman" panose="02020603050405020304" pitchFamily="18" charset="0"/>
                <a:ea typeface="Arial-Rounded" panose="020B0500000000000000" pitchFamily="34" charset="0"/>
                <a:cs typeface="Times New Roman" panose="02020603050405020304" pitchFamily="18" charset="0"/>
              </a:rPr>
              <a:t>pích</a:t>
            </a:r>
            <a:r>
              <a:rPr lang="en-US"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1" name="Picture 20" descr="A picture containing text&#10;&#10;Description automatically generated">
            <a:extLst>
              <a:ext uri="{FF2B5EF4-FFF2-40B4-BE49-F238E27FC236}">
                <a16:creationId xmlns:a16="http://schemas.microsoft.com/office/drawing/2014/main" id="{588C74CA-4530-61FF-C2DA-77AF1BD7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1D91A7D5-6A92-05BB-17F5-FCB16DF3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ABB19043-8ADE-39B9-9737-5A2FD0AC8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24" name="Picture 23" descr="A picture containing text, clipart, vector graphics&#10;&#10;Description automatically generated">
            <a:extLst>
              <a:ext uri="{FF2B5EF4-FFF2-40B4-BE49-F238E27FC236}">
                <a16:creationId xmlns:a16="http://schemas.microsoft.com/office/drawing/2014/main" id="{D8F61D0F-3D8E-BDDC-653E-B231C714E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25" name="Rectangle: Rounded Corners 24">
            <a:extLst>
              <a:ext uri="{FF2B5EF4-FFF2-40B4-BE49-F238E27FC236}">
                <a16:creationId xmlns:a16="http://schemas.microsoft.com/office/drawing/2014/main" id="{87C10EE6-DFF1-60B0-418B-E0155E1FF722}"/>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7D6895B-EE77-339A-7878-7EBCC9888F44}"/>
              </a:ext>
            </a:extLst>
          </p:cNvPr>
          <p:cNvSpPr txBox="1"/>
          <p:nvPr/>
        </p:nvSpPr>
        <p:spPr>
          <a:xfrm>
            <a:off x="3427953" y="248931"/>
            <a:ext cx="5306062"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pic>
        <p:nvPicPr>
          <p:cNvPr id="27" name="Picture 4" descr="Số 5 có ý nghĩa gì? - Ý nghĩa của số 5 - HoaTieu.vn">
            <a:extLst>
              <a:ext uri="{FF2B5EF4-FFF2-40B4-BE49-F238E27FC236}">
                <a16:creationId xmlns:a16="http://schemas.microsoft.com/office/drawing/2014/main" id="{9FFE218C-000D-55F8-57C0-BA8474BFE9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475CCC58-5E71-A729-61FB-D9BC568745DF}"/>
              </a:ext>
            </a:extLst>
          </p:cNvPr>
          <p:cNvSpPr txBox="1">
            <a:spLocks/>
          </p:cNvSpPr>
          <p:nvPr/>
        </p:nvSpPr>
        <p:spPr>
          <a:xfrm>
            <a:off x="2004808"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Times New Roman" panose="02020603050405020304" pitchFamily="18" charset="0"/>
                <a:ea typeface="Arial-Rounded" panose="020B0500000000000000" pitchFamily="34" charset="0"/>
                <a:cs typeface="Times New Roman" panose="02020603050405020304" pitchFamily="18" charset="0"/>
              </a:rPr>
              <a:t>Theo em, vì sao nói Đại hội thể thao Ô-lim-pích là tục lệ tốt đẹp?</a:t>
            </a:r>
            <a:endParaRPr lang="en-US" dirty="0" err="1">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6529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0"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zh-C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9877"/>
            <a:chOff x="1836100" y="2332000"/>
            <a:chExt cx="1572829" cy="878890"/>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88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just"/>
              <a:r>
                <a:rPr lang="nl-NL" sz="4400" dirty="0">
                  <a:effectLst/>
                  <a:latin typeface="Times New Roman" panose="02020603050405020304" pitchFamily="18" charset="0"/>
                  <a:ea typeface="Arial-Rounded" panose="020B0500000000000000" pitchFamily="34" charset="0"/>
                  <a:cs typeface="Times New Roman" panose="02020603050405020304" pitchFamily="18" charset="0"/>
                </a:rPr>
                <a:t>Đại hội thể thao Ô-lim-pích có từ gần </a:t>
              </a:r>
            </a:p>
            <a:p>
              <a:pPr algn="just"/>
              <a:r>
                <a:rPr lang="nl-NL" sz="4400" dirty="0">
                  <a:effectLst/>
                  <a:latin typeface="Times New Roman" panose="02020603050405020304" pitchFamily="18" charset="0"/>
                  <a:ea typeface="Arial-Rounded" panose="020B0500000000000000" pitchFamily="34" charset="0"/>
                  <a:cs typeface="Times New Roman" panose="02020603050405020304" pitchFamily="18" charset="0"/>
                </a:rPr>
                <a:t>3 000 năm trước ở Hy Lạp cổ.</a:t>
              </a:r>
              <a:endParaRPr lang="vi-VN"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zh-C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9877"/>
            <a:chOff x="1836100" y="2332000"/>
            <a:chExt cx="1572829" cy="878890"/>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88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336440"/>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918171"/>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môn thể thao được thi đấu trong đại hội là chạy, nhảy, bắn cung, đua ngựa, ném đĩa, ném lao, đấu vật,..</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t="36694" r="24971"/>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81A3E82C-7718-F310-5B71-C3F77DD6851B}"/>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a:solidFill>
                  <a:prstClr val="black"/>
                </a:solidFill>
                <a:latin typeface="Times New Roman" panose="02020603050405020304" pitchFamily="18" charset="0"/>
                <a:cs typeface="Times New Roman" panose="02020603050405020304" pitchFamily="18" charset="0"/>
              </a:rPr>
              <a:t>Đ</a:t>
            </a:r>
            <a:r>
              <a:rPr lang="vi-VN" sz="2800" dirty="0">
                <a:solidFill>
                  <a:prstClr val="black"/>
                </a:solidFill>
                <a:latin typeface="Times New Roman" panose="02020603050405020304" pitchFamily="18" charset="0"/>
                <a:cs typeface="Times New Roman" panose="02020603050405020304" pitchFamily="18" charset="0"/>
              </a:rPr>
              <a:t>ọc đúng từ ngữ, câu, đoạn và toàn bộ văn bản “Ngọn lửa Ô-lim-pích”. </a:t>
            </a:r>
          </a:p>
          <a:p>
            <a:pPr marL="457200" lvl="0" algn="just">
              <a:spcBef>
                <a:spcPts val="1200"/>
              </a:spcBef>
              <a:defRPr/>
            </a:pPr>
            <a:r>
              <a:rPr lang="vi-VN" sz="2800" dirty="0">
                <a:solidFill>
                  <a:prstClr val="black"/>
                </a:solidFill>
                <a:latin typeface="Times New Roman" panose="02020603050405020304" pitchFamily="18" charset="0"/>
                <a:cs typeface="Times New Roman" panose="02020603050405020304" pitchFamily="18" charset="0"/>
              </a:rPr>
              <a:t>Bước đầu biết thể hiện tâm trạng, cảm xúc của nhân vật trong câu chuyện qua giọng đọc, biết nghỉ hơi ở chỗ có dấu câu.</a:t>
            </a:r>
          </a:p>
          <a:p>
            <a:pPr marL="457200" lvl="0" algn="just">
              <a:spcBef>
                <a:spcPts val="1200"/>
              </a:spcBef>
              <a:defRPr/>
            </a:pPr>
            <a:r>
              <a:rPr lang="vi-VN" sz="2800" dirty="0">
                <a:solidFill>
                  <a:prstClr val="black"/>
                </a:solidFill>
                <a:latin typeface="Times New Roman" panose="02020603050405020304" pitchFamily="18" charset="0"/>
                <a:cs typeface="Times New Roman" panose="02020603050405020304" pitchFamily="18" charset="0"/>
              </a:rPr>
              <a:t>Nhận biết được những thông tin về Đại hội thể thao Ô-lim-pích (thời gian, địa điểm tổ chức, các môn thể thao trong Đại hội,...) và ý nghĩa của ngọn lửa Ô-lim-pích. </a:t>
            </a:r>
          </a:p>
          <a:p>
            <a:pPr marL="457200" lvl="0" algn="just">
              <a:spcBef>
                <a:spcPts val="1200"/>
              </a:spcBef>
              <a:defRPr/>
            </a:pPr>
            <a:r>
              <a:rPr lang="vi-VN" sz="2800" dirty="0">
                <a:solidFill>
                  <a:prstClr val="black"/>
                </a:solidFill>
                <a:latin typeface="Times New Roman" panose="02020603050405020304" pitchFamily="18" charset="0"/>
                <a:cs typeface="Times New Roman" panose="02020603050405020304" pitchFamily="18" charset="0"/>
              </a:rPr>
              <a:t>Hiểu nội dung bài: Thể thao có khả năng kết nối con người trên thế giới với nhau, đem lại không khí hoà bình, hữu nghị trên thế giới,...</a:t>
            </a:r>
          </a:p>
        </p:txBody>
      </p:sp>
      <p:pic>
        <p:nvPicPr>
          <p:cNvPr id="13" name="Picture 12">
            <a:extLst>
              <a:ext uri="{FF2B5EF4-FFF2-40B4-BE49-F238E27FC236}">
                <a16:creationId xmlns:a16="http://schemas.microsoft.com/office/drawing/2014/main" id="{0C8C7A27-F852-AF32-E37D-E59D3F1152E2}"/>
              </a:ext>
            </a:extLst>
          </p:cNvPr>
          <p:cNvPicPr>
            <a:picLocks noChangeAspect="1"/>
          </p:cNvPicPr>
          <p:nvPr/>
        </p:nvPicPr>
        <p:blipFill>
          <a:blip r:embed="rId3"/>
          <a:stretch>
            <a:fillRect/>
          </a:stretch>
        </p:blipFill>
        <p:spPr>
          <a:xfrm>
            <a:off x="206455" y="1643174"/>
            <a:ext cx="467048" cy="467048"/>
          </a:xfrm>
          <a:prstGeom prst="rect">
            <a:avLst/>
          </a:prstGeom>
        </p:spPr>
      </p:pic>
      <p:pic>
        <p:nvPicPr>
          <p:cNvPr id="14" name="Picture 13">
            <a:extLst>
              <a:ext uri="{FF2B5EF4-FFF2-40B4-BE49-F238E27FC236}">
                <a16:creationId xmlns:a16="http://schemas.microsoft.com/office/drawing/2014/main" id="{F4655F9E-C4B0-14CA-26A6-8FDF81848CC3}"/>
              </a:ext>
            </a:extLst>
          </p:cNvPr>
          <p:cNvPicPr>
            <a:picLocks noChangeAspect="1"/>
          </p:cNvPicPr>
          <p:nvPr/>
        </p:nvPicPr>
        <p:blipFill>
          <a:blip r:embed="rId3"/>
          <a:stretch>
            <a:fillRect/>
          </a:stretch>
        </p:blipFill>
        <p:spPr>
          <a:xfrm>
            <a:off x="206455" y="2313675"/>
            <a:ext cx="467048" cy="467048"/>
          </a:xfrm>
          <a:prstGeom prst="rect">
            <a:avLst/>
          </a:prstGeom>
        </p:spPr>
      </p:pic>
      <p:pic>
        <p:nvPicPr>
          <p:cNvPr id="15" name="Picture 14">
            <a:extLst>
              <a:ext uri="{FF2B5EF4-FFF2-40B4-BE49-F238E27FC236}">
                <a16:creationId xmlns:a16="http://schemas.microsoft.com/office/drawing/2014/main" id="{44F29FD9-ED63-FCF6-2AFB-22E0CE71ED15}"/>
              </a:ext>
            </a:extLst>
          </p:cNvPr>
          <p:cNvPicPr>
            <a:picLocks noChangeAspect="1"/>
          </p:cNvPicPr>
          <p:nvPr/>
        </p:nvPicPr>
        <p:blipFill>
          <a:blip r:embed="rId3"/>
          <a:stretch>
            <a:fillRect/>
          </a:stretch>
        </p:blipFill>
        <p:spPr>
          <a:xfrm>
            <a:off x="206455" y="3203387"/>
            <a:ext cx="467048" cy="467048"/>
          </a:xfrm>
          <a:prstGeom prst="rect">
            <a:avLst/>
          </a:prstGeom>
        </p:spPr>
      </p:pic>
      <p:pic>
        <p:nvPicPr>
          <p:cNvPr id="16" name="Picture 15">
            <a:extLst>
              <a:ext uri="{FF2B5EF4-FFF2-40B4-BE49-F238E27FC236}">
                <a16:creationId xmlns:a16="http://schemas.microsoft.com/office/drawing/2014/main" id="{A1E70A7A-0B56-B4E2-432F-6E557CE4BD66}"/>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7" name="Picture 16">
            <a:extLst>
              <a:ext uri="{FF2B5EF4-FFF2-40B4-BE49-F238E27FC236}">
                <a16:creationId xmlns:a16="http://schemas.microsoft.com/office/drawing/2014/main" id="{CA7A81EE-6B93-7C2E-55E5-A58D70C47289}"/>
              </a:ext>
            </a:extLst>
          </p:cNvPr>
          <p:cNvPicPr>
            <a:picLocks noChangeAspect="1"/>
          </p:cNvPicPr>
          <p:nvPr/>
        </p:nvPicPr>
        <p:blipFill>
          <a:blip r:embed="rId3"/>
          <a:stretch>
            <a:fillRect/>
          </a:stretch>
        </p:blipFill>
        <p:spPr>
          <a:xfrm>
            <a:off x="206455" y="4680377"/>
            <a:ext cx="467048" cy="467048"/>
          </a:xfrm>
          <a:prstGeom prst="rect">
            <a:avLst/>
          </a:prstGeom>
        </p:spPr>
      </p:pic>
    </p:spTree>
    <p:extLst>
      <p:ext uri="{BB962C8B-B14F-4D97-AF65-F5344CB8AC3E}">
        <p14:creationId xmlns:p14="http://schemas.microsoft.com/office/powerpoint/2010/main" val="5035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p:cTn id="3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800" decel="100000"/>
                                        <p:tgtEl>
                                          <p:spTgt spid="15"/>
                                        </p:tgtEl>
                                      </p:cBhvr>
                                    </p:animEffect>
                                    <p:anim calcmode="lin" valueType="num">
                                      <p:cBhvr>
                                        <p:cTn id="38" dur="800" decel="100000" fill="hold"/>
                                        <p:tgtEl>
                                          <p:spTgt spid="15"/>
                                        </p:tgtEl>
                                        <p:attrNameLst>
                                          <p:attrName>style.rotation</p:attrName>
                                        </p:attrNameLst>
                                      </p:cBhvr>
                                      <p:tavLst>
                                        <p:tav tm="0">
                                          <p:val>
                                            <p:fltVal val="-90"/>
                                          </p:val>
                                        </p:tav>
                                        <p:tav tm="100000">
                                          <p:val>
                                            <p:fltVal val="0"/>
                                          </p:val>
                                        </p:tav>
                                      </p:tavLst>
                                    </p:anim>
                                    <p:anim calcmode="lin" valueType="num">
                                      <p:cBhvr>
                                        <p:cTn id="39" dur="800" decel="100000" fill="hold"/>
                                        <p:tgtEl>
                                          <p:spTgt spid="15"/>
                                        </p:tgtEl>
                                        <p:attrNameLst>
                                          <p:attrName>ppt_x</p:attrName>
                                        </p:attrNameLst>
                                      </p:cBhvr>
                                      <p:tavLst>
                                        <p:tav tm="0">
                                          <p:val>
                                            <p:strVal val="#ppt_x+0.4"/>
                                          </p:val>
                                        </p:tav>
                                        <p:tav tm="100000">
                                          <p:val>
                                            <p:strVal val="#ppt_x-0.05"/>
                                          </p:val>
                                        </p:tav>
                                      </p:tavLst>
                                    </p:anim>
                                    <p:anim calcmode="lin" valueType="num">
                                      <p:cBhvr>
                                        <p:cTn id="40" dur="800" decel="100000" fill="hold"/>
                                        <p:tgtEl>
                                          <p:spTgt spid="1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p:cTn id="4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12">
                                            <p:txEl>
                                              <p:pRg st="2" end="2"/>
                                            </p:txEl>
                                          </p:spTgt>
                                        </p:tgtEl>
                                      </p:cBhvr>
                                    </p:animEffect>
                                  </p:childTnLst>
                                </p:cTn>
                              </p:par>
                            </p:childTnLst>
                          </p:cTn>
                        </p:par>
                        <p:par>
                          <p:cTn id="49" fill="hold">
                            <p:stCondLst>
                              <p:cond delay="4500"/>
                            </p:stCondLst>
                            <p:childTnLst>
                              <p:par>
                                <p:cTn id="50" presetID="3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800" decel="100000"/>
                                        <p:tgtEl>
                                          <p:spTgt spid="17"/>
                                        </p:tgtEl>
                                      </p:cBhvr>
                                    </p:animEffect>
                                    <p:anim calcmode="lin" valueType="num">
                                      <p:cBhvr>
                                        <p:cTn id="53" dur="800" decel="100000" fill="hold"/>
                                        <p:tgtEl>
                                          <p:spTgt spid="17"/>
                                        </p:tgtEl>
                                        <p:attrNameLst>
                                          <p:attrName>style.rotation</p:attrName>
                                        </p:attrNameLst>
                                      </p:cBhvr>
                                      <p:tavLst>
                                        <p:tav tm="0">
                                          <p:val>
                                            <p:fltVal val="-90"/>
                                          </p:val>
                                        </p:tav>
                                        <p:tav tm="100000">
                                          <p:val>
                                            <p:fltVal val="0"/>
                                          </p:val>
                                        </p:tav>
                                      </p:tavLst>
                                    </p:anim>
                                    <p:anim calcmode="lin" valueType="num">
                                      <p:cBhvr>
                                        <p:cTn id="54" dur="800" decel="100000" fill="hold"/>
                                        <p:tgtEl>
                                          <p:spTgt spid="17"/>
                                        </p:tgtEl>
                                        <p:attrNameLst>
                                          <p:attrName>ppt_x</p:attrName>
                                        </p:attrNameLst>
                                      </p:cBhvr>
                                      <p:tavLst>
                                        <p:tav tm="0">
                                          <p:val>
                                            <p:strVal val="#ppt_x+0.4"/>
                                          </p:val>
                                        </p:tav>
                                        <p:tav tm="100000">
                                          <p:val>
                                            <p:strVal val="#ppt_x-0.05"/>
                                          </p:val>
                                        </p:tav>
                                      </p:tavLst>
                                    </p:anim>
                                    <p:anim calcmode="lin" valueType="num">
                                      <p:cBhvr>
                                        <p:cTn id="55" dur="800" decel="100000" fill="hold"/>
                                        <p:tgtEl>
                                          <p:spTgt spid="1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zh-C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9877"/>
            <a:chOff x="1836100" y="2332000"/>
            <a:chExt cx="1572829" cy="878890"/>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88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336440"/>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1918171"/>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Khung cảnh thành phố trong những ngày diễn ra lễ hội rất tưng bừng, náo nhiệt nhưng cũng rất yên bình vì mọi cuộc xung đột đều phải tạm ngừng.</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zh-C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9877"/>
            <a:chOff x="1836100" y="2332000"/>
            <a:chExt cx="1572829" cy="878890"/>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88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cuối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zh-C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19877"/>
            <a:chOff x="1836100" y="2332000"/>
            <a:chExt cx="1572829" cy="878890"/>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88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1611756"/>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Đại hội thể thao Ô-lim-pích là tục lệ tốt đẹp vì thông qua các môn thể thao lễ hội đã đem đến không khí hoà bình, hữu nghị cho các quốc gia trên thế giới./...</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Times New Roman" panose="02020603050405020304" pitchFamily="18" charset="0"/>
                    <a:cs typeface="Times New Roman" panose="02020603050405020304" pitchFamily="18" charset="0"/>
                  </a:rPr>
                  <a:t>Em</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đọc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lại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bài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đọc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suy</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nghĩ</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nói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lên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cảm</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nhận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của</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mình</a:t>
                </a:r>
                <a:r>
                  <a:rPr lang="en-US" sz="2800" b="0" i="0" dirty="0">
                    <a:solidFill>
                      <a:srgbClr val="000000"/>
                    </a:solidFill>
                    <a:effectLst/>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857250" y="2392089"/>
            <a:ext cx="10487025" cy="33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2060"/>
                </a:solidFill>
                <a:effectLst/>
                <a:latin typeface="Times New Roman" panose="02020603050405020304" pitchFamily="18" charset="0"/>
                <a:cs typeface="Times New Roman" panose="02020603050405020304" pitchFamily="18"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141852" y="968449"/>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78FF9DB-D3CB-4EEF-A79A-1BB6108D935C}"/>
              </a:ext>
            </a:extLst>
          </p:cNvPr>
          <p:cNvGrpSpPr/>
          <p:nvPr/>
        </p:nvGrpSpPr>
        <p:grpSpPr>
          <a:xfrm>
            <a:off x="0" y="0"/>
            <a:ext cx="12192000" cy="6858000"/>
            <a:chOff x="0" y="0"/>
            <a:chExt cx="12192000" cy="6858000"/>
          </a:xfrm>
        </p:grpSpPr>
        <p:pic>
          <p:nvPicPr>
            <p:cNvPr id="4" name="图片 3" descr="卡通人物&#10;&#10;中度可信度描述已自动生成">
              <a:extLst>
                <a:ext uri="{FF2B5EF4-FFF2-40B4-BE49-F238E27FC236}">
                  <a16:creationId xmlns:a16="http://schemas.microsoft.com/office/drawing/2014/main" id="{A043C2AA-5ED5-420A-85CF-E5F579D2B340}"/>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6" name="图片 5" descr="徽标&#10;&#10;描述已自动生成">
              <a:extLst>
                <a:ext uri="{FF2B5EF4-FFF2-40B4-BE49-F238E27FC236}">
                  <a16:creationId xmlns:a16="http://schemas.microsoft.com/office/drawing/2014/main" id="{365E4294-37CA-4523-A887-BF3446B91399}"/>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2" name="Picture 1">
            <a:extLst>
              <a:ext uri="{FF2B5EF4-FFF2-40B4-BE49-F238E27FC236}">
                <a16:creationId xmlns:a16="http://schemas.microsoft.com/office/drawing/2014/main" id="{357113CE-569A-93BE-7F6B-0CD8C82ECB07}"/>
              </a:ext>
            </a:extLst>
          </p:cNvPr>
          <p:cNvPicPr>
            <a:picLocks noChangeAspect="1"/>
          </p:cNvPicPr>
          <p:nvPr/>
        </p:nvPicPr>
        <p:blipFill>
          <a:blip r:embed="rId4"/>
          <a:stretch>
            <a:fillRect/>
          </a:stretch>
        </p:blipFill>
        <p:spPr>
          <a:xfrm>
            <a:off x="85725" y="1007005"/>
            <a:ext cx="7031578" cy="2898245"/>
          </a:xfrm>
          <a:prstGeom prst="rect">
            <a:avLst/>
          </a:prstGeom>
        </p:spPr>
      </p:pic>
    </p:spTree>
    <p:extLst>
      <p:ext uri="{BB962C8B-B14F-4D97-AF65-F5344CB8AC3E}">
        <p14:creationId xmlns:p14="http://schemas.microsoft.com/office/powerpoint/2010/main" val="224335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1026" name="Picture 2" descr="Đuổi hình bắt chữ | Đuổi hình bắt chữ Wiki | Fandom">
            <a:extLst>
              <a:ext uri="{FF2B5EF4-FFF2-40B4-BE49-F238E27FC236}">
                <a16:creationId xmlns:a16="http://schemas.microsoft.com/office/drawing/2014/main" id="{80D2807F-019F-B520-33A3-1310D7161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218" y="1881188"/>
            <a:ext cx="7029757" cy="382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7D3491-F1F2-A193-5B65-AF6303A84DF7}"/>
              </a:ext>
            </a:extLst>
          </p:cNvPr>
          <p:cNvPicPr>
            <a:picLocks noChangeAspect="1"/>
          </p:cNvPicPr>
          <p:nvPr/>
        </p:nvPicPr>
        <p:blipFill>
          <a:blip r:embed="rId4"/>
          <a:stretch>
            <a:fillRect/>
          </a:stretch>
        </p:blipFill>
        <p:spPr>
          <a:xfrm>
            <a:off x="4365660" y="0"/>
            <a:ext cx="5041829" cy="2353260"/>
          </a:xfrm>
          <a:prstGeom prst="rect">
            <a:avLst/>
          </a:prstGeom>
        </p:spPr>
      </p:pic>
    </p:spTree>
    <p:extLst>
      <p:ext uri="{BB962C8B-B14F-4D97-AF65-F5344CB8AC3E}">
        <p14:creationId xmlns:p14="http://schemas.microsoft.com/office/powerpoint/2010/main" val="42039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E50ED-21B2-4C9B-9565-5F01C0D2EA65}"/>
              </a:ext>
            </a:extLst>
          </p:cNvPr>
          <p:cNvPicPr>
            <a:picLocks noChangeAspect="1"/>
          </p:cNvPicPr>
          <p:nvPr/>
        </p:nvPicPr>
        <p:blipFill>
          <a:blip r:embed="rId3"/>
          <a:stretch>
            <a:fillRect/>
          </a:stretch>
        </p:blipFill>
        <p:spPr>
          <a:xfrm>
            <a:off x="1371600" y="847725"/>
            <a:ext cx="8991600" cy="4991100"/>
          </a:xfrm>
          <a:prstGeom prst="rect">
            <a:avLst/>
          </a:prstGeom>
        </p:spPr>
      </p:pic>
      <p:sp>
        <p:nvSpPr>
          <p:cNvPr id="4" name="Rectangle: Rounded Corners 3">
            <a:extLst>
              <a:ext uri="{FF2B5EF4-FFF2-40B4-BE49-F238E27FC236}">
                <a16:creationId xmlns:a16="http://schemas.microsoft.com/office/drawing/2014/main" id="{900CCAA3-45BE-ECE1-969C-2079B72F65A8}"/>
              </a:ext>
            </a:extLst>
          </p:cNvPr>
          <p:cNvSpPr/>
          <p:nvPr/>
        </p:nvSpPr>
        <p:spPr>
          <a:xfrm>
            <a:off x="3686175" y="577077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515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00811-9DE5-E35A-3816-BC2BA973D5CE}"/>
              </a:ext>
            </a:extLst>
          </p:cNvPr>
          <p:cNvPicPr>
            <a:picLocks noChangeAspect="1"/>
          </p:cNvPicPr>
          <p:nvPr/>
        </p:nvPicPr>
        <p:blipFill>
          <a:blip r:embed="rId3"/>
          <a:stretch>
            <a:fillRect/>
          </a:stretch>
        </p:blipFill>
        <p:spPr>
          <a:xfrm>
            <a:off x="1495425" y="933450"/>
            <a:ext cx="8724900" cy="4933950"/>
          </a:xfrm>
          <a:prstGeom prst="rect">
            <a:avLst/>
          </a:prstGeom>
        </p:spPr>
      </p:pic>
      <p:sp>
        <p:nvSpPr>
          <p:cNvPr id="6" name="Rectangle: Rounded Corners 5">
            <a:extLst>
              <a:ext uri="{FF2B5EF4-FFF2-40B4-BE49-F238E27FC236}">
                <a16:creationId xmlns:a16="http://schemas.microsoft.com/office/drawing/2014/main" id="{BB4DFA55-95B1-3CD1-CB0C-BBD403780EA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26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5781F-7B8F-518A-FA2D-C6005C38AB91}"/>
              </a:ext>
            </a:extLst>
          </p:cNvPr>
          <p:cNvPicPr>
            <a:picLocks noChangeAspect="1"/>
          </p:cNvPicPr>
          <p:nvPr/>
        </p:nvPicPr>
        <p:blipFill>
          <a:blip r:embed="rId3"/>
          <a:stretch>
            <a:fillRect/>
          </a:stretch>
        </p:blipFill>
        <p:spPr>
          <a:xfrm>
            <a:off x="1714500" y="957262"/>
            <a:ext cx="8991600" cy="5248275"/>
          </a:xfrm>
          <a:prstGeom prst="rect">
            <a:avLst/>
          </a:prstGeom>
        </p:spPr>
      </p:pic>
      <p:sp>
        <p:nvSpPr>
          <p:cNvPr id="4" name="Rectangle: Rounded Corners 3">
            <a:extLst>
              <a:ext uri="{FF2B5EF4-FFF2-40B4-BE49-F238E27FC236}">
                <a16:creationId xmlns:a16="http://schemas.microsoft.com/office/drawing/2014/main" id="{0EE7D5EB-5272-1B2C-088B-3455E3F93A2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vợt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7973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DF495-0083-A0EF-CB0E-61B981090BC5}"/>
              </a:ext>
            </a:extLst>
          </p:cNvPr>
          <p:cNvPicPr>
            <a:picLocks noChangeAspect="1"/>
          </p:cNvPicPr>
          <p:nvPr/>
        </p:nvPicPr>
        <p:blipFill>
          <a:blip r:embed="rId3"/>
          <a:stretch>
            <a:fillRect/>
          </a:stretch>
        </p:blipFill>
        <p:spPr>
          <a:xfrm>
            <a:off x="0" y="1852254"/>
            <a:ext cx="7584081" cy="387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Rectangle with Corners Rounded 10">
            <a:extLst>
              <a:ext uri="{FF2B5EF4-FFF2-40B4-BE49-F238E27FC236}">
                <a16:creationId xmlns:a16="http://schemas.microsoft.com/office/drawing/2014/main" id="{0D204B5E-A177-B145-C6F4-0BFCCCE57AB9}"/>
              </a:ext>
            </a:extLst>
          </p:cNvPr>
          <p:cNvSpPr/>
          <p:nvPr/>
        </p:nvSpPr>
        <p:spPr>
          <a:xfrm>
            <a:off x="7267575" y="447675"/>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Em biết cờ của những nước nào trong bức tranh dưới đây? </a:t>
            </a:r>
          </a:p>
        </p:txBody>
      </p:sp>
      <p:sp>
        <p:nvSpPr>
          <p:cNvPr id="13" name="TextBox 12">
            <a:extLst>
              <a:ext uri="{FF2B5EF4-FFF2-40B4-BE49-F238E27FC236}">
                <a16:creationId xmlns:a16="http://schemas.microsoft.com/office/drawing/2014/main" id="{4F71D486-8405-A3CB-973C-B1C3DD10F06A}"/>
              </a:ext>
            </a:extLst>
          </p:cNvPr>
          <p:cNvSpPr txBox="1"/>
          <p:nvPr/>
        </p:nvSpPr>
        <p:spPr>
          <a:xfrm>
            <a:off x="7591425" y="221932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Trong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tranh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Nhật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Bản</a:t>
            </a:r>
            <a:r>
              <a:rPr lang="en-US" sz="2800" b="1" dirty="0">
                <a:solidFill>
                  <a:srgbClr val="FF0000"/>
                </a:solidFill>
                <a:latin typeface="Calibri" panose="020F0502020204030204" pitchFamily="34" charset="0"/>
                <a:cs typeface="Calibri" panose="020F0502020204030204" pitchFamily="34" charset="0"/>
              </a:rPr>
              <a:t>, Cambodia, </a:t>
            </a:r>
            <a:r>
              <a:rPr lang="en-US" sz="2800" b="1" dirty="0" err="1">
                <a:solidFill>
                  <a:srgbClr val="FF0000"/>
                </a:solidFill>
                <a:latin typeface="Calibri" panose="020F0502020204030204" pitchFamily="34" charset="0"/>
                <a:cs typeface="Calibri" panose="020F0502020204030204" pitchFamily="34" charset="0"/>
              </a:rPr>
              <a:t>Mianma</a:t>
            </a:r>
            <a:r>
              <a:rPr lang="en-US" sz="2800" b="1" dirty="0">
                <a:solidFill>
                  <a:srgbClr val="FF0000"/>
                </a:solidFill>
                <a:latin typeface="Calibri" panose="020F0502020204030204" pitchFamily="34" charset="0"/>
                <a:cs typeface="Calibri" panose="020F0502020204030204" pitchFamily="34" charset="0"/>
              </a:rPr>
              <a:t>, Malaysia. </a:t>
            </a:r>
          </a:p>
        </p:txBody>
      </p:sp>
      <p:sp>
        <p:nvSpPr>
          <p:cNvPr id="14" name="Speech Bubble: Rectangle with Corners Rounded 13">
            <a:extLst>
              <a:ext uri="{FF2B5EF4-FFF2-40B4-BE49-F238E27FC236}">
                <a16:creationId xmlns:a16="http://schemas.microsoft.com/office/drawing/2014/main" id="{58C13EDE-36B1-8032-2F2E-FC5B065E7647}"/>
              </a:ext>
            </a:extLst>
          </p:cNvPr>
          <p:cNvSpPr/>
          <p:nvPr/>
        </p:nvSpPr>
        <p:spPr>
          <a:xfrm>
            <a:off x="7267575" y="3752850"/>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Vì sao trong hình thi đấu thể thao này có cờ của nhiều nước? </a:t>
            </a:r>
          </a:p>
        </p:txBody>
      </p:sp>
      <p:sp>
        <p:nvSpPr>
          <p:cNvPr id="15" name="TextBox 14">
            <a:extLst>
              <a:ext uri="{FF2B5EF4-FFF2-40B4-BE49-F238E27FC236}">
                <a16:creationId xmlns:a16="http://schemas.microsoft.com/office/drawing/2014/main" id="{2D7DCF38-160A-345F-BE45-85177CC6622F}"/>
              </a:ext>
            </a:extLst>
          </p:cNvPr>
          <p:cNvSpPr txBox="1"/>
          <p:nvPr/>
        </p:nvSpPr>
        <p:spPr>
          <a:xfrm>
            <a:off x="7553325" y="540067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Vì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đây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hội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đấu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cs typeface="Calibri" panose="020F0502020204030204" pitchFamily="34" charset="0"/>
              </a:rPr>
              <a:t> thao </a:t>
            </a:r>
            <a:r>
              <a:rPr lang="en-US" sz="2800" b="1" dirty="0" err="1">
                <a:solidFill>
                  <a:srgbClr val="FF0000"/>
                </a:solidFill>
                <a:latin typeface="Calibri" panose="020F0502020204030204" pitchFamily="34" charset="0"/>
                <a:cs typeface="Calibri" panose="020F0502020204030204" pitchFamily="34" charset="0"/>
              </a:rPr>
              <a:t>gồm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cùng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9577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1809</Words>
  <Application>Microsoft Office PowerPoint</Application>
  <PresentationFormat>Widescreen</PresentationFormat>
  <Paragraphs>103</Paragraphs>
  <Slides>34</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等线</vt:lpstr>
      <vt:lpstr>等线 Light</vt:lpstr>
      <vt:lpstr>宋体</vt:lpstr>
      <vt:lpstr>Arial</vt:lpstr>
      <vt:lpstr>Arial-Rounded</vt:lpstr>
      <vt:lpstr>Calibri</vt:lpstr>
      <vt:lpstr>Chango</vt:lpstr>
      <vt:lpstr>Times New Roman</vt:lpstr>
      <vt:lpstr>UTM Duepuntozero</vt:lpstr>
      <vt:lpstr>方正静蕾简体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2023-02-01T11:38:04Z</dcterms:created>
  <dcterms:modified xsi:type="dcterms:W3CDTF">2024-05-01T13:29:14Z</dcterms:modified>
</cp:coreProperties>
</file>