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78" r:id="rId4"/>
    <p:sldId id="274" r:id="rId5"/>
    <p:sldId id="268" r:id="rId6"/>
    <p:sldId id="276" r:id="rId7"/>
    <p:sldId id="277" r:id="rId8"/>
    <p:sldId id="299" r:id="rId9"/>
    <p:sldId id="300" r:id="rId10"/>
    <p:sldId id="301" r:id="rId11"/>
    <p:sldId id="279" r:id="rId12"/>
    <p:sldId id="280" r:id="rId13"/>
    <p:sldId id="302" r:id="rId14"/>
    <p:sldId id="303" r:id="rId15"/>
    <p:sldId id="281" r:id="rId16"/>
    <p:sldId id="282" r:id="rId17"/>
    <p:sldId id="304" r:id="rId18"/>
    <p:sldId id="283" r:id="rId19"/>
    <p:sldId id="297" r:id="rId20"/>
    <p:sldId id="298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CF6D4F-B7B9-4CB2-94B9-A7A1D8F7EFD6}">
          <p14:sldIdLst>
            <p14:sldId id="256"/>
            <p14:sldId id="275"/>
            <p14:sldId id="278"/>
            <p14:sldId id="274"/>
            <p14:sldId id="268"/>
            <p14:sldId id="276"/>
            <p14:sldId id="277"/>
            <p14:sldId id="299"/>
            <p14:sldId id="300"/>
            <p14:sldId id="301"/>
            <p14:sldId id="279"/>
            <p14:sldId id="280"/>
            <p14:sldId id="302"/>
            <p14:sldId id="303"/>
            <p14:sldId id="281"/>
            <p14:sldId id="282"/>
            <p14:sldId id="304"/>
            <p14:sldId id="28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D60"/>
    <a:srgbClr val="F6D2C0"/>
    <a:srgbClr val="DB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22" autoAdjust="0"/>
  </p:normalViewPr>
  <p:slideViewPr>
    <p:cSldViewPr>
      <p:cViewPr varScale="1">
        <p:scale>
          <a:sx n="44" d="100"/>
          <a:sy n="44" d="100"/>
        </p:scale>
        <p:origin x="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8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7731523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D3305C77-BE5C-5F6A-C611-66FA434C6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5955978"/>
            <a:ext cx="7620000" cy="4700588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3A3242D-B4E4-D892-5F20-0351BFD10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4878">
            <a:off x="16125454" y="451533"/>
            <a:ext cx="1334860" cy="1664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DD66D2-ECB6-9B2C-8167-8C4FB49C6C2C}"/>
              </a:ext>
            </a:extLst>
          </p:cNvPr>
          <p:cNvSpPr txBox="1"/>
          <p:nvPr/>
        </p:nvSpPr>
        <p:spPr>
          <a:xfrm>
            <a:off x="1181100" y="2171700"/>
            <a:ext cx="159258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CHÀO MỪNG CÁC EM ĐÃ ĐẾN VỚI BÀI HỌC NGÀY HÔM NAY!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C4770B7A-E28D-9A37-F60E-95F2DB0B9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7152">
            <a:off x="452368" y="176495"/>
            <a:ext cx="1409745" cy="167464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5EFEF0-2C79-CBFA-9738-596503E1A63E}"/>
              </a:ext>
            </a:extLst>
          </p:cNvPr>
          <p:cNvSpPr/>
          <p:nvPr/>
        </p:nvSpPr>
        <p:spPr>
          <a:xfrm>
            <a:off x="-342900" y="1837634"/>
            <a:ext cx="18973800" cy="495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87434" y="2936594"/>
            <a:ext cx="13370878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A6BBE82F-0F16-5528-5927-1A7E3EED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546" y="3030782"/>
            <a:ext cx="5714271" cy="725621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E13CE0F3-58DF-4F2C-6627-C1A07710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7555" y="2159087"/>
            <a:ext cx="838200" cy="8277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6B2F6455-7D00-F464-EA00-695C7DBBB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26981" y="6137569"/>
            <a:ext cx="838200" cy="82772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CC3CDFB-281D-137A-7FC4-1707ECCA2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09990" y="1512362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1" y="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96095" y="1015012"/>
            <a:ext cx="838200" cy="827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197704-71FD-F3B9-D042-48E772662262}"/>
              </a:ext>
            </a:extLst>
          </p:cNvPr>
          <p:cNvSpPr txBox="1"/>
          <p:nvPr/>
        </p:nvSpPr>
        <p:spPr>
          <a:xfrm>
            <a:off x="1595280" y="530939"/>
            <a:ext cx="150114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/>
              <a:t>Bài tập 1. </a:t>
            </a:r>
            <a:r>
              <a:rPr lang="vi-VN" sz="4000"/>
              <a:t>Em hãy mở chương trình "Bể cá cảnh" đã làm ở phần luyện tập Bài 15, rồi thực hiện các nhiệm vụ sau:</a:t>
            </a:r>
            <a:endParaRPr lang="en-US" sz="4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9EAA05-D1E7-214A-ABC5-569F391F5FEF}"/>
              </a:ext>
            </a:extLst>
          </p:cNvPr>
          <p:cNvGrpSpPr/>
          <p:nvPr/>
        </p:nvGrpSpPr>
        <p:grpSpPr>
          <a:xfrm>
            <a:off x="858416" y="3193483"/>
            <a:ext cx="15952967" cy="1839606"/>
            <a:chOff x="858416" y="3193483"/>
            <a:chExt cx="15952967" cy="183960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A0699AA-F90C-6E71-87A7-6DB04BEDC836}"/>
                </a:ext>
              </a:extLst>
            </p:cNvPr>
            <p:cNvSpPr/>
            <p:nvPr/>
          </p:nvSpPr>
          <p:spPr>
            <a:xfrm>
              <a:off x="1476616" y="3193483"/>
              <a:ext cx="15334767" cy="18396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 Thêm nhiều nhân vật cá khác nhau và tạo chương trình giống nhân vật cá ban đầu.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0B8D13-FC88-DEC8-D7C1-46C94DDF7D41}"/>
                </a:ext>
              </a:extLst>
            </p:cNvPr>
            <p:cNvSpPr/>
            <p:nvPr/>
          </p:nvSpPr>
          <p:spPr>
            <a:xfrm>
              <a:off x="858416" y="366148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A346C3-C858-FBD5-0B60-D33F05ADD610}"/>
              </a:ext>
            </a:extLst>
          </p:cNvPr>
          <p:cNvGrpSpPr/>
          <p:nvPr/>
        </p:nvGrpSpPr>
        <p:grpSpPr>
          <a:xfrm>
            <a:off x="858416" y="5904552"/>
            <a:ext cx="15952967" cy="1839606"/>
            <a:chOff x="858416" y="3193483"/>
            <a:chExt cx="15952967" cy="183960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205C26A-1B4F-FED8-56BC-F01661E16D7C}"/>
                </a:ext>
              </a:extLst>
            </p:cNvPr>
            <p:cNvSpPr/>
            <p:nvPr/>
          </p:nvSpPr>
          <p:spPr>
            <a:xfrm>
              <a:off x="1476616" y="3193483"/>
              <a:ext cx="15334767" cy="18396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Chạy chương trình và quan sát kết quả.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604007-13E8-2D89-E8E8-855AE4A7FFC1}"/>
                </a:ext>
              </a:extLst>
            </p:cNvPr>
            <p:cNvSpPr/>
            <p:nvPr/>
          </p:nvSpPr>
          <p:spPr>
            <a:xfrm>
              <a:off x="858416" y="366148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4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001" y="11611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634350"/>
            <a:ext cx="838200" cy="827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5D7FB5-3B94-91F1-A6B1-2C6E5AD5DC50}"/>
              </a:ext>
            </a:extLst>
          </p:cNvPr>
          <p:cNvSpPr txBox="1"/>
          <p:nvPr/>
        </p:nvSpPr>
        <p:spPr>
          <a:xfrm>
            <a:off x="4457700" y="1036479"/>
            <a:ext cx="937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28F925-7A16-0A84-4292-BFF111FE19D4}"/>
              </a:ext>
            </a:extLst>
          </p:cNvPr>
          <p:cNvSpPr/>
          <p:nvPr/>
        </p:nvSpPr>
        <p:spPr>
          <a:xfrm>
            <a:off x="1257300" y="2362986"/>
            <a:ext cx="157734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chức năng thêm nhân vật để thêm các nhân vật khác nhau có trong thư viện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F64D2-C98C-2127-B62B-3B25976D7412}"/>
              </a:ext>
            </a:extLst>
          </p:cNvPr>
          <p:cNvSpPr/>
          <p:nvPr/>
        </p:nvSpPr>
        <p:spPr>
          <a:xfrm>
            <a:off x="1257300" y="4690722"/>
            <a:ext cx="157734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mỗi nhân vật các em tạo chương trình giống như nhân vật cá ban đầu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C3BFBE-EC86-439C-BF90-6BBA91A63686}"/>
              </a:ext>
            </a:extLst>
          </p:cNvPr>
          <p:cNvGrpSpPr/>
          <p:nvPr/>
        </p:nvGrpSpPr>
        <p:grpSpPr>
          <a:xfrm>
            <a:off x="542001" y="7405774"/>
            <a:ext cx="12488199" cy="1036480"/>
            <a:chOff x="542001" y="7327900"/>
            <a:chExt cx="12488199" cy="1036480"/>
          </a:xfrm>
        </p:grpSpPr>
        <p:pic>
          <p:nvPicPr>
            <p:cNvPr id="11" name="Graphic 10" descr="Back with solid fill">
              <a:extLst>
                <a:ext uri="{FF2B5EF4-FFF2-40B4-BE49-F238E27FC236}">
                  <a16:creationId xmlns:a16="http://schemas.microsoft.com/office/drawing/2014/main" id="{100E0F8B-061C-B9C5-C279-F37C54D28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542001" y="7327900"/>
              <a:ext cx="1371600" cy="10364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C3CF59-3DF1-170D-BE33-C1DB70968E5C}"/>
                </a:ext>
              </a:extLst>
            </p:cNvPr>
            <p:cNvSpPr txBox="1"/>
            <p:nvPr/>
          </p:nvSpPr>
          <p:spPr>
            <a:xfrm>
              <a:off x="2362200" y="7492197"/>
              <a:ext cx="1066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Chạy chương trình và quan sát kết quả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8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001" y="11611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634350"/>
            <a:ext cx="838200" cy="82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DDCB9-C1D7-589B-EB10-6CACA5A6E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11" y="634350"/>
            <a:ext cx="9727789" cy="8172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BFDAA-F9D5-2552-4A94-24B4517AA0F7}"/>
              </a:ext>
            </a:extLst>
          </p:cNvPr>
          <p:cNvSpPr txBox="1"/>
          <p:nvPr/>
        </p:nvSpPr>
        <p:spPr>
          <a:xfrm>
            <a:off x="1215310" y="196387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 chương trình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F86D6-74CF-8D1B-13AC-B0CAA8B6DA0C}"/>
              </a:ext>
            </a:extLst>
          </p:cNvPr>
          <p:cNvSpPr txBox="1"/>
          <p:nvPr/>
        </p:nvSpPr>
        <p:spPr>
          <a:xfrm>
            <a:off x="685800" y="3173556"/>
            <a:ext cx="6477411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b="1"/>
              <a:t>Bước 1: </a:t>
            </a:r>
            <a:r>
              <a:rPr lang="vi-VN" sz="3600"/>
              <a:t>Nháy chuột chọn khối lệnh của nhân vật 1.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b="1"/>
              <a:t>Bước 2: </a:t>
            </a:r>
            <a:r>
              <a:rPr lang="vi-VN" sz="3600"/>
              <a:t>Kéo thả khối lệnh đến nhân vật 2 trong Vùng tạo nhân vật.</a:t>
            </a:r>
          </a:p>
        </p:txBody>
      </p:sp>
    </p:spTree>
    <p:extLst>
      <p:ext uri="{BB962C8B-B14F-4D97-AF65-F5344CB8AC3E}">
        <p14:creationId xmlns:p14="http://schemas.microsoft.com/office/powerpoint/2010/main" val="8936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001" y="11611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634350"/>
            <a:ext cx="838200" cy="827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E7C67-D546-EF7D-15E0-7EC88F4B242C}"/>
              </a:ext>
            </a:extLst>
          </p:cNvPr>
          <p:cNvSpPr txBox="1"/>
          <p:nvPr/>
        </p:nvSpPr>
        <p:spPr>
          <a:xfrm>
            <a:off x="3728880" y="634349"/>
            <a:ext cx="1074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“AI GIỎI LẬP TRÌNH” 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4670EB29-B2E0-4870-6433-18EBB54EF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8816" y="2886132"/>
            <a:ext cx="6700128" cy="677921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6CB58A-8BD3-7775-3DB1-4E2E71590AE7}"/>
              </a:ext>
            </a:extLst>
          </p:cNvPr>
          <p:cNvSpPr/>
          <p:nvPr/>
        </p:nvSpPr>
        <p:spPr>
          <a:xfrm>
            <a:off x="7772400" y="3062316"/>
            <a:ext cx="8839200" cy="416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nhóm cùng thực hiện việc thêm các chương trình cho các nhân vật khác nhau. Nhóm nào hoàn thành sớm nhất sẽ là người chiến thắng. </a:t>
            </a:r>
          </a:p>
        </p:txBody>
      </p:sp>
    </p:spTree>
    <p:extLst>
      <p:ext uri="{BB962C8B-B14F-4D97-AF65-F5344CB8AC3E}">
        <p14:creationId xmlns:p14="http://schemas.microsoft.com/office/powerpoint/2010/main" val="25942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83938" y="876300"/>
            <a:ext cx="925974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AF3D02-2438-6F05-77A6-BC1D46F4783F}"/>
              </a:ext>
            </a:extLst>
          </p:cNvPr>
          <p:cNvSpPr txBox="1"/>
          <p:nvPr/>
        </p:nvSpPr>
        <p:spPr>
          <a:xfrm>
            <a:off x="1667738" y="495300"/>
            <a:ext cx="153162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/>
              <a:t>Bài tập 2. </a:t>
            </a:r>
            <a:r>
              <a:rPr lang="vi-VN" sz="4000"/>
              <a:t>Em hãy mở chương trình "</a:t>
            </a:r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Điều khiển rô-bốt</a:t>
            </a:r>
            <a:r>
              <a:rPr lang="vi-VN" sz="4000"/>
              <a:t>" đã lưu ở Bài 14, rồi thực hiện các nhiệm vụ sau:</a:t>
            </a:r>
            <a:endParaRPr lang="en-US" sz="40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4A4CBA-6C92-562B-4CCF-F7D94D61BEC9}"/>
              </a:ext>
            </a:extLst>
          </p:cNvPr>
          <p:cNvSpPr/>
          <p:nvPr/>
        </p:nvSpPr>
        <p:spPr>
          <a:xfrm>
            <a:off x="1013723" y="2985172"/>
            <a:ext cx="16174514" cy="1634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a) Thêm nhân vật bọ dừa và tạo chương trình cho bọ dừa vẽ hình chữ nhật.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5DA7A4-2532-308B-6C4B-436B659BDAE7}"/>
              </a:ext>
            </a:extLst>
          </p:cNvPr>
          <p:cNvSpPr/>
          <p:nvPr/>
        </p:nvSpPr>
        <p:spPr>
          <a:xfrm>
            <a:off x="1013723" y="5110803"/>
            <a:ext cx="16174514" cy="1634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b) Xóa nhân vật mèo.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06AE8E-1608-495A-3623-F226C650EB5B}"/>
              </a:ext>
            </a:extLst>
          </p:cNvPr>
          <p:cNvSpPr/>
          <p:nvPr/>
        </p:nvSpPr>
        <p:spPr>
          <a:xfrm>
            <a:off x="1001023" y="7095651"/>
            <a:ext cx="16174514" cy="1634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c) Chạy chương trình và quan sát kết quả.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83938" y="876300"/>
            <a:ext cx="925974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D38EC-9A18-6834-A2BA-3834D239F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210" y="266699"/>
            <a:ext cx="12216828" cy="84504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FF0B0-FF6F-C081-7101-9B1EEEFAD2A2}"/>
              </a:ext>
            </a:extLst>
          </p:cNvPr>
          <p:cNvCxnSpPr>
            <a:cxnSpLocks/>
          </p:cNvCxnSpPr>
          <p:nvPr/>
        </p:nvCxnSpPr>
        <p:spPr>
          <a:xfrm flipV="1">
            <a:off x="1981200" y="4991100"/>
            <a:ext cx="1116198" cy="986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6AB681-8730-8B45-5B10-A61BEBF0F54E}"/>
              </a:ext>
            </a:extLst>
          </p:cNvPr>
          <p:cNvCxnSpPr>
            <a:cxnSpLocks/>
          </p:cNvCxnSpPr>
          <p:nvPr/>
        </p:nvCxnSpPr>
        <p:spPr>
          <a:xfrm flipH="1" flipV="1">
            <a:off x="8597199" y="850900"/>
            <a:ext cx="927801" cy="330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E52A0E-4C09-A0EE-FDF9-D050FDE15C69}"/>
              </a:ext>
            </a:extLst>
          </p:cNvPr>
          <p:cNvSpPr txBox="1"/>
          <p:nvPr/>
        </p:nvSpPr>
        <p:spPr>
          <a:xfrm>
            <a:off x="378088" y="5981700"/>
            <a:ext cx="294988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Chương trình bọ rùa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32738-5764-B831-5AF6-ED7B717CB4FB}"/>
              </a:ext>
            </a:extLst>
          </p:cNvPr>
          <p:cNvSpPr txBox="1"/>
          <p:nvPr/>
        </p:nvSpPr>
        <p:spPr>
          <a:xfrm>
            <a:off x="9677400" y="3666103"/>
            <a:ext cx="40386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Nháy nút “cờ xanh để” để bọ vẽ </a:t>
            </a:r>
          </a:p>
        </p:txBody>
      </p:sp>
    </p:spTree>
    <p:extLst>
      <p:ext uri="{BB962C8B-B14F-4D97-AF65-F5344CB8AC3E}">
        <p14:creationId xmlns:p14="http://schemas.microsoft.com/office/powerpoint/2010/main" val="31804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5EFEF0-2C79-CBFA-9738-596503E1A63E}"/>
              </a:ext>
            </a:extLst>
          </p:cNvPr>
          <p:cNvSpPr/>
          <p:nvPr/>
        </p:nvSpPr>
        <p:spPr>
          <a:xfrm>
            <a:off x="-342900" y="1837634"/>
            <a:ext cx="18973800" cy="495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87434" y="2936594"/>
            <a:ext cx="13370878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A6BBE82F-0F16-5528-5927-1A7E3EED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546" y="3030782"/>
            <a:ext cx="5714271" cy="725621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E13CE0F3-58DF-4F2C-6627-C1A07710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7555" y="2159087"/>
            <a:ext cx="838200" cy="8277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6B2F6455-7D00-F464-EA00-695C7DBBB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26981" y="6137569"/>
            <a:ext cx="838200" cy="82772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CC3CDFB-281D-137A-7FC4-1707ECCA2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09990" y="1512362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83938" y="876300"/>
            <a:ext cx="925974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59181-9541-3571-5801-D8A7E675F106}"/>
              </a:ext>
            </a:extLst>
          </p:cNvPr>
          <p:cNvSpPr txBox="1"/>
          <p:nvPr/>
        </p:nvSpPr>
        <p:spPr>
          <a:xfrm>
            <a:off x="1327124" y="1138079"/>
            <a:ext cx="15547712" cy="2035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effectLst/>
                <a:ea typeface="Calibri" panose="020F0502020204030204" pitchFamily="34" charset="0"/>
              </a:rPr>
              <a:t>Tạo chương trình mới cho nhân vật bọ cánh cứng vừa di chuyển vừa vẽ đường như Hình 77 dưới đây:</a:t>
            </a:r>
            <a:endParaRPr lang="en-US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6112C0-D363-82C2-DDC0-25C505B8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6" y="3619500"/>
            <a:ext cx="4988889" cy="53009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69DBF13-055A-25AF-B861-A6F86F63CAD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91800" y="3619500"/>
            <a:ext cx="7215240" cy="57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21473" y="3891072"/>
            <a:ext cx="925974" cy="91440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372C139B-09F2-772F-EE8A-589FD85CF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26492">
            <a:off x="5758579" y="-3689052"/>
            <a:ext cx="7095195" cy="614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82E3D-8E94-0D48-2A0D-C3E6D6857535}"/>
              </a:ext>
            </a:extLst>
          </p:cNvPr>
          <p:cNvSpPr txBox="1"/>
          <p:nvPr/>
        </p:nvSpPr>
        <p:spPr>
          <a:xfrm>
            <a:off x="2819400" y="1562100"/>
            <a:ext cx="12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4E3236D-E3FA-1ACA-691D-31C180C09C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37840">
            <a:off x="4690909" y="7542734"/>
            <a:ext cx="8906181" cy="771498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4322337-B92D-32B8-F65D-24103AFAB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349" y="8267700"/>
            <a:ext cx="1526912" cy="150782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F78CD3D-2070-170C-036A-4209EB6A0A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10330" y="7810500"/>
            <a:ext cx="1373608" cy="1356439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EBA2AE0-5D7F-B59C-6B87-C111650D42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32202" y="130791"/>
            <a:ext cx="2077710" cy="22645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C51FF87-FE62-EB20-016D-CB9F23D5F36B}"/>
              </a:ext>
            </a:extLst>
          </p:cNvPr>
          <p:cNvGrpSpPr/>
          <p:nvPr/>
        </p:nvGrpSpPr>
        <p:grpSpPr>
          <a:xfrm>
            <a:off x="1861962" y="3395772"/>
            <a:ext cx="14564073" cy="1905000"/>
            <a:chOff x="1494454" y="3395772"/>
            <a:chExt cx="14564073" cy="1905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94083F-6817-39C8-3D05-9FD67C660B3A}"/>
                </a:ext>
              </a:extLst>
            </p:cNvPr>
            <p:cNvSpPr/>
            <p:nvPr/>
          </p:nvSpPr>
          <p:spPr>
            <a:xfrm>
              <a:off x="2057400" y="3395772"/>
              <a:ext cx="14001127" cy="1905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8A79C6-3C9B-05B2-242A-46DB9CB8BCCF}"/>
                </a:ext>
              </a:extLst>
            </p:cNvPr>
            <p:cNvSpPr/>
            <p:nvPr/>
          </p:nvSpPr>
          <p:spPr>
            <a:xfrm>
              <a:off x="1494454" y="389107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1AE669-A20F-9AE4-EBFD-34DE8F45A70D}"/>
                </a:ext>
              </a:extLst>
            </p:cNvPr>
            <p:cNvSpPr txBox="1"/>
            <p:nvPr/>
          </p:nvSpPr>
          <p:spPr>
            <a:xfrm>
              <a:off x="3039557" y="3435810"/>
              <a:ext cx="12598069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kiến thức đã học ở bài học, hoàn thành bài tập phần vận dụng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8ED5D5-CCB4-7D55-03F0-7281EDA6EE3B}"/>
              </a:ext>
            </a:extLst>
          </p:cNvPr>
          <p:cNvGrpSpPr/>
          <p:nvPr/>
        </p:nvGrpSpPr>
        <p:grpSpPr>
          <a:xfrm>
            <a:off x="1861962" y="5869161"/>
            <a:ext cx="14564073" cy="1905000"/>
            <a:chOff x="1494454" y="3395772"/>
            <a:chExt cx="14564073" cy="1905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E1C8D46-142F-D8A6-DA05-7680D71BC4F1}"/>
                </a:ext>
              </a:extLst>
            </p:cNvPr>
            <p:cNvSpPr/>
            <p:nvPr/>
          </p:nvSpPr>
          <p:spPr>
            <a:xfrm>
              <a:off x="2057400" y="3395772"/>
              <a:ext cx="14001127" cy="1905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A4213B-1A86-E2AC-A320-403C90ADA6CF}"/>
                </a:ext>
              </a:extLst>
            </p:cNvPr>
            <p:cNvSpPr/>
            <p:nvPr/>
          </p:nvSpPr>
          <p:spPr>
            <a:xfrm>
              <a:off x="1494454" y="389107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63D47A-7AD5-D0EA-EBEA-86CC91CBBEFB}"/>
                </a:ext>
              </a:extLst>
            </p:cNvPr>
            <p:cNvSpPr txBox="1"/>
            <p:nvPr/>
          </p:nvSpPr>
          <p:spPr>
            <a:xfrm>
              <a:off x="3039557" y="3809867"/>
              <a:ext cx="13018970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Luyện tập lập trình trò chơi với phần mềm Scratch.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2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E88F86-916E-BBB1-7C7A-BCA772274F1D}"/>
              </a:ext>
            </a:extLst>
          </p:cNvPr>
          <p:cNvSpPr txBox="1"/>
          <p:nvPr/>
        </p:nvSpPr>
        <p:spPr>
          <a:xfrm>
            <a:off x="4152900" y="402283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36606F-58A4-CF94-9C9F-983DDA039A33}"/>
              </a:ext>
            </a:extLst>
          </p:cNvPr>
          <p:cNvSpPr txBox="1"/>
          <p:nvPr/>
        </p:nvSpPr>
        <p:spPr>
          <a:xfrm>
            <a:off x="2362200" y="1671607"/>
            <a:ext cx="135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đoạn thông tin về ý tưởng của bạn Minh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B35D2-86A5-EC9C-0525-0BA2FA9C7ADB}"/>
              </a:ext>
            </a:extLst>
          </p:cNvPr>
          <p:cNvSpPr txBox="1"/>
          <p:nvPr/>
        </p:nvSpPr>
        <p:spPr>
          <a:xfrm>
            <a:off x="617380" y="2633154"/>
            <a:ext cx="8496300" cy="71430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 Minh muốn nâng cấp chương trình "Chú chó đáng yêu" của bạn An như sau: Thêm một chú bướm trên sân khấu, chú chó sẽ đuổi theo chú bướm, mỗi lần đuổi kịp chú bướm thì chú chó kêu lên một tiếng.</a:t>
            </a:r>
            <a:endParaRPr lang="en-US" sz="4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6C184A5-B2F1-AA69-7B09-7D8CF282D088}"/>
              </a:ext>
            </a:extLst>
          </p:cNvPr>
          <p:cNvSpPr/>
          <p:nvPr/>
        </p:nvSpPr>
        <p:spPr>
          <a:xfrm>
            <a:off x="9829800" y="3543300"/>
            <a:ext cx="7543800" cy="1905000"/>
          </a:xfrm>
          <a:prstGeom prst="wedgeRoundRectCallout">
            <a:avLst>
              <a:gd name="adj1" fmla="val -55850"/>
              <a:gd name="adj2" fmla="val 318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xác định nhiệm vụ mà các em cần thực hiện.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7290A8-A468-5C26-AF20-EA8970FE52E3}"/>
              </a:ext>
            </a:extLst>
          </p:cNvPr>
          <p:cNvSpPr/>
          <p:nvPr/>
        </p:nvSpPr>
        <p:spPr>
          <a:xfrm>
            <a:off x="9829800" y="6276443"/>
            <a:ext cx="7543800" cy="2584039"/>
          </a:xfrm>
          <a:prstGeom prst="wedgeRoundRectCallout">
            <a:avLst>
              <a:gd name="adj1" fmla="val -55850"/>
              <a:gd name="adj2" fmla="val -3216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chia công việc cần làm thành những việc nhỏ hơn như thế nào?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7731523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D3305C77-BE5C-5F6A-C611-66FA434C6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5955978"/>
            <a:ext cx="7620000" cy="4700588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3A3242D-B4E4-D892-5F20-0351BFD10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4878">
            <a:off x="16125454" y="451533"/>
            <a:ext cx="1334860" cy="1664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DD66D2-ECB6-9B2C-8167-8C4FB49C6C2C}"/>
              </a:ext>
            </a:extLst>
          </p:cNvPr>
          <p:cNvSpPr txBox="1"/>
          <p:nvPr/>
        </p:nvSpPr>
        <p:spPr>
          <a:xfrm>
            <a:off x="1181100" y="2171700"/>
            <a:ext cx="159258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C4770B7A-E28D-9A37-F60E-95F2DB0B9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7152">
            <a:off x="452368" y="176495"/>
            <a:ext cx="1409745" cy="16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0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5E5B43-D382-3965-D225-37A9D172A08B}"/>
              </a:ext>
            </a:extLst>
          </p:cNvPr>
          <p:cNvSpPr txBox="1"/>
          <p:nvPr/>
        </p:nvSpPr>
        <p:spPr>
          <a:xfrm>
            <a:off x="3619500" y="857588"/>
            <a:ext cx="1104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hoàn thành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A2A2B1-C76D-80A2-E03C-2D6443936610}"/>
              </a:ext>
            </a:extLst>
          </p:cNvPr>
          <p:cNvSpPr txBox="1"/>
          <p:nvPr/>
        </p:nvSpPr>
        <p:spPr>
          <a:xfrm>
            <a:off x="1524000" y="2109091"/>
            <a:ext cx="152400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/>
              <a:t>Xác định nhân vật và sân khấu: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Mở chương trình "Chú chó đáng yêu"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Bổ sung thêm nhân vật chú bướm.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/>
              <a:t>Tạo chương trình điều khiển hai nhân vật: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Tạo chương trình điều khiển nhân vật chú bướm hành động theo ý tưởng câu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Sửa đoạn chương trình điều khiển nhân vật chú chó.</a:t>
            </a:r>
          </a:p>
        </p:txBody>
      </p:sp>
    </p:spTree>
    <p:extLst>
      <p:ext uri="{BB962C8B-B14F-4D97-AF65-F5344CB8AC3E}">
        <p14:creationId xmlns:p14="http://schemas.microsoft.com/office/powerpoint/2010/main" val="42094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>
            <a:extLst>
              <a:ext uri="{FF2B5EF4-FFF2-40B4-BE49-F238E27FC236}">
                <a16:creationId xmlns:a16="http://schemas.microsoft.com/office/drawing/2014/main" id="{20A107B6-4342-8554-672E-62C78D0A7D78}"/>
              </a:ext>
            </a:extLst>
          </p:cNvPr>
          <p:cNvGrpSpPr/>
          <p:nvPr/>
        </p:nvGrpSpPr>
        <p:grpSpPr>
          <a:xfrm rot="5400000">
            <a:off x="7726937" y="-1592836"/>
            <a:ext cx="2529324" cy="21945600"/>
            <a:chOff x="0" y="0"/>
            <a:chExt cx="14832469" cy="10692866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405FD7A-50D5-90F6-DC51-38A125B8DB67}"/>
                </a:ext>
              </a:extLst>
            </p:cNvPr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E8EF3B4-2BB4-4AEE-1E1A-4DECA16B3C21}"/>
                </a:ext>
              </a:extLst>
            </p:cNvPr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6B081ED4-1B54-9261-C7A1-3190E347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091452">
            <a:off x="-2947" y="6922704"/>
            <a:ext cx="2858177" cy="2239772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5678CA3-92F6-161F-CEBE-675664C1D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3671">
            <a:off x="15924630" y="1046455"/>
            <a:ext cx="1934382" cy="388288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999BA44-A74E-214B-9060-422170A9D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77048" y="7339780"/>
            <a:ext cx="4452052" cy="30921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D8A7A2-97A3-3A61-472A-D5380041806F}"/>
              </a:ext>
            </a:extLst>
          </p:cNvPr>
          <p:cNvSpPr txBox="1"/>
          <p:nvPr/>
        </p:nvSpPr>
        <p:spPr>
          <a:xfrm>
            <a:off x="2783421" y="2415152"/>
            <a:ext cx="12420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16.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CHƯƠNG TRÌNH CỦA EM</a:t>
            </a:r>
          </a:p>
        </p:txBody>
      </p:sp>
    </p:spTree>
    <p:extLst>
      <p:ext uri="{BB962C8B-B14F-4D97-AF65-F5344CB8AC3E}">
        <p14:creationId xmlns:p14="http://schemas.microsoft.com/office/powerpoint/2010/main" val="3359981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6902" y="1757439"/>
            <a:ext cx="11620500" cy="108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0"/>
              </a:lnSpc>
            </a:pPr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03181" y="644397"/>
            <a:ext cx="6836986" cy="97671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45971F0-0E4B-425A-5C19-ECB605DC0525}"/>
              </a:ext>
            </a:extLst>
          </p:cNvPr>
          <p:cNvGrpSpPr/>
          <p:nvPr/>
        </p:nvGrpSpPr>
        <p:grpSpPr>
          <a:xfrm>
            <a:off x="1072543" y="3646662"/>
            <a:ext cx="10285612" cy="1503211"/>
            <a:chOff x="992306" y="2781299"/>
            <a:chExt cx="10285612" cy="1503211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B8AF51-109C-FE1F-503D-D3FBAA46E5C0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50DE79-6B37-BB0D-AAFB-7E8919433EC3}"/>
              </a:ext>
            </a:extLst>
          </p:cNvPr>
          <p:cNvGrpSpPr/>
          <p:nvPr/>
        </p:nvGrpSpPr>
        <p:grpSpPr>
          <a:xfrm>
            <a:off x="1036149" y="5799980"/>
            <a:ext cx="10285612" cy="1503211"/>
            <a:chOff x="992306" y="2781299"/>
            <a:chExt cx="10285612" cy="1503211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295D0C06-673D-3FB9-50E7-798BAE516241}"/>
                </a:ext>
              </a:extLst>
            </p:cNvPr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97454C8D-9CE0-4C5E-7902-F7A3268AEE03}"/>
                  </a:ext>
                </a:extLst>
              </p:cNvPr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74BA28D7-A0CE-D1DB-C109-9E8CBA1661BF}"/>
                  </a:ext>
                </a:extLst>
              </p:cNvPr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1FB4A2CC-A92E-2C82-729E-65DF2BE74EEC}"/>
                </a:ext>
              </a:extLst>
            </p:cNvPr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D4E167-EE53-BFBB-C574-1B34F5F750E6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6902E0-056C-695A-F756-9385137A9EC1}"/>
              </a:ext>
            </a:extLst>
          </p:cNvPr>
          <p:cNvGrpSpPr/>
          <p:nvPr/>
        </p:nvGrpSpPr>
        <p:grpSpPr>
          <a:xfrm>
            <a:off x="1072543" y="7877764"/>
            <a:ext cx="10285612" cy="1503211"/>
            <a:chOff x="992306" y="2781299"/>
            <a:chExt cx="10285612" cy="1503211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D0C2EC34-FEEF-134D-2698-912268368373}"/>
                </a:ext>
              </a:extLst>
            </p:cNvPr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63B2701C-B095-1A8D-7FBA-EF0BDD515DAD}"/>
                  </a:ext>
                </a:extLst>
              </p:cNvPr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F6E1F22C-FCE2-19E4-8CAD-F24F7BC51DCB}"/>
                  </a:ext>
                </a:extLst>
              </p:cNvPr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44075F84-E561-E6F6-A76F-3E22B6D31B09}"/>
                </a:ext>
              </a:extLst>
            </p:cNvPr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0987BE-9568-9BC2-131F-208430DE7DAA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5EFEF0-2C79-CBFA-9738-596503E1A63E}"/>
              </a:ext>
            </a:extLst>
          </p:cNvPr>
          <p:cNvSpPr/>
          <p:nvPr/>
        </p:nvSpPr>
        <p:spPr>
          <a:xfrm>
            <a:off x="-342900" y="1837634"/>
            <a:ext cx="18973800" cy="495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87434" y="2936594"/>
            <a:ext cx="13370878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A6BBE82F-0F16-5528-5927-1A7E3EED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546" y="3030782"/>
            <a:ext cx="5714271" cy="725621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E13CE0F3-58DF-4F2C-6627-C1A07710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7555" y="2159087"/>
            <a:ext cx="838200" cy="8277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6B2F6455-7D00-F464-EA00-695C7DBBB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26981" y="6137569"/>
            <a:ext cx="838200" cy="82772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CC3CDFB-281D-137A-7FC4-1707ECCA2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09990" y="1512362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2A6513-199A-D55F-0E44-419FF7FCA669}"/>
              </a:ext>
            </a:extLst>
          </p:cNvPr>
          <p:cNvSpPr txBox="1"/>
          <p:nvPr/>
        </p:nvSpPr>
        <p:spPr>
          <a:xfrm>
            <a:off x="1655605" y="546099"/>
            <a:ext cx="14890750" cy="24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/>
              <a:t>Nhiệm vụ: </a:t>
            </a:r>
            <a:r>
              <a:rPr lang="vi-VN" sz="3600"/>
              <a:t>Mở tệp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ChuCho</a:t>
            </a:r>
            <a:r>
              <a:rPr lang="vi-VN" sz="3600"/>
              <a:t> đã lưu ở bài thực hành trước. Thêm nhân vật chú bướm vào chương trình và lập trình cho chú bướm. Điều chỉnh lệnh của các nhân vật. Lưu lại tệp với tên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Duoibat</a:t>
            </a:r>
            <a:r>
              <a:rPr lang="vi-VN" sz="3600"/>
              <a:t>.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98A8C-15FC-3E25-E663-21F2E0AA7FF8}"/>
              </a:ext>
            </a:extLst>
          </p:cNvPr>
          <p:cNvSpPr txBox="1"/>
          <p:nvPr/>
        </p:nvSpPr>
        <p:spPr>
          <a:xfrm>
            <a:off x="4648200" y="34671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THỰC HIỆN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B608A-5299-6B61-C729-1BA8A23AAA78}"/>
              </a:ext>
            </a:extLst>
          </p:cNvPr>
          <p:cNvGrpSpPr/>
          <p:nvPr/>
        </p:nvGrpSpPr>
        <p:grpSpPr>
          <a:xfrm>
            <a:off x="1295400" y="4394031"/>
            <a:ext cx="13296900" cy="914400"/>
            <a:chOff x="1333500" y="4512230"/>
            <a:chExt cx="132969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7911B-87D2-D051-614A-90A545285241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C881F-DA0A-D74B-62B5-06EC5407B95F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Mở tệp chương trình "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effectLst/>
                  <a:ea typeface="Calibri" panose="020F0502020204030204" pitchFamily="34" charset="0"/>
                </a:rPr>
                <a:t>Chú chó đáng yêu</a:t>
              </a:r>
              <a:r>
                <a:rPr lang="vi-VN" sz="3200">
                  <a:effectLst/>
                  <a:ea typeface="Calibri" panose="020F0502020204030204" pitchFamily="34" charset="0"/>
                </a:rPr>
                <a:t>" đã có trên ổ đĩa</a:t>
              </a:r>
              <a:endParaRPr lang="en-US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CF07D9-56F2-EE9B-63EF-F9BAC5AADDFE}"/>
              </a:ext>
            </a:extLst>
          </p:cNvPr>
          <p:cNvGrpSpPr/>
          <p:nvPr/>
        </p:nvGrpSpPr>
        <p:grpSpPr>
          <a:xfrm>
            <a:off x="1295400" y="5993445"/>
            <a:ext cx="13296900" cy="914400"/>
            <a:chOff x="1333500" y="4512230"/>
            <a:chExt cx="132969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811865-9D27-86B6-FA12-12F21BC91C5B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4AEBCD-07DD-3E47-4114-CFF793194E22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Bổ sung thêm nhân vật chú bướm</a:t>
              </a:r>
              <a:endParaRPr lang="en-US" sz="3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8AF953-4B83-8F3D-3507-8C427B0097B7}"/>
              </a:ext>
            </a:extLst>
          </p:cNvPr>
          <p:cNvGrpSpPr/>
          <p:nvPr/>
        </p:nvGrpSpPr>
        <p:grpSpPr>
          <a:xfrm>
            <a:off x="1295400" y="7417585"/>
            <a:ext cx="15697200" cy="1490152"/>
            <a:chOff x="1333500" y="4305530"/>
            <a:chExt cx="15697200" cy="1490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FA0A63A-795C-A1BE-FB50-9D4FA20E560E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79A088-8FC3-6C79-2A61-BD2217766C9C}"/>
                </a:ext>
              </a:extLst>
            </p:cNvPr>
            <p:cNvSpPr txBox="1"/>
            <p:nvPr/>
          </p:nvSpPr>
          <p:spPr>
            <a:xfrm>
              <a:off x="3048000" y="4305530"/>
              <a:ext cx="13982700" cy="149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Tạo chương trình điều khiển nhân vật chú bướm hành động theo ý tưởng câu chuyện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6419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2A6513-199A-D55F-0E44-419FF7FCA669}"/>
              </a:ext>
            </a:extLst>
          </p:cNvPr>
          <p:cNvSpPr txBox="1"/>
          <p:nvPr/>
        </p:nvSpPr>
        <p:spPr>
          <a:xfrm>
            <a:off x="1655605" y="546099"/>
            <a:ext cx="14890750" cy="24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/>
              <a:t>Nhiệm vụ: </a:t>
            </a:r>
            <a:r>
              <a:rPr lang="vi-VN" sz="3600"/>
              <a:t>Mở tệp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ChuCho</a:t>
            </a:r>
            <a:r>
              <a:rPr lang="vi-VN" sz="3600"/>
              <a:t> đã lưu ở bài thực hành trước. Thêm nhân vật chú bướm vào chương trình và lập trình cho chú bướm. Điều chỉnh lệnh của các nhân vật. Lưu lại tệp với tên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Duoibat</a:t>
            </a:r>
            <a:r>
              <a:rPr lang="vi-VN" sz="3600"/>
              <a:t>.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98A8C-15FC-3E25-E663-21F2E0AA7FF8}"/>
              </a:ext>
            </a:extLst>
          </p:cNvPr>
          <p:cNvSpPr txBox="1"/>
          <p:nvPr/>
        </p:nvSpPr>
        <p:spPr>
          <a:xfrm>
            <a:off x="4648200" y="34671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THỰC HIỆN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B608A-5299-6B61-C729-1BA8A23AAA78}"/>
              </a:ext>
            </a:extLst>
          </p:cNvPr>
          <p:cNvGrpSpPr/>
          <p:nvPr/>
        </p:nvGrpSpPr>
        <p:grpSpPr>
          <a:xfrm>
            <a:off x="1295400" y="4394031"/>
            <a:ext cx="13296900" cy="914400"/>
            <a:chOff x="1333500" y="4512230"/>
            <a:chExt cx="132969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7911B-87D2-D051-614A-90A545285241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C881F-DA0A-D74B-62B5-06EC5407B95F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Sửa đoạn chương trình điều khiển nhân vật chú chó</a:t>
              </a:r>
              <a:endParaRPr lang="en-US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CF07D9-56F2-EE9B-63EF-F9BAC5AADDFE}"/>
              </a:ext>
            </a:extLst>
          </p:cNvPr>
          <p:cNvGrpSpPr/>
          <p:nvPr/>
        </p:nvGrpSpPr>
        <p:grpSpPr>
          <a:xfrm>
            <a:off x="1295400" y="5993445"/>
            <a:ext cx="13296900" cy="914400"/>
            <a:chOff x="1333500" y="4512230"/>
            <a:chExt cx="132969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811865-9D27-86B6-FA12-12F21BC91C5B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4AEBCD-07DD-3E47-4114-CFF793194E22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Chạy chương trình và lưu tệp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2530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893954-6315-A3CF-A03E-8693A352B529}"/>
              </a:ext>
            </a:extLst>
          </p:cNvPr>
          <p:cNvGrpSpPr/>
          <p:nvPr/>
        </p:nvGrpSpPr>
        <p:grpSpPr>
          <a:xfrm>
            <a:off x="1104900" y="1365968"/>
            <a:ext cx="16078200" cy="7054032"/>
            <a:chOff x="1143000" y="1332025"/>
            <a:chExt cx="16078200" cy="70540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0EEF18-2596-2641-E5AB-AD4F93F1E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878197"/>
              <a:ext cx="7307598" cy="545808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E72BE-09B1-9DC4-5C12-3B2F714A5E54}"/>
                </a:ext>
              </a:extLst>
            </p:cNvPr>
            <p:cNvSpPr txBox="1"/>
            <p:nvPr/>
          </p:nvSpPr>
          <p:spPr>
            <a:xfrm>
              <a:off x="1143000" y="7658100"/>
              <a:ext cx="7848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Hình ảnh minh họa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55DC79-9701-D38C-5045-7D625B2CB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91800" y="1332025"/>
              <a:ext cx="6248400" cy="631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73E522-D649-5753-0BF0-A28D2DC2B696}"/>
                </a:ext>
              </a:extLst>
            </p:cNvPr>
            <p:cNvSpPr txBox="1"/>
            <p:nvPr/>
          </p:nvSpPr>
          <p:spPr>
            <a:xfrm>
              <a:off x="9372600" y="7755115"/>
              <a:ext cx="7848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Chương trình của chú chó </a:t>
              </a:r>
            </a:p>
          </p:txBody>
        </p:sp>
      </p:grpSp>
      <p:pic>
        <p:nvPicPr>
          <p:cNvPr id="17" name="Picture 9">
            <a:extLst>
              <a:ext uri="{FF2B5EF4-FFF2-40B4-BE49-F238E27FC236}">
                <a16:creationId xmlns:a16="http://schemas.microsoft.com/office/drawing/2014/main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02100" y="538245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701</Words>
  <Application>Microsoft Office PowerPoint</Application>
  <PresentationFormat>Custom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phấn Xanh dương và Trắng Minh họa Dự án Nhóm Bản thuyết trình Giáo dục</dc:title>
  <cp:lastModifiedBy>Thảo Đào</cp:lastModifiedBy>
  <cp:revision>11</cp:revision>
  <dcterms:created xsi:type="dcterms:W3CDTF">2006-08-16T00:00:00Z</dcterms:created>
  <dcterms:modified xsi:type="dcterms:W3CDTF">2023-04-04T02:01:09Z</dcterms:modified>
  <dc:identifier>DAFeWibKmFo</dc:identifier>
</cp:coreProperties>
</file>