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7"/>
  </p:handoutMasterIdLst>
  <p:sldIdLst>
    <p:sldId id="342" r:id="rId2"/>
    <p:sldId id="256" r:id="rId3"/>
    <p:sldId id="358" r:id="rId4"/>
    <p:sldId id="343" r:id="rId5"/>
    <p:sldId id="344" r:id="rId6"/>
    <p:sldId id="347" r:id="rId7"/>
    <p:sldId id="350" r:id="rId8"/>
    <p:sldId id="325" r:id="rId9"/>
    <p:sldId id="326" r:id="rId10"/>
    <p:sldId id="354" r:id="rId11"/>
    <p:sldId id="355" r:id="rId12"/>
    <p:sldId id="356" r:id="rId13"/>
    <p:sldId id="357" r:id="rId14"/>
    <p:sldId id="359" r:id="rId15"/>
    <p:sldId id="323" r:id="rId16"/>
  </p:sldIdLst>
  <p:sldSz cx="12192000" cy="6858000"/>
  <p:notesSz cx="6858000" cy="9144000"/>
  <p:embeddedFontLst>
    <p:embeddedFont>
      <p:font typeface="#9Slide03 Sofia Pro Soft" panose="020B0000000000000000" pitchFamily="34" charset="0"/>
      <p:regular r:id="rId18"/>
    </p:embeddedFont>
    <p:embeddedFont>
      <p:font typeface="#9Slide03 Sofia Pro Soft Bold" panose="020B0000000000000000" pitchFamily="34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  <p:embeddedFont>
      <p:font typeface="HP-167" panose="020B0604020202020204"/>
      <p:bold r:id="rId29"/>
    </p:embeddedFont>
    <p:embeddedFont>
      <p:font typeface="HP-168" panose="020B0604020202020204"/>
      <p:bold r:id="rId30"/>
    </p:embeddedFont>
    <p:embeddedFont>
      <p:font typeface="UTM Guanine" panose="02040603050506020204" pitchFamily="18" charset="0"/>
      <p:regular r:id="rId31"/>
    </p:embeddedFont>
    <p:embeddedFont>
      <p:font typeface="UTM Showcard" panose="02040603050506020204" pitchFamily="18" charset="0"/>
      <p:regular r:id="rId32"/>
    </p:embeddedFont>
  </p:embeddedFontLst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ẠM DUYÊN" id="{6DC123F5-A65E-4B21-8D63-A08C7DCC59C8}">
          <p14:sldIdLst>
            <p14:sldId id="342"/>
            <p14:sldId id="256"/>
            <p14:sldId id="358"/>
            <p14:sldId id="343"/>
            <p14:sldId id="344"/>
            <p14:sldId id="347"/>
            <p14:sldId id="350"/>
            <p14:sldId id="325"/>
            <p14:sldId id="326"/>
            <p14:sldId id="354"/>
            <p14:sldId id="355"/>
            <p14:sldId id="356"/>
            <p14:sldId id="357"/>
            <p14:sldId id="359"/>
            <p14:sldId id="32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EBFF"/>
    <a:srgbClr val="B8D9FF"/>
    <a:srgbClr val="F54D6D"/>
    <a:srgbClr val="47578B"/>
    <a:srgbClr val="5366A3"/>
    <a:srgbClr val="F78A07"/>
    <a:srgbClr val="79A079"/>
    <a:srgbClr val="E1758A"/>
    <a:srgbClr val="F7738B"/>
    <a:srgbClr val="83BC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16" autoAdjust="0"/>
    <p:restoredTop sz="86410"/>
  </p:normalViewPr>
  <p:slideViewPr>
    <p:cSldViewPr>
      <p:cViewPr>
        <p:scale>
          <a:sx n="100" d="100"/>
          <a:sy n="100" d="100"/>
        </p:scale>
        <p:origin x="840" y="566"/>
      </p:cViewPr>
      <p:guideLst/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26" Type="http://schemas.openxmlformats.org/officeDocument/2006/relationships/image" Target="../media/image21.png"/><Relationship Id="rId3" Type="http://schemas.openxmlformats.org/officeDocument/2006/relationships/image" Target="../media/image3.png"/><Relationship Id="rId21" Type="http://schemas.openxmlformats.org/officeDocument/2006/relationships/image" Target="../media/image17.png"/><Relationship Id="rId7" Type="http://schemas.openxmlformats.org/officeDocument/2006/relationships/image" Target="../media/image5.sv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5" Type="http://schemas.openxmlformats.org/officeDocument/2006/relationships/image" Target="../media/image20.png"/><Relationship Id="rId2" Type="http://schemas.openxmlformats.org/officeDocument/2006/relationships/image" Target="../media/image2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9.png"/><Relationship Id="rId5" Type="http://schemas.openxmlformats.org/officeDocument/2006/relationships/image" Target="../media/image24.svg"/><Relationship Id="rId15" Type="http://schemas.openxmlformats.org/officeDocument/2006/relationships/image" Target="../media/image13.png"/><Relationship Id="rId23" Type="http://schemas.openxmlformats.org/officeDocument/2006/relationships/image" Target="../media/image18.png"/><Relationship Id="rId10" Type="http://schemas.openxmlformats.org/officeDocument/2006/relationships/image" Target="../media/image8.png"/><Relationship Id="rId19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7.png"/><Relationship Id="rId27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0.sv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image" Target="../media/image28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5" Type="http://schemas.openxmlformats.org/officeDocument/2006/relationships/image" Target="../media/image27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5.sv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5.sv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4.png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3.png"/><Relationship Id="rId14" Type="http://schemas.openxmlformats.org/officeDocument/2006/relationships/image" Target="../media/image27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1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30.svg"/><Relationship Id="rId9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0ADA11BE-3F85-4779-1F2A-A2FC8B9D3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26894"/>
          <a:stretch>
            <a:fillRect/>
          </a:stretch>
        </p:blipFill>
        <p:spPr>
          <a:xfrm>
            <a:off x="1" y="-328392"/>
            <a:ext cx="5050058" cy="7186392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9E4B47D4-F739-8B42-E77F-72ED05D8FD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26894"/>
          <a:stretch>
            <a:fillRect/>
          </a:stretch>
        </p:blipFill>
        <p:spPr>
          <a:xfrm>
            <a:off x="7141943" y="-331440"/>
            <a:ext cx="5050058" cy="7186392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7EEA8954-B46D-8506-5F3B-F74F786345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26894"/>
          <a:stretch>
            <a:fillRect/>
          </a:stretch>
        </p:blipFill>
        <p:spPr>
          <a:xfrm>
            <a:off x="3434330" y="-328392"/>
            <a:ext cx="5050058" cy="7186392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FC42F449-23A5-9AC1-C26B-FB5FA8BD08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" y="6183807"/>
            <a:ext cx="4876800" cy="682752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28A4A4C8-6E56-45B2-DE70-245BCC94D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8224"/>
          <a:stretch/>
        </p:blipFill>
        <p:spPr>
          <a:xfrm>
            <a:off x="9666972" y="6183807"/>
            <a:ext cx="2525028" cy="682752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9207211E-9406-0FDC-D738-392FD7D630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90172" y="6183807"/>
            <a:ext cx="4876800" cy="682752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2CBD6B26-17B1-ECE4-847D-F3CA2CA7FC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0901817" y="5712394"/>
            <a:ext cx="641521" cy="680659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17647B82-8495-5CD0-8072-1F02AE0D6E6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3680" b="3680"/>
          <a:stretch>
            <a:fillRect/>
          </a:stretch>
        </p:blipFill>
        <p:spPr>
          <a:xfrm>
            <a:off x="2863233" y="5770483"/>
            <a:ext cx="574291" cy="564480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F914C0B2-D1E4-976C-9D81-27673ABB81F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1665119" y="3707238"/>
            <a:ext cx="353623" cy="673568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294400D4-1183-1396-37AB-8B5236FA40F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0833479" y="4516494"/>
            <a:ext cx="1358521" cy="2073003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528EE570-C605-B7C0-D162-5D1F572774D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0776" y="-92887"/>
            <a:ext cx="2863232" cy="1001319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1E48B0BE-B5D0-5FD5-5D80-87E614126A3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18443" y="-92887"/>
            <a:ext cx="2712582" cy="948635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7732AD71-7E48-DA29-9326-1C34B00848E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93636" y="-92887"/>
            <a:ext cx="2712582" cy="948635"/>
          </a:xfrm>
          <a:prstGeom prst="rect">
            <a:avLst/>
          </a:prstGeom>
        </p:spPr>
      </p:pic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448BD26C-6780-5DE8-66A7-BA1D9811E68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2732962" y="6172200"/>
            <a:ext cx="509297" cy="619205"/>
          </a:xfrm>
          <a:prstGeom prst="rect">
            <a:avLst/>
          </a:prstGeom>
        </p:spPr>
      </p:pic>
      <p:pic>
        <p:nvPicPr>
          <p:cNvPr id="18" name="PHẠM DUYÊN 15 - 9Slide.vn">
            <a:extLst>
              <a:ext uri="{FF2B5EF4-FFF2-40B4-BE49-F238E27FC236}">
                <a16:creationId xmlns:a16="http://schemas.microsoft.com/office/drawing/2014/main" id="{8B0464AA-806B-62DC-49F7-14469642C1C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6327870" y="5961814"/>
            <a:ext cx="814073" cy="519989"/>
          </a:xfrm>
          <a:prstGeom prst="rect">
            <a:avLst/>
          </a:prstGeom>
        </p:spPr>
      </p:pic>
      <p:pic>
        <p:nvPicPr>
          <p:cNvPr id="19" name="PHẠM DUYÊN 16 - 9Slide.vn">
            <a:extLst>
              <a:ext uri="{FF2B5EF4-FFF2-40B4-BE49-F238E27FC236}">
                <a16:creationId xmlns:a16="http://schemas.microsoft.com/office/drawing/2014/main" id="{F982DB5A-65EC-4F9D-1126-513B0612A8D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10323624" y="5770483"/>
            <a:ext cx="508289" cy="519989"/>
          </a:xfrm>
          <a:prstGeom prst="rect">
            <a:avLst/>
          </a:prstGeom>
        </p:spPr>
      </p:pic>
      <p:pic>
        <p:nvPicPr>
          <p:cNvPr id="20" name="PHẠM DUYÊN 17 - 9Slide.vn">
            <a:extLst>
              <a:ext uri="{FF2B5EF4-FFF2-40B4-BE49-F238E27FC236}">
                <a16:creationId xmlns:a16="http://schemas.microsoft.com/office/drawing/2014/main" id="{C8F64E82-8B1C-F91C-E4A8-2EE92E9120C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7569802" y="6329502"/>
            <a:ext cx="580124" cy="519989"/>
          </a:xfrm>
          <a:prstGeom prst="rect">
            <a:avLst/>
          </a:prstGeom>
        </p:spPr>
      </p:pic>
      <p:pic>
        <p:nvPicPr>
          <p:cNvPr id="21" name="PHẠM DUYÊN 18 - 9Slide.vn">
            <a:extLst>
              <a:ext uri="{FF2B5EF4-FFF2-40B4-BE49-F238E27FC236}">
                <a16:creationId xmlns:a16="http://schemas.microsoft.com/office/drawing/2014/main" id="{3C033665-B4D6-33E7-0243-03EF1CC4FCD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8768340" y="6005194"/>
            <a:ext cx="1619097" cy="794443"/>
          </a:xfrm>
          <a:prstGeom prst="rect">
            <a:avLst/>
          </a:prstGeom>
        </p:spPr>
      </p:pic>
      <p:pic>
        <p:nvPicPr>
          <p:cNvPr id="22" name="PHẠM DUYÊN 19 - 9Slide.vn">
            <a:extLst>
              <a:ext uri="{FF2B5EF4-FFF2-40B4-BE49-F238E27FC236}">
                <a16:creationId xmlns:a16="http://schemas.microsoft.com/office/drawing/2014/main" id="{F89DDCD9-73D4-BD0F-29C8-E5051A1E838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3527187" y="5202624"/>
            <a:ext cx="333402" cy="1655707"/>
          </a:xfrm>
          <a:prstGeom prst="rect">
            <a:avLst/>
          </a:prstGeom>
        </p:spPr>
      </p:pic>
      <p:pic>
        <p:nvPicPr>
          <p:cNvPr id="23" name="PHẠM DUYÊN 20 - 9Slide.vn">
            <a:extLst>
              <a:ext uri="{FF2B5EF4-FFF2-40B4-BE49-F238E27FC236}">
                <a16:creationId xmlns:a16="http://schemas.microsoft.com/office/drawing/2014/main" id="{F18AC05F-A1A0-6520-C3B8-957A5C2A796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1" y="4484735"/>
            <a:ext cx="2153363" cy="2381823"/>
          </a:xfrm>
          <a:prstGeom prst="rect">
            <a:avLst/>
          </a:prstGeom>
        </p:spPr>
      </p:pic>
      <p:pic>
        <p:nvPicPr>
          <p:cNvPr id="24" name="PHẠM DUYÊN 21 - 9Slide.vn">
            <a:extLst>
              <a:ext uri="{FF2B5EF4-FFF2-40B4-BE49-F238E27FC236}">
                <a16:creationId xmlns:a16="http://schemas.microsoft.com/office/drawing/2014/main" id="{EFD36836-897F-7EF9-F9B2-E30CB791F6A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10756203" y="5124471"/>
            <a:ext cx="324211" cy="777328"/>
          </a:xfrm>
          <a:prstGeom prst="rect">
            <a:avLst/>
          </a:prstGeom>
        </p:spPr>
      </p:pic>
      <p:pic>
        <p:nvPicPr>
          <p:cNvPr id="25" name="PHẠM DUYÊN 22 - 9Slide.vn">
            <a:extLst>
              <a:ext uri="{FF2B5EF4-FFF2-40B4-BE49-F238E27FC236}">
                <a16:creationId xmlns:a16="http://schemas.microsoft.com/office/drawing/2014/main" id="{2C712607-3E90-D4D4-83E3-AC7DE92BBAA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3849142" y="6199266"/>
            <a:ext cx="279531" cy="659065"/>
          </a:xfrm>
          <a:prstGeom prst="rect">
            <a:avLst/>
          </a:prstGeom>
        </p:spPr>
      </p:pic>
      <p:pic>
        <p:nvPicPr>
          <p:cNvPr id="26" name="PHẠM DUYÊN 23 - 9Slide.vn">
            <a:extLst>
              <a:ext uri="{FF2B5EF4-FFF2-40B4-BE49-F238E27FC236}">
                <a16:creationId xmlns:a16="http://schemas.microsoft.com/office/drawing/2014/main" id="{705DA91B-2FF0-15FE-3340-9D7394858100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 rot="16951035">
            <a:off x="10338211" y="-367594"/>
            <a:ext cx="1484407" cy="2106787"/>
          </a:xfrm>
          <a:prstGeom prst="rect">
            <a:avLst/>
          </a:prstGeom>
        </p:spPr>
      </p:pic>
      <p:pic>
        <p:nvPicPr>
          <p:cNvPr id="27" name="PHẠM DUYÊN 24 - 9Slide.vn">
            <a:extLst>
              <a:ext uri="{FF2B5EF4-FFF2-40B4-BE49-F238E27FC236}">
                <a16:creationId xmlns:a16="http://schemas.microsoft.com/office/drawing/2014/main" id="{0B3F4216-D9E7-75F1-4F24-91C0C24F7D7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4471734" y="5943378"/>
            <a:ext cx="1156649" cy="694187"/>
          </a:xfrm>
          <a:prstGeom prst="rect">
            <a:avLst/>
          </a:prstGeom>
        </p:spPr>
      </p:pic>
      <p:pic>
        <p:nvPicPr>
          <p:cNvPr id="28" name="PHẠM DUYÊN 25 - 9Slide.vn">
            <a:extLst>
              <a:ext uri="{FF2B5EF4-FFF2-40B4-BE49-F238E27FC236}">
                <a16:creationId xmlns:a16="http://schemas.microsoft.com/office/drawing/2014/main" id="{C8F39FDF-A9BC-735D-0C95-36793173540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>
            <a:fillRect/>
          </a:stretch>
        </p:blipFill>
        <p:spPr>
          <a:xfrm rot="5400000">
            <a:off x="192688" y="5988690"/>
            <a:ext cx="327162" cy="6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8065DD51-92D1-ADA7-02D3-8EF60B36E9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6894"/>
          <a:stretch>
            <a:fillRect/>
          </a:stretch>
        </p:blipFill>
        <p:spPr>
          <a:xfrm>
            <a:off x="1" y="-328392"/>
            <a:ext cx="5050058" cy="7186392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2D2AEDF3-3788-BFA8-1134-C8FA8D8C53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6894"/>
          <a:stretch>
            <a:fillRect/>
          </a:stretch>
        </p:blipFill>
        <p:spPr>
          <a:xfrm>
            <a:off x="7141943" y="-331440"/>
            <a:ext cx="5050058" cy="7186392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E7624413-5062-D23F-2AA2-868E7C7AF0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6894"/>
          <a:stretch>
            <a:fillRect/>
          </a:stretch>
        </p:blipFill>
        <p:spPr>
          <a:xfrm>
            <a:off x="3434330" y="-328392"/>
            <a:ext cx="5050058" cy="7186392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F62EF30B-48BD-0F39-BECC-7EA39480BC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47718" y="1881507"/>
            <a:ext cx="6623282" cy="3094987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D42C949F-853D-CCC3-9133-B00058992C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183807"/>
            <a:ext cx="4876800" cy="682752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EFB563C7-1DF8-4C05-107B-F1351291BF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48522" b="6568"/>
          <a:stretch/>
        </p:blipFill>
        <p:spPr>
          <a:xfrm>
            <a:off x="9666972" y="6183807"/>
            <a:ext cx="2510514" cy="637907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B2BF58E-B737-1091-93EB-40C8A3A0C8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90172" y="6183807"/>
            <a:ext cx="4876800" cy="682752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780CFF8D-4A43-EDB6-B806-F0F54C25E43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901817" y="5712394"/>
            <a:ext cx="641521" cy="680659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92CE5A1-4A5C-BA91-C9BD-1C7BA9046AB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t="3680" b="3680"/>
          <a:stretch>
            <a:fillRect/>
          </a:stretch>
        </p:blipFill>
        <p:spPr>
          <a:xfrm>
            <a:off x="2863233" y="5770483"/>
            <a:ext cx="574291" cy="564480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FC20CF36-890D-39A3-379E-C3390A81A10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1665119" y="3707238"/>
            <a:ext cx="353623" cy="673568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41C5EF9F-6E8F-AE8C-D606-E99F35384C9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0833479" y="4516494"/>
            <a:ext cx="1358521" cy="2073003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877D0A95-8117-F3E2-91A6-AC2FCA435C6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0776" y="-92887"/>
            <a:ext cx="2863232" cy="1001319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D9AB0F94-3058-3C3A-A785-61F5D14FFE5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8443" y="-92887"/>
            <a:ext cx="2712582" cy="948635"/>
          </a:xfrm>
          <a:prstGeom prst="rect">
            <a:avLst/>
          </a:prstGeom>
        </p:spPr>
      </p:pic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A29159CA-B8ED-26AA-3F18-93A64C58B27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793636" y="-92887"/>
            <a:ext cx="2712582" cy="948635"/>
          </a:xfrm>
          <a:prstGeom prst="rect">
            <a:avLst/>
          </a:prstGeom>
        </p:spPr>
      </p:pic>
      <p:pic>
        <p:nvPicPr>
          <p:cNvPr id="18" name="PHẠM DUYÊN 15 - 9Slide.vn">
            <a:extLst>
              <a:ext uri="{FF2B5EF4-FFF2-40B4-BE49-F238E27FC236}">
                <a16:creationId xmlns:a16="http://schemas.microsoft.com/office/drawing/2014/main" id="{6D4A8736-2F9E-3933-B0B5-291DFF70C4C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2732962" y="6172200"/>
            <a:ext cx="509297" cy="619205"/>
          </a:xfrm>
          <a:prstGeom prst="rect">
            <a:avLst/>
          </a:prstGeom>
        </p:spPr>
      </p:pic>
      <p:pic>
        <p:nvPicPr>
          <p:cNvPr id="19" name="PHẠM DUYÊN 16 - 9Slide.vn">
            <a:extLst>
              <a:ext uri="{FF2B5EF4-FFF2-40B4-BE49-F238E27FC236}">
                <a16:creationId xmlns:a16="http://schemas.microsoft.com/office/drawing/2014/main" id="{4543651E-5A1C-210D-96E9-7D73F991CF8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6327870" y="5961814"/>
            <a:ext cx="814073" cy="519989"/>
          </a:xfrm>
          <a:prstGeom prst="rect">
            <a:avLst/>
          </a:prstGeom>
        </p:spPr>
      </p:pic>
      <p:pic>
        <p:nvPicPr>
          <p:cNvPr id="20" name="PHẠM DUYÊN 17 - 9Slide.vn">
            <a:extLst>
              <a:ext uri="{FF2B5EF4-FFF2-40B4-BE49-F238E27FC236}">
                <a16:creationId xmlns:a16="http://schemas.microsoft.com/office/drawing/2014/main" id="{90449222-DE65-D0F7-6B46-CF8088B6BC7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10323624" y="5770483"/>
            <a:ext cx="508289" cy="519989"/>
          </a:xfrm>
          <a:prstGeom prst="rect">
            <a:avLst/>
          </a:prstGeom>
        </p:spPr>
      </p:pic>
      <p:pic>
        <p:nvPicPr>
          <p:cNvPr id="21" name="PHẠM DUYÊN 18 - 9Slide.vn">
            <a:extLst>
              <a:ext uri="{FF2B5EF4-FFF2-40B4-BE49-F238E27FC236}">
                <a16:creationId xmlns:a16="http://schemas.microsoft.com/office/drawing/2014/main" id="{D5C4E081-B912-F6C1-6AAE-D455D595ED4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7569802" y="6329502"/>
            <a:ext cx="580124" cy="519989"/>
          </a:xfrm>
          <a:prstGeom prst="rect">
            <a:avLst/>
          </a:prstGeom>
        </p:spPr>
      </p:pic>
      <p:pic>
        <p:nvPicPr>
          <p:cNvPr id="22" name="PHẠM DUYÊN 19 - 9Slide.vn">
            <a:extLst>
              <a:ext uri="{FF2B5EF4-FFF2-40B4-BE49-F238E27FC236}">
                <a16:creationId xmlns:a16="http://schemas.microsoft.com/office/drawing/2014/main" id="{AAD2C9F8-8764-F7E7-2667-8BEE7B1358B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8768340" y="6005194"/>
            <a:ext cx="1619097" cy="794443"/>
          </a:xfrm>
          <a:prstGeom prst="rect">
            <a:avLst/>
          </a:prstGeom>
        </p:spPr>
      </p:pic>
      <p:pic>
        <p:nvPicPr>
          <p:cNvPr id="23" name="PHẠM DUYÊN 20 - 9Slide.vn">
            <a:extLst>
              <a:ext uri="{FF2B5EF4-FFF2-40B4-BE49-F238E27FC236}">
                <a16:creationId xmlns:a16="http://schemas.microsoft.com/office/drawing/2014/main" id="{01B5FD2B-BE05-91AE-1A8B-A5FE4FDD57D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2929447" y="3564687"/>
            <a:ext cx="436647" cy="1353377"/>
          </a:xfrm>
          <a:prstGeom prst="rect">
            <a:avLst/>
          </a:prstGeom>
        </p:spPr>
      </p:pic>
      <p:pic>
        <p:nvPicPr>
          <p:cNvPr id="24" name="PHẠM DUYÊN 21 - 9Slide.vn">
            <a:extLst>
              <a:ext uri="{FF2B5EF4-FFF2-40B4-BE49-F238E27FC236}">
                <a16:creationId xmlns:a16="http://schemas.microsoft.com/office/drawing/2014/main" id="{7FF27271-A632-9137-691D-D9BEEC37D897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3147770" y="3883682"/>
            <a:ext cx="477843" cy="1034383"/>
          </a:xfrm>
          <a:prstGeom prst="rect">
            <a:avLst/>
          </a:prstGeom>
        </p:spPr>
      </p:pic>
      <p:pic>
        <p:nvPicPr>
          <p:cNvPr id="25" name="PHẠM DUYÊN 22 - 9Slide.vn">
            <a:extLst>
              <a:ext uri="{FF2B5EF4-FFF2-40B4-BE49-F238E27FC236}">
                <a16:creationId xmlns:a16="http://schemas.microsoft.com/office/drawing/2014/main" id="{F01D88FC-E5F6-71AD-2DB7-FDA06656665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3527187" y="5202624"/>
            <a:ext cx="333402" cy="1655707"/>
          </a:xfrm>
          <a:prstGeom prst="rect">
            <a:avLst/>
          </a:prstGeom>
        </p:spPr>
      </p:pic>
      <p:pic>
        <p:nvPicPr>
          <p:cNvPr id="26" name="PHẠM DUYÊN 23 - 9Slide.vn">
            <a:extLst>
              <a:ext uri="{FF2B5EF4-FFF2-40B4-BE49-F238E27FC236}">
                <a16:creationId xmlns:a16="http://schemas.microsoft.com/office/drawing/2014/main" id="{293CDE5D-2ECD-07ED-1436-44A893B1CCA6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>
            <a:fillRect/>
          </a:stretch>
        </p:blipFill>
        <p:spPr>
          <a:xfrm>
            <a:off x="1" y="4577613"/>
            <a:ext cx="2069393" cy="2288945"/>
          </a:xfrm>
          <a:prstGeom prst="rect">
            <a:avLst/>
          </a:prstGeom>
        </p:spPr>
      </p:pic>
      <p:pic>
        <p:nvPicPr>
          <p:cNvPr id="27" name="PHẠM DUYÊN 24 - 9Slide.vn">
            <a:extLst>
              <a:ext uri="{FF2B5EF4-FFF2-40B4-BE49-F238E27FC236}">
                <a16:creationId xmlns:a16="http://schemas.microsoft.com/office/drawing/2014/main" id="{28244887-05FC-1D96-E6FB-BBDC63F1D3F5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rcRect/>
          <a:stretch>
            <a:fillRect/>
          </a:stretch>
        </p:blipFill>
        <p:spPr>
          <a:xfrm>
            <a:off x="3481172" y="4488423"/>
            <a:ext cx="280341" cy="429642"/>
          </a:xfrm>
          <a:prstGeom prst="rect">
            <a:avLst/>
          </a:prstGeom>
        </p:spPr>
      </p:pic>
      <p:pic>
        <p:nvPicPr>
          <p:cNvPr id="28" name="PHẠM DUYÊN 25 - 9Slide.vn">
            <a:extLst>
              <a:ext uri="{FF2B5EF4-FFF2-40B4-BE49-F238E27FC236}">
                <a16:creationId xmlns:a16="http://schemas.microsoft.com/office/drawing/2014/main" id="{21AB88CE-B6B9-1772-8DD8-98F003335C18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0756203" y="5124471"/>
            <a:ext cx="324211" cy="777328"/>
          </a:xfrm>
          <a:prstGeom prst="rect">
            <a:avLst/>
          </a:prstGeom>
        </p:spPr>
      </p:pic>
      <p:pic>
        <p:nvPicPr>
          <p:cNvPr id="35" name="PHẠM DUYÊN 26 - 9Slide.vn">
            <a:extLst>
              <a:ext uri="{FF2B5EF4-FFF2-40B4-BE49-F238E27FC236}">
                <a16:creationId xmlns:a16="http://schemas.microsoft.com/office/drawing/2014/main" id="{F9494DA0-8B4D-D2AA-3565-DB91C861018F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3849142" y="6199266"/>
            <a:ext cx="279531" cy="659065"/>
          </a:xfrm>
          <a:prstGeom prst="rect">
            <a:avLst/>
          </a:prstGeom>
        </p:spPr>
      </p:pic>
      <p:pic>
        <p:nvPicPr>
          <p:cNvPr id="39" name="PHẠM DUYÊN 27 - 9Slide.vn">
            <a:extLst>
              <a:ext uri="{FF2B5EF4-FFF2-40B4-BE49-F238E27FC236}">
                <a16:creationId xmlns:a16="http://schemas.microsoft.com/office/drawing/2014/main" id="{3A1D62BF-9760-4CE0-2BCE-058420A00EB8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 rot="16951035">
            <a:off x="10338211" y="-367594"/>
            <a:ext cx="1484407" cy="2106787"/>
          </a:xfrm>
          <a:prstGeom prst="rect">
            <a:avLst/>
          </a:prstGeom>
        </p:spPr>
      </p:pic>
      <p:pic>
        <p:nvPicPr>
          <p:cNvPr id="40" name="PHẠM DUYÊN 28 - 9Slide.vn">
            <a:extLst>
              <a:ext uri="{FF2B5EF4-FFF2-40B4-BE49-F238E27FC236}">
                <a16:creationId xmlns:a16="http://schemas.microsoft.com/office/drawing/2014/main" id="{56D03F0F-A6D5-F0D0-4820-D7CDED31EB25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>
            <a:fillRect/>
          </a:stretch>
        </p:blipFill>
        <p:spPr>
          <a:xfrm>
            <a:off x="4471734" y="5943378"/>
            <a:ext cx="1156649" cy="694187"/>
          </a:xfrm>
          <a:prstGeom prst="rect">
            <a:avLst/>
          </a:prstGeom>
        </p:spPr>
      </p:pic>
      <p:pic>
        <p:nvPicPr>
          <p:cNvPr id="41" name="PHẠM DUYÊN 29 - 9Slide.vn">
            <a:extLst>
              <a:ext uri="{FF2B5EF4-FFF2-40B4-BE49-F238E27FC236}">
                <a16:creationId xmlns:a16="http://schemas.microsoft.com/office/drawing/2014/main" id="{50E6EFBD-F321-3B1C-858D-3A34A07CFFB8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/>
          <a:stretch>
            <a:fillRect/>
          </a:stretch>
        </p:blipFill>
        <p:spPr>
          <a:xfrm rot="5400000">
            <a:off x="192688" y="5988690"/>
            <a:ext cx="327162" cy="6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3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 flip="none" rotWithShape="1">
          <a:gsLst>
            <a:gs pos="73000">
              <a:srgbClr val="B8D9FF"/>
            </a:gs>
            <a:gs pos="2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A6AAA9EF-C1FB-7658-C949-B1D16A8979CD}"/>
              </a:ext>
            </a:extLst>
          </p:cNvPr>
          <p:cNvSpPr/>
          <p:nvPr userDrawn="1"/>
        </p:nvSpPr>
        <p:spPr>
          <a:xfrm>
            <a:off x="270653" y="238757"/>
            <a:ext cx="11650695" cy="63804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PHẠM DUYÊN 3 - 9Slide.vn">
            <a:extLst>
              <a:ext uri="{FF2B5EF4-FFF2-40B4-BE49-F238E27FC236}">
                <a16:creationId xmlns:a16="http://schemas.microsoft.com/office/drawing/2014/main" id="{80C6EC78-AB0B-36BC-B8D1-CB30C9DE7D4F}"/>
              </a:ext>
            </a:extLst>
          </p:cNvPr>
          <p:cNvSpPr/>
          <p:nvPr userDrawn="1"/>
        </p:nvSpPr>
        <p:spPr>
          <a:xfrm>
            <a:off x="119013" y="129309"/>
            <a:ext cx="11943677" cy="6622472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9" name="PHẠM DUYÊN 4 - 9Slide.vn">
            <a:extLst>
              <a:ext uri="{FF2B5EF4-FFF2-40B4-BE49-F238E27FC236}">
                <a16:creationId xmlns:a16="http://schemas.microsoft.com/office/drawing/2014/main" id="{893612C4-CE7E-9325-724D-1A607F53B59D}"/>
              </a:ext>
            </a:extLst>
          </p:cNvPr>
          <p:cNvSpPr/>
          <p:nvPr userDrawn="1"/>
        </p:nvSpPr>
        <p:spPr>
          <a:xfrm>
            <a:off x="764071" y="107884"/>
            <a:ext cx="566433" cy="636871"/>
          </a:xfrm>
          <a:custGeom>
            <a:avLst/>
            <a:gdLst>
              <a:gd name="connsiteX0" fmla="*/ 0 w 576208"/>
              <a:gd name="connsiteY0" fmla="*/ 0 h 613233"/>
              <a:gd name="connsiteX1" fmla="*/ 576208 w 576208"/>
              <a:gd name="connsiteY1" fmla="*/ 0 h 613233"/>
              <a:gd name="connsiteX2" fmla="*/ 576208 w 576208"/>
              <a:gd name="connsiteY2" fmla="*/ 145160 h 613233"/>
              <a:gd name="connsiteX3" fmla="*/ 576208 w 576208"/>
              <a:gd name="connsiteY3" fmla="*/ 387919 h 613233"/>
              <a:gd name="connsiteX4" fmla="*/ 576208 w 576208"/>
              <a:gd name="connsiteY4" fmla="*/ 519616 h 613233"/>
              <a:gd name="connsiteX5" fmla="*/ 481227 w 576208"/>
              <a:gd name="connsiteY5" fmla="*/ 613233 h 613233"/>
              <a:gd name="connsiteX6" fmla="*/ 94981 w 576208"/>
              <a:gd name="connsiteY6" fmla="*/ 613233 h 613233"/>
              <a:gd name="connsiteX7" fmla="*/ 0 w 576208"/>
              <a:gd name="connsiteY7" fmla="*/ 519616 h 613233"/>
              <a:gd name="connsiteX8" fmla="*/ 0 w 576208"/>
              <a:gd name="connsiteY8" fmla="*/ 387919 h 613233"/>
              <a:gd name="connsiteX9" fmla="*/ 0 w 576208"/>
              <a:gd name="connsiteY9" fmla="*/ 145160 h 613233"/>
              <a:gd name="connsiteX10" fmla="*/ 0 w 576208"/>
              <a:gd name="connsiteY10" fmla="*/ 0 h 61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6208" h="613233">
                <a:moveTo>
                  <a:pt x="0" y="0"/>
                </a:moveTo>
                <a:lnTo>
                  <a:pt x="576208" y="0"/>
                </a:lnTo>
                <a:lnTo>
                  <a:pt x="576208" y="145160"/>
                </a:lnTo>
                <a:lnTo>
                  <a:pt x="576208" y="387919"/>
                </a:lnTo>
                <a:lnTo>
                  <a:pt x="576208" y="519616"/>
                </a:lnTo>
                <a:cubicBezTo>
                  <a:pt x="576208" y="571319"/>
                  <a:pt x="533684" y="613233"/>
                  <a:pt x="481227" y="613233"/>
                </a:cubicBezTo>
                <a:lnTo>
                  <a:pt x="94981" y="613233"/>
                </a:lnTo>
                <a:cubicBezTo>
                  <a:pt x="42525" y="613233"/>
                  <a:pt x="0" y="571319"/>
                  <a:pt x="0" y="519616"/>
                </a:cubicBezTo>
                <a:lnTo>
                  <a:pt x="0" y="387919"/>
                </a:lnTo>
                <a:lnTo>
                  <a:pt x="0" y="145160"/>
                </a:lnTo>
                <a:lnTo>
                  <a:pt x="0" y="0"/>
                </a:lnTo>
                <a:close/>
              </a:path>
            </a:pathLst>
          </a:custGeom>
          <a:solidFill>
            <a:srgbClr val="83B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PHẠM DUYÊN 5 - 9Slide.vn">
            <a:extLst>
              <a:ext uri="{FF2B5EF4-FFF2-40B4-BE49-F238E27FC236}">
                <a16:creationId xmlns:a16="http://schemas.microsoft.com/office/drawing/2014/main" id="{E079B3AA-2341-F9B8-538F-965062BA790C}"/>
              </a:ext>
            </a:extLst>
          </p:cNvPr>
          <p:cNvSpPr txBox="1"/>
          <p:nvPr userDrawn="1"/>
        </p:nvSpPr>
        <p:spPr>
          <a:xfrm>
            <a:off x="778659" y="185815"/>
            <a:ext cx="534103" cy="231913"/>
          </a:xfrm>
          <a:prstGeom prst="rect">
            <a:avLst/>
          </a:prstGeom>
          <a:noFill/>
        </p:spPr>
        <p:txBody>
          <a:bodyPr wrap="square" lIns="34281" tIns="17140" rIns="34281" bIns="17140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87"/>
              </a:lnSpc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8" panose="020B0803050302020204" pitchFamily="34" charset="0"/>
                <a:ea typeface="AvantGarde-Demi" pitchFamily="18" charset="0"/>
                <a:cs typeface="AvantGarde-Demi" pitchFamily="18" charset="0"/>
              </a:rPr>
              <a:t>TOÁN</a:t>
            </a:r>
          </a:p>
        </p:txBody>
      </p:sp>
      <p:sp>
        <p:nvSpPr>
          <p:cNvPr id="21" name="PHẠM DUYÊN 6 - 9Slide.vn">
            <a:extLst>
              <a:ext uri="{FF2B5EF4-FFF2-40B4-BE49-F238E27FC236}">
                <a16:creationId xmlns:a16="http://schemas.microsoft.com/office/drawing/2014/main" id="{36039E13-F54B-B107-AEA3-509090188AE2}"/>
              </a:ext>
            </a:extLst>
          </p:cNvPr>
          <p:cNvSpPr txBox="1"/>
          <p:nvPr userDrawn="1"/>
        </p:nvSpPr>
        <p:spPr>
          <a:xfrm>
            <a:off x="907484" y="440540"/>
            <a:ext cx="276452" cy="313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87"/>
              </a:lnSpc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  <a:ea typeface="AvantGarde-Demi" pitchFamily="18" charset="0"/>
                <a:cs typeface="AvantGarde-Demi" pitchFamily="18" charset="0"/>
              </a:rPr>
              <a:t>3</a:t>
            </a:r>
          </a:p>
        </p:txBody>
      </p:sp>
      <p:pic>
        <p:nvPicPr>
          <p:cNvPr id="22" name="PHẠM DUYÊN 7 - 9Slide.vn" descr="Kết nối tri thức với cuộc sống">
            <a:extLst>
              <a:ext uri="{FF2B5EF4-FFF2-40B4-BE49-F238E27FC236}">
                <a16:creationId xmlns:a16="http://schemas.microsoft.com/office/drawing/2014/main" id="{CE21BA5C-BAB8-6568-0E89-95C26D2267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4" y="235486"/>
            <a:ext cx="433026" cy="433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764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7AAFC547-C3C6-5C51-79CA-6845FEE87B99}"/>
              </a:ext>
            </a:extLst>
          </p:cNvPr>
          <p:cNvSpPr/>
          <p:nvPr userDrawn="1"/>
        </p:nvSpPr>
        <p:spPr>
          <a:xfrm>
            <a:off x="270653" y="238757"/>
            <a:ext cx="11650695" cy="63804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4FCDD280-F9AC-9459-00AB-677D85A76405}"/>
              </a:ext>
            </a:extLst>
          </p:cNvPr>
          <p:cNvSpPr/>
          <p:nvPr userDrawn="1"/>
        </p:nvSpPr>
        <p:spPr>
          <a:xfrm>
            <a:off x="119013" y="129309"/>
            <a:ext cx="11943677" cy="6622472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81DD7228-2BF9-5BA5-433B-6CE3BF48DC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224"/>
          <a:stretch/>
        </p:blipFill>
        <p:spPr>
          <a:xfrm>
            <a:off x="9666972" y="6183807"/>
            <a:ext cx="2525028" cy="682752"/>
          </a:xfrm>
          <a:prstGeom prst="rect">
            <a:avLst/>
          </a:prstGeom>
        </p:spPr>
      </p:pic>
      <p:pic>
        <p:nvPicPr>
          <p:cNvPr id="11" name="PHẠM DUYÊN 7 - 9Slide.vn">
            <a:extLst>
              <a:ext uri="{FF2B5EF4-FFF2-40B4-BE49-F238E27FC236}">
                <a16:creationId xmlns:a16="http://schemas.microsoft.com/office/drawing/2014/main" id="{BCBBA39B-1CF5-5081-C847-C8BCFC0FF1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901817" y="5712394"/>
            <a:ext cx="641521" cy="680659"/>
          </a:xfrm>
          <a:prstGeom prst="rect">
            <a:avLst/>
          </a:prstGeom>
        </p:spPr>
      </p:pic>
      <p:pic>
        <p:nvPicPr>
          <p:cNvPr id="12" name="PHẠM DUYÊN 10 - 9Slide.vn">
            <a:extLst>
              <a:ext uri="{FF2B5EF4-FFF2-40B4-BE49-F238E27FC236}">
                <a16:creationId xmlns:a16="http://schemas.microsoft.com/office/drawing/2014/main" id="{D808E9FA-6ED3-FB36-E222-9824D53C16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053013" y="4978401"/>
            <a:ext cx="1104182" cy="1684900"/>
          </a:xfrm>
          <a:prstGeom prst="rect">
            <a:avLst/>
          </a:prstGeom>
        </p:spPr>
      </p:pic>
      <p:pic>
        <p:nvPicPr>
          <p:cNvPr id="13" name="PHẠM DUYÊN 16 - 9Slide.vn">
            <a:extLst>
              <a:ext uri="{FF2B5EF4-FFF2-40B4-BE49-F238E27FC236}">
                <a16:creationId xmlns:a16="http://schemas.microsoft.com/office/drawing/2014/main" id="{401BB59D-6B20-F9FC-868F-1ADDACF190E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194315" y="5927501"/>
            <a:ext cx="508289" cy="519989"/>
          </a:xfrm>
          <a:prstGeom prst="rect">
            <a:avLst/>
          </a:prstGeom>
        </p:spPr>
      </p:pic>
      <p:pic>
        <p:nvPicPr>
          <p:cNvPr id="14" name="PHẠM DUYÊN 21 - 9Slide.vn">
            <a:extLst>
              <a:ext uri="{FF2B5EF4-FFF2-40B4-BE49-F238E27FC236}">
                <a16:creationId xmlns:a16="http://schemas.microsoft.com/office/drawing/2014/main" id="{60D93C32-E690-1AE5-9A20-CACACEF417D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0682312" y="5253780"/>
            <a:ext cx="324211" cy="7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99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HẠM DUYÊN 2 - 9Slide.vn">
            <a:extLst>
              <a:ext uri="{FF2B5EF4-FFF2-40B4-BE49-F238E27FC236}">
                <a16:creationId xmlns:a16="http://schemas.microsoft.com/office/drawing/2014/main" id="{AE58541E-78BE-7CBD-DFF9-4A0925F703C7}"/>
              </a:ext>
            </a:extLst>
          </p:cNvPr>
          <p:cNvSpPr/>
          <p:nvPr userDrawn="1"/>
        </p:nvSpPr>
        <p:spPr>
          <a:xfrm>
            <a:off x="270653" y="238757"/>
            <a:ext cx="11650695" cy="422240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PHẠM DUYÊN 3 - 9Slide.vn">
            <a:extLst>
              <a:ext uri="{FF2B5EF4-FFF2-40B4-BE49-F238E27FC236}">
                <a16:creationId xmlns:a16="http://schemas.microsoft.com/office/drawing/2014/main" id="{02DE619D-8EB2-0EA9-2C51-828349E5CB01}"/>
              </a:ext>
            </a:extLst>
          </p:cNvPr>
          <p:cNvSpPr/>
          <p:nvPr userDrawn="1"/>
        </p:nvSpPr>
        <p:spPr>
          <a:xfrm>
            <a:off x="119013" y="129310"/>
            <a:ext cx="11943677" cy="4438146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67" name="PHẠM DUYÊN 7 - 9Slide.vn" descr="Kết nối tri thức với cuộc sống">
            <a:extLst>
              <a:ext uri="{FF2B5EF4-FFF2-40B4-BE49-F238E27FC236}">
                <a16:creationId xmlns:a16="http://schemas.microsoft.com/office/drawing/2014/main" id="{88E78EC2-EB85-D3F4-9DBF-A90922D85B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10" y="244722"/>
            <a:ext cx="872878" cy="872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HẠM DUYÊN 5 - 9Slide.vn">
            <a:extLst>
              <a:ext uri="{FF2B5EF4-FFF2-40B4-BE49-F238E27FC236}">
                <a16:creationId xmlns:a16="http://schemas.microsoft.com/office/drawing/2014/main" id="{3BE661B2-EF2A-F997-05E1-FFB5F92174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" y="6183807"/>
            <a:ext cx="4876800" cy="682752"/>
          </a:xfrm>
          <a:prstGeom prst="rect">
            <a:avLst/>
          </a:prstGeom>
        </p:spPr>
      </p:pic>
      <p:pic>
        <p:nvPicPr>
          <p:cNvPr id="69" name="PHẠM DUYÊN 6 - 9Slide.vn">
            <a:extLst>
              <a:ext uri="{FF2B5EF4-FFF2-40B4-BE49-F238E27FC236}">
                <a16:creationId xmlns:a16="http://schemas.microsoft.com/office/drawing/2014/main" id="{7DE9B880-B9BF-95BA-0E5B-0ED4BC6D2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8522" b="6568"/>
          <a:stretch/>
        </p:blipFill>
        <p:spPr>
          <a:xfrm>
            <a:off x="9666972" y="6183807"/>
            <a:ext cx="2510514" cy="637907"/>
          </a:xfrm>
          <a:prstGeom prst="rect">
            <a:avLst/>
          </a:prstGeom>
        </p:spPr>
      </p:pic>
      <p:pic>
        <p:nvPicPr>
          <p:cNvPr id="70" name="PHẠM DUYÊN 7 - 9Slide.vn">
            <a:extLst>
              <a:ext uri="{FF2B5EF4-FFF2-40B4-BE49-F238E27FC236}">
                <a16:creationId xmlns:a16="http://schemas.microsoft.com/office/drawing/2014/main" id="{1A2FA179-821E-0B9A-7CEA-A37C73D961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90172" y="6183807"/>
            <a:ext cx="4876800" cy="682752"/>
          </a:xfrm>
          <a:prstGeom prst="rect">
            <a:avLst/>
          </a:prstGeom>
        </p:spPr>
      </p:pic>
      <p:pic>
        <p:nvPicPr>
          <p:cNvPr id="71" name="PHẠM DUYÊN 8 - 9Slide.vn">
            <a:extLst>
              <a:ext uri="{FF2B5EF4-FFF2-40B4-BE49-F238E27FC236}">
                <a16:creationId xmlns:a16="http://schemas.microsoft.com/office/drawing/2014/main" id="{9C54252A-7E3B-0B61-8CE0-4B8276ACE74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0901817" y="5712394"/>
            <a:ext cx="641521" cy="680659"/>
          </a:xfrm>
          <a:prstGeom prst="rect">
            <a:avLst/>
          </a:prstGeom>
        </p:spPr>
      </p:pic>
      <p:pic>
        <p:nvPicPr>
          <p:cNvPr id="72" name="PHẠM DUYÊN 9 - 9Slide.vn">
            <a:extLst>
              <a:ext uri="{FF2B5EF4-FFF2-40B4-BE49-F238E27FC236}">
                <a16:creationId xmlns:a16="http://schemas.microsoft.com/office/drawing/2014/main" id="{5AD008A6-09BC-1670-616E-D935805507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3680" b="3680"/>
          <a:stretch>
            <a:fillRect/>
          </a:stretch>
        </p:blipFill>
        <p:spPr>
          <a:xfrm>
            <a:off x="2863233" y="5770483"/>
            <a:ext cx="574291" cy="564480"/>
          </a:xfrm>
          <a:prstGeom prst="rect">
            <a:avLst/>
          </a:prstGeom>
        </p:spPr>
      </p:pic>
      <p:pic>
        <p:nvPicPr>
          <p:cNvPr id="73" name="PHẠM DUYÊN 10 - 9Slide.vn">
            <a:extLst>
              <a:ext uri="{FF2B5EF4-FFF2-40B4-BE49-F238E27FC236}">
                <a16:creationId xmlns:a16="http://schemas.microsoft.com/office/drawing/2014/main" id="{FFECCB1F-FEE4-78FF-CBF0-7459EB42444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1444024" y="3736247"/>
            <a:ext cx="353623" cy="673568"/>
          </a:xfrm>
          <a:prstGeom prst="rect">
            <a:avLst/>
          </a:prstGeom>
        </p:spPr>
      </p:pic>
      <p:pic>
        <p:nvPicPr>
          <p:cNvPr id="74" name="PHẠM DUYÊN 11 - 9Slide.vn">
            <a:extLst>
              <a:ext uri="{FF2B5EF4-FFF2-40B4-BE49-F238E27FC236}">
                <a16:creationId xmlns:a16="http://schemas.microsoft.com/office/drawing/2014/main" id="{E6631C63-525D-E0EC-6E1B-2D6DAE72A46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0833479" y="4516494"/>
            <a:ext cx="1358521" cy="2073003"/>
          </a:xfrm>
          <a:prstGeom prst="rect">
            <a:avLst/>
          </a:prstGeom>
        </p:spPr>
      </p:pic>
      <p:pic>
        <p:nvPicPr>
          <p:cNvPr id="75" name="PHẠM DUYÊN 15 - 9Slide.vn">
            <a:extLst>
              <a:ext uri="{FF2B5EF4-FFF2-40B4-BE49-F238E27FC236}">
                <a16:creationId xmlns:a16="http://schemas.microsoft.com/office/drawing/2014/main" id="{C4E923E5-30E6-BA61-ECB0-58416BF3EE3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2732962" y="6172200"/>
            <a:ext cx="509297" cy="619205"/>
          </a:xfrm>
          <a:prstGeom prst="rect">
            <a:avLst/>
          </a:prstGeom>
        </p:spPr>
      </p:pic>
      <p:pic>
        <p:nvPicPr>
          <p:cNvPr id="76" name="PHẠM DUYÊN 16 - 9Slide.vn">
            <a:extLst>
              <a:ext uri="{FF2B5EF4-FFF2-40B4-BE49-F238E27FC236}">
                <a16:creationId xmlns:a16="http://schemas.microsoft.com/office/drawing/2014/main" id="{441E54F3-707A-1EE0-2A74-A785AE212BE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6327870" y="5961814"/>
            <a:ext cx="814073" cy="519989"/>
          </a:xfrm>
          <a:prstGeom prst="rect">
            <a:avLst/>
          </a:prstGeom>
        </p:spPr>
      </p:pic>
      <p:pic>
        <p:nvPicPr>
          <p:cNvPr id="77" name="PHẠM DUYÊN 17 - 9Slide.vn">
            <a:extLst>
              <a:ext uri="{FF2B5EF4-FFF2-40B4-BE49-F238E27FC236}">
                <a16:creationId xmlns:a16="http://schemas.microsoft.com/office/drawing/2014/main" id="{9D3A5906-288F-08E4-5BDB-C6720803255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0323624" y="5770483"/>
            <a:ext cx="508289" cy="519989"/>
          </a:xfrm>
          <a:prstGeom prst="rect">
            <a:avLst/>
          </a:prstGeom>
        </p:spPr>
      </p:pic>
      <p:pic>
        <p:nvPicPr>
          <p:cNvPr id="78" name="PHẠM DUYÊN 18 - 9Slide.vn">
            <a:extLst>
              <a:ext uri="{FF2B5EF4-FFF2-40B4-BE49-F238E27FC236}">
                <a16:creationId xmlns:a16="http://schemas.microsoft.com/office/drawing/2014/main" id="{52C55FDA-BD4F-DD75-1D27-E9ACBB1D784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7569802" y="6329502"/>
            <a:ext cx="580124" cy="519989"/>
          </a:xfrm>
          <a:prstGeom prst="rect">
            <a:avLst/>
          </a:prstGeom>
        </p:spPr>
      </p:pic>
      <p:pic>
        <p:nvPicPr>
          <p:cNvPr id="79" name="PHẠM DUYÊN 19 - 9Slide.vn">
            <a:extLst>
              <a:ext uri="{FF2B5EF4-FFF2-40B4-BE49-F238E27FC236}">
                <a16:creationId xmlns:a16="http://schemas.microsoft.com/office/drawing/2014/main" id="{32B4BB34-FBDB-C2CE-3FB3-8D48496AAAF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8768340" y="6005194"/>
            <a:ext cx="1619097" cy="794443"/>
          </a:xfrm>
          <a:prstGeom prst="rect">
            <a:avLst/>
          </a:prstGeom>
        </p:spPr>
      </p:pic>
      <p:pic>
        <p:nvPicPr>
          <p:cNvPr id="80" name="PHẠM DUYÊN 22 - 9Slide.vn">
            <a:extLst>
              <a:ext uri="{FF2B5EF4-FFF2-40B4-BE49-F238E27FC236}">
                <a16:creationId xmlns:a16="http://schemas.microsoft.com/office/drawing/2014/main" id="{3C05657F-DE38-A7F5-2B0D-E1F8C959A1E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527187" y="5202624"/>
            <a:ext cx="333402" cy="1655707"/>
          </a:xfrm>
          <a:prstGeom prst="rect">
            <a:avLst/>
          </a:prstGeom>
        </p:spPr>
      </p:pic>
      <p:pic>
        <p:nvPicPr>
          <p:cNvPr id="81" name="PHẠM DUYÊN 23 - 9Slide.vn">
            <a:extLst>
              <a:ext uri="{FF2B5EF4-FFF2-40B4-BE49-F238E27FC236}">
                <a16:creationId xmlns:a16="http://schemas.microsoft.com/office/drawing/2014/main" id="{7155030E-EF7E-49C3-9591-CFD612A14F3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0" y="3719941"/>
            <a:ext cx="2844799" cy="3146618"/>
          </a:xfrm>
          <a:prstGeom prst="rect">
            <a:avLst/>
          </a:prstGeom>
        </p:spPr>
      </p:pic>
      <p:pic>
        <p:nvPicPr>
          <p:cNvPr id="82" name="PHẠM DUYÊN 24 - 9Slide.vn">
            <a:extLst>
              <a:ext uri="{FF2B5EF4-FFF2-40B4-BE49-F238E27FC236}">
                <a16:creationId xmlns:a16="http://schemas.microsoft.com/office/drawing/2014/main" id="{E4A4ADDA-AF34-C583-75EE-A5916218134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2543841" y="5247407"/>
            <a:ext cx="356378" cy="546174"/>
          </a:xfrm>
          <a:prstGeom prst="rect">
            <a:avLst/>
          </a:prstGeom>
        </p:spPr>
      </p:pic>
      <p:pic>
        <p:nvPicPr>
          <p:cNvPr id="83" name="PHẠM DUYÊN 25 - 9Slide.vn">
            <a:extLst>
              <a:ext uri="{FF2B5EF4-FFF2-40B4-BE49-F238E27FC236}">
                <a16:creationId xmlns:a16="http://schemas.microsoft.com/office/drawing/2014/main" id="{40A2BD05-4B06-1550-359C-C068684376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10756203" y="5124471"/>
            <a:ext cx="324211" cy="777328"/>
          </a:xfrm>
          <a:prstGeom prst="rect">
            <a:avLst/>
          </a:prstGeom>
        </p:spPr>
      </p:pic>
      <p:pic>
        <p:nvPicPr>
          <p:cNvPr id="84" name="PHẠM DUYÊN 26 - 9Slide.vn">
            <a:extLst>
              <a:ext uri="{FF2B5EF4-FFF2-40B4-BE49-F238E27FC236}">
                <a16:creationId xmlns:a16="http://schemas.microsoft.com/office/drawing/2014/main" id="{484509DD-FEAF-24BA-BA09-19C44F19A36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3849142" y="6199266"/>
            <a:ext cx="279531" cy="659065"/>
          </a:xfrm>
          <a:prstGeom prst="rect">
            <a:avLst/>
          </a:prstGeom>
        </p:spPr>
      </p:pic>
      <p:pic>
        <p:nvPicPr>
          <p:cNvPr id="85" name="PHẠM DUYÊN 28 - 9Slide.vn">
            <a:extLst>
              <a:ext uri="{FF2B5EF4-FFF2-40B4-BE49-F238E27FC236}">
                <a16:creationId xmlns:a16="http://schemas.microsoft.com/office/drawing/2014/main" id="{AF572C39-C010-D33A-D4F4-F5C0F876ECF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4471734" y="5943378"/>
            <a:ext cx="1156649" cy="694187"/>
          </a:xfrm>
          <a:prstGeom prst="rect">
            <a:avLst/>
          </a:prstGeom>
        </p:spPr>
      </p:pic>
      <p:pic>
        <p:nvPicPr>
          <p:cNvPr id="86" name="PHẠM DUYÊN 29 - 9Slide.vn">
            <a:extLst>
              <a:ext uri="{FF2B5EF4-FFF2-40B4-BE49-F238E27FC236}">
                <a16:creationId xmlns:a16="http://schemas.microsoft.com/office/drawing/2014/main" id="{FE45673C-EA64-40C1-4889-ACA9B51E7B9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 rot="5400000">
            <a:off x="192688" y="5988690"/>
            <a:ext cx="327162" cy="6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2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HẠM DUYÊN 2 - 9Slide.vn">
            <a:extLst>
              <a:ext uri="{FF2B5EF4-FFF2-40B4-BE49-F238E27FC236}">
                <a16:creationId xmlns:a16="http://schemas.microsoft.com/office/drawing/2014/main" id="{AE58541E-78BE-7CBD-DFF9-4A0925F703C7}"/>
              </a:ext>
            </a:extLst>
          </p:cNvPr>
          <p:cNvSpPr/>
          <p:nvPr userDrawn="1"/>
        </p:nvSpPr>
        <p:spPr>
          <a:xfrm>
            <a:off x="270653" y="238757"/>
            <a:ext cx="11650695" cy="487919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PHẠM DUYÊN 3 - 9Slide.vn">
            <a:extLst>
              <a:ext uri="{FF2B5EF4-FFF2-40B4-BE49-F238E27FC236}">
                <a16:creationId xmlns:a16="http://schemas.microsoft.com/office/drawing/2014/main" id="{02DE619D-8EB2-0EA9-2C51-828349E5CB01}"/>
              </a:ext>
            </a:extLst>
          </p:cNvPr>
          <p:cNvSpPr/>
          <p:nvPr userDrawn="1"/>
        </p:nvSpPr>
        <p:spPr>
          <a:xfrm>
            <a:off x="119013" y="129309"/>
            <a:ext cx="11943677" cy="5128491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68" name="PHẠM DUYÊN 5 - 9Slide.vn">
            <a:extLst>
              <a:ext uri="{FF2B5EF4-FFF2-40B4-BE49-F238E27FC236}">
                <a16:creationId xmlns:a16="http://schemas.microsoft.com/office/drawing/2014/main" id="{3BE661B2-EF2A-F997-05E1-FFB5F9217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" y="6183807"/>
            <a:ext cx="4876800" cy="682752"/>
          </a:xfrm>
          <a:prstGeom prst="rect">
            <a:avLst/>
          </a:prstGeom>
        </p:spPr>
      </p:pic>
      <p:pic>
        <p:nvPicPr>
          <p:cNvPr id="69" name="PHẠM DUYÊN 6 - 9Slide.vn">
            <a:extLst>
              <a:ext uri="{FF2B5EF4-FFF2-40B4-BE49-F238E27FC236}">
                <a16:creationId xmlns:a16="http://schemas.microsoft.com/office/drawing/2014/main" id="{7DE9B880-B9BF-95BA-0E5B-0ED4BC6D2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522" b="6568"/>
          <a:stretch/>
        </p:blipFill>
        <p:spPr>
          <a:xfrm>
            <a:off x="9666972" y="6183807"/>
            <a:ext cx="2510514" cy="637907"/>
          </a:xfrm>
          <a:prstGeom prst="rect">
            <a:avLst/>
          </a:prstGeom>
        </p:spPr>
      </p:pic>
      <p:pic>
        <p:nvPicPr>
          <p:cNvPr id="70" name="PHẠM DUYÊN 7 - 9Slide.vn">
            <a:extLst>
              <a:ext uri="{FF2B5EF4-FFF2-40B4-BE49-F238E27FC236}">
                <a16:creationId xmlns:a16="http://schemas.microsoft.com/office/drawing/2014/main" id="{1A2FA179-821E-0B9A-7CEA-A37C73D961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90172" y="6183807"/>
            <a:ext cx="4876800" cy="682752"/>
          </a:xfrm>
          <a:prstGeom prst="rect">
            <a:avLst/>
          </a:prstGeom>
        </p:spPr>
      </p:pic>
      <p:pic>
        <p:nvPicPr>
          <p:cNvPr id="71" name="PHẠM DUYÊN 8 - 9Slide.vn">
            <a:extLst>
              <a:ext uri="{FF2B5EF4-FFF2-40B4-BE49-F238E27FC236}">
                <a16:creationId xmlns:a16="http://schemas.microsoft.com/office/drawing/2014/main" id="{9C54252A-7E3B-0B61-8CE0-4B8276ACE7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901817" y="5712394"/>
            <a:ext cx="641521" cy="680659"/>
          </a:xfrm>
          <a:prstGeom prst="rect">
            <a:avLst/>
          </a:prstGeom>
        </p:spPr>
      </p:pic>
      <p:pic>
        <p:nvPicPr>
          <p:cNvPr id="72" name="PHẠM DUYÊN 9 - 9Slide.vn">
            <a:extLst>
              <a:ext uri="{FF2B5EF4-FFF2-40B4-BE49-F238E27FC236}">
                <a16:creationId xmlns:a16="http://schemas.microsoft.com/office/drawing/2014/main" id="{5AD008A6-09BC-1670-616E-D935805507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3680" b="3680"/>
          <a:stretch>
            <a:fillRect/>
          </a:stretch>
        </p:blipFill>
        <p:spPr>
          <a:xfrm>
            <a:off x="2863233" y="5770483"/>
            <a:ext cx="574291" cy="564480"/>
          </a:xfrm>
          <a:prstGeom prst="rect">
            <a:avLst/>
          </a:prstGeom>
        </p:spPr>
      </p:pic>
      <p:pic>
        <p:nvPicPr>
          <p:cNvPr id="73" name="PHẠM DUYÊN 10 - 9Slide.vn">
            <a:extLst>
              <a:ext uri="{FF2B5EF4-FFF2-40B4-BE49-F238E27FC236}">
                <a16:creationId xmlns:a16="http://schemas.microsoft.com/office/drawing/2014/main" id="{FFECCB1F-FEE4-78FF-CBF0-7459EB42444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665119" y="3707238"/>
            <a:ext cx="353623" cy="673568"/>
          </a:xfrm>
          <a:prstGeom prst="rect">
            <a:avLst/>
          </a:prstGeom>
        </p:spPr>
      </p:pic>
      <p:pic>
        <p:nvPicPr>
          <p:cNvPr id="74" name="PHẠM DUYÊN 11 - 9Slide.vn">
            <a:extLst>
              <a:ext uri="{FF2B5EF4-FFF2-40B4-BE49-F238E27FC236}">
                <a16:creationId xmlns:a16="http://schemas.microsoft.com/office/drawing/2014/main" id="{E6631C63-525D-E0EC-6E1B-2D6DAE72A46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833479" y="4516494"/>
            <a:ext cx="1358521" cy="2073003"/>
          </a:xfrm>
          <a:prstGeom prst="rect">
            <a:avLst/>
          </a:prstGeom>
        </p:spPr>
      </p:pic>
      <p:pic>
        <p:nvPicPr>
          <p:cNvPr id="75" name="PHẠM DUYÊN 15 - 9Slide.vn">
            <a:extLst>
              <a:ext uri="{FF2B5EF4-FFF2-40B4-BE49-F238E27FC236}">
                <a16:creationId xmlns:a16="http://schemas.microsoft.com/office/drawing/2014/main" id="{C4E923E5-30E6-BA61-ECB0-58416BF3EE3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2732962" y="6172200"/>
            <a:ext cx="509297" cy="619205"/>
          </a:xfrm>
          <a:prstGeom prst="rect">
            <a:avLst/>
          </a:prstGeom>
        </p:spPr>
      </p:pic>
      <p:pic>
        <p:nvPicPr>
          <p:cNvPr id="76" name="PHẠM DUYÊN 16 - 9Slide.vn">
            <a:extLst>
              <a:ext uri="{FF2B5EF4-FFF2-40B4-BE49-F238E27FC236}">
                <a16:creationId xmlns:a16="http://schemas.microsoft.com/office/drawing/2014/main" id="{441E54F3-707A-1EE0-2A74-A785AE212BE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6327870" y="5961814"/>
            <a:ext cx="814073" cy="519989"/>
          </a:xfrm>
          <a:prstGeom prst="rect">
            <a:avLst/>
          </a:prstGeom>
        </p:spPr>
      </p:pic>
      <p:pic>
        <p:nvPicPr>
          <p:cNvPr id="77" name="PHẠM DUYÊN 17 - 9Slide.vn">
            <a:extLst>
              <a:ext uri="{FF2B5EF4-FFF2-40B4-BE49-F238E27FC236}">
                <a16:creationId xmlns:a16="http://schemas.microsoft.com/office/drawing/2014/main" id="{9D3A5906-288F-08E4-5BDB-C672080325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0323624" y="5770483"/>
            <a:ext cx="508289" cy="519989"/>
          </a:xfrm>
          <a:prstGeom prst="rect">
            <a:avLst/>
          </a:prstGeom>
        </p:spPr>
      </p:pic>
      <p:pic>
        <p:nvPicPr>
          <p:cNvPr id="78" name="PHẠM DUYÊN 18 - 9Slide.vn">
            <a:extLst>
              <a:ext uri="{FF2B5EF4-FFF2-40B4-BE49-F238E27FC236}">
                <a16:creationId xmlns:a16="http://schemas.microsoft.com/office/drawing/2014/main" id="{52C55FDA-BD4F-DD75-1D27-E9ACBB1D784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7569802" y="6329502"/>
            <a:ext cx="580124" cy="519989"/>
          </a:xfrm>
          <a:prstGeom prst="rect">
            <a:avLst/>
          </a:prstGeom>
        </p:spPr>
      </p:pic>
      <p:pic>
        <p:nvPicPr>
          <p:cNvPr id="79" name="PHẠM DUYÊN 19 - 9Slide.vn">
            <a:extLst>
              <a:ext uri="{FF2B5EF4-FFF2-40B4-BE49-F238E27FC236}">
                <a16:creationId xmlns:a16="http://schemas.microsoft.com/office/drawing/2014/main" id="{32B4BB34-FBDB-C2CE-3FB3-8D48496AAAF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8768340" y="6005194"/>
            <a:ext cx="1619097" cy="794443"/>
          </a:xfrm>
          <a:prstGeom prst="rect">
            <a:avLst/>
          </a:prstGeom>
        </p:spPr>
      </p:pic>
      <p:pic>
        <p:nvPicPr>
          <p:cNvPr id="80" name="PHẠM DUYÊN 22 - 9Slide.vn">
            <a:extLst>
              <a:ext uri="{FF2B5EF4-FFF2-40B4-BE49-F238E27FC236}">
                <a16:creationId xmlns:a16="http://schemas.microsoft.com/office/drawing/2014/main" id="{3C05657F-DE38-A7F5-2B0D-E1F8C959A1E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3527187" y="5202624"/>
            <a:ext cx="333402" cy="1655707"/>
          </a:xfrm>
          <a:prstGeom prst="rect">
            <a:avLst/>
          </a:prstGeom>
        </p:spPr>
      </p:pic>
      <p:pic>
        <p:nvPicPr>
          <p:cNvPr id="81" name="PHẠM DUYÊN 23 - 9Slide.vn">
            <a:extLst>
              <a:ext uri="{FF2B5EF4-FFF2-40B4-BE49-F238E27FC236}">
                <a16:creationId xmlns:a16="http://schemas.microsoft.com/office/drawing/2014/main" id="{7155030E-EF7E-49C3-9591-CFD612A14F3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" y="4577613"/>
            <a:ext cx="2069393" cy="2288945"/>
          </a:xfrm>
          <a:prstGeom prst="rect">
            <a:avLst/>
          </a:prstGeom>
        </p:spPr>
      </p:pic>
      <p:pic>
        <p:nvPicPr>
          <p:cNvPr id="82" name="PHẠM DUYÊN 24 - 9Slide.vn">
            <a:extLst>
              <a:ext uri="{FF2B5EF4-FFF2-40B4-BE49-F238E27FC236}">
                <a16:creationId xmlns:a16="http://schemas.microsoft.com/office/drawing/2014/main" id="{E4A4ADDA-AF34-C583-75EE-A5916218134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2377586" y="5456303"/>
            <a:ext cx="280341" cy="429642"/>
          </a:xfrm>
          <a:prstGeom prst="rect">
            <a:avLst/>
          </a:prstGeom>
        </p:spPr>
      </p:pic>
      <p:pic>
        <p:nvPicPr>
          <p:cNvPr id="83" name="PHẠM DUYÊN 25 - 9Slide.vn">
            <a:extLst>
              <a:ext uri="{FF2B5EF4-FFF2-40B4-BE49-F238E27FC236}">
                <a16:creationId xmlns:a16="http://schemas.microsoft.com/office/drawing/2014/main" id="{40A2BD05-4B06-1550-359C-C068684376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10756203" y="5124471"/>
            <a:ext cx="324211" cy="777328"/>
          </a:xfrm>
          <a:prstGeom prst="rect">
            <a:avLst/>
          </a:prstGeom>
        </p:spPr>
      </p:pic>
      <p:pic>
        <p:nvPicPr>
          <p:cNvPr id="84" name="PHẠM DUYÊN 26 - 9Slide.vn">
            <a:extLst>
              <a:ext uri="{FF2B5EF4-FFF2-40B4-BE49-F238E27FC236}">
                <a16:creationId xmlns:a16="http://schemas.microsoft.com/office/drawing/2014/main" id="{484509DD-FEAF-24BA-BA09-19C44F19A36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3849142" y="6199266"/>
            <a:ext cx="279531" cy="659065"/>
          </a:xfrm>
          <a:prstGeom prst="rect">
            <a:avLst/>
          </a:prstGeom>
        </p:spPr>
      </p:pic>
      <p:pic>
        <p:nvPicPr>
          <p:cNvPr id="85" name="PHẠM DUYÊN 28 - 9Slide.vn">
            <a:extLst>
              <a:ext uri="{FF2B5EF4-FFF2-40B4-BE49-F238E27FC236}">
                <a16:creationId xmlns:a16="http://schemas.microsoft.com/office/drawing/2014/main" id="{AF572C39-C010-D33A-D4F4-F5C0F876ECF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4471734" y="5943378"/>
            <a:ext cx="1156649" cy="694187"/>
          </a:xfrm>
          <a:prstGeom prst="rect">
            <a:avLst/>
          </a:prstGeom>
        </p:spPr>
      </p:pic>
      <p:pic>
        <p:nvPicPr>
          <p:cNvPr id="86" name="PHẠM DUYÊN 29 - 9Slide.vn">
            <a:extLst>
              <a:ext uri="{FF2B5EF4-FFF2-40B4-BE49-F238E27FC236}">
                <a16:creationId xmlns:a16="http://schemas.microsoft.com/office/drawing/2014/main" id="{FE45673C-EA64-40C1-4889-ACA9B51E7B9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 rot="5400000">
            <a:off x="192688" y="5988690"/>
            <a:ext cx="327162" cy="6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92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 flip="none" rotWithShape="1">
          <a:gsLst>
            <a:gs pos="78000">
              <a:srgbClr val="B8D9FF"/>
            </a:gs>
            <a:gs pos="3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HẠM DUYÊN 2 - 9Slide.vn">
            <a:extLst>
              <a:ext uri="{FF2B5EF4-FFF2-40B4-BE49-F238E27FC236}">
                <a16:creationId xmlns:a16="http://schemas.microsoft.com/office/drawing/2014/main" id="{ACF22813-C38A-D59F-5C08-BC6680C83D27}"/>
              </a:ext>
            </a:extLst>
          </p:cNvPr>
          <p:cNvSpPr/>
          <p:nvPr userDrawn="1"/>
        </p:nvSpPr>
        <p:spPr>
          <a:xfrm>
            <a:off x="270653" y="238757"/>
            <a:ext cx="11650695" cy="63804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PHẠM DUYÊN 3 - 9Slide.vn">
            <a:extLst>
              <a:ext uri="{FF2B5EF4-FFF2-40B4-BE49-F238E27FC236}">
                <a16:creationId xmlns:a16="http://schemas.microsoft.com/office/drawing/2014/main" id="{2614F29E-40F7-996A-7742-C992F653AEA4}"/>
              </a:ext>
            </a:extLst>
          </p:cNvPr>
          <p:cNvSpPr/>
          <p:nvPr userDrawn="1"/>
        </p:nvSpPr>
        <p:spPr>
          <a:xfrm>
            <a:off x="119013" y="129309"/>
            <a:ext cx="11943677" cy="6622472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5" name="PHẠM DUYÊN 4 - 9Slide.vn">
            <a:extLst>
              <a:ext uri="{FF2B5EF4-FFF2-40B4-BE49-F238E27FC236}">
                <a16:creationId xmlns:a16="http://schemas.microsoft.com/office/drawing/2014/main" id="{95C608B6-4371-D0F2-8CAB-5CE35AAE6844}"/>
              </a:ext>
            </a:extLst>
          </p:cNvPr>
          <p:cNvSpPr/>
          <p:nvPr userDrawn="1"/>
        </p:nvSpPr>
        <p:spPr>
          <a:xfrm>
            <a:off x="764071" y="107884"/>
            <a:ext cx="566433" cy="636871"/>
          </a:xfrm>
          <a:custGeom>
            <a:avLst/>
            <a:gdLst>
              <a:gd name="connsiteX0" fmla="*/ 0 w 576208"/>
              <a:gd name="connsiteY0" fmla="*/ 0 h 613233"/>
              <a:gd name="connsiteX1" fmla="*/ 576208 w 576208"/>
              <a:gd name="connsiteY1" fmla="*/ 0 h 613233"/>
              <a:gd name="connsiteX2" fmla="*/ 576208 w 576208"/>
              <a:gd name="connsiteY2" fmla="*/ 145160 h 613233"/>
              <a:gd name="connsiteX3" fmla="*/ 576208 w 576208"/>
              <a:gd name="connsiteY3" fmla="*/ 387919 h 613233"/>
              <a:gd name="connsiteX4" fmla="*/ 576208 w 576208"/>
              <a:gd name="connsiteY4" fmla="*/ 519616 h 613233"/>
              <a:gd name="connsiteX5" fmla="*/ 481227 w 576208"/>
              <a:gd name="connsiteY5" fmla="*/ 613233 h 613233"/>
              <a:gd name="connsiteX6" fmla="*/ 94981 w 576208"/>
              <a:gd name="connsiteY6" fmla="*/ 613233 h 613233"/>
              <a:gd name="connsiteX7" fmla="*/ 0 w 576208"/>
              <a:gd name="connsiteY7" fmla="*/ 519616 h 613233"/>
              <a:gd name="connsiteX8" fmla="*/ 0 w 576208"/>
              <a:gd name="connsiteY8" fmla="*/ 387919 h 613233"/>
              <a:gd name="connsiteX9" fmla="*/ 0 w 576208"/>
              <a:gd name="connsiteY9" fmla="*/ 145160 h 613233"/>
              <a:gd name="connsiteX10" fmla="*/ 0 w 576208"/>
              <a:gd name="connsiteY10" fmla="*/ 0 h 61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6208" h="613233">
                <a:moveTo>
                  <a:pt x="0" y="0"/>
                </a:moveTo>
                <a:lnTo>
                  <a:pt x="576208" y="0"/>
                </a:lnTo>
                <a:lnTo>
                  <a:pt x="576208" y="145160"/>
                </a:lnTo>
                <a:lnTo>
                  <a:pt x="576208" y="387919"/>
                </a:lnTo>
                <a:lnTo>
                  <a:pt x="576208" y="519616"/>
                </a:lnTo>
                <a:cubicBezTo>
                  <a:pt x="576208" y="571319"/>
                  <a:pt x="533684" y="613233"/>
                  <a:pt x="481227" y="613233"/>
                </a:cubicBezTo>
                <a:lnTo>
                  <a:pt x="94981" y="613233"/>
                </a:lnTo>
                <a:cubicBezTo>
                  <a:pt x="42525" y="613233"/>
                  <a:pt x="0" y="571319"/>
                  <a:pt x="0" y="519616"/>
                </a:cubicBezTo>
                <a:lnTo>
                  <a:pt x="0" y="387919"/>
                </a:lnTo>
                <a:lnTo>
                  <a:pt x="0" y="145160"/>
                </a:lnTo>
                <a:lnTo>
                  <a:pt x="0" y="0"/>
                </a:lnTo>
                <a:close/>
              </a:path>
            </a:pathLst>
          </a:custGeom>
          <a:solidFill>
            <a:srgbClr val="83B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PHẠM DUYÊN 5 - 9Slide.vn">
            <a:extLst>
              <a:ext uri="{FF2B5EF4-FFF2-40B4-BE49-F238E27FC236}">
                <a16:creationId xmlns:a16="http://schemas.microsoft.com/office/drawing/2014/main" id="{F07C4D0C-A286-6D88-DBB8-97EC1E8C50DC}"/>
              </a:ext>
            </a:extLst>
          </p:cNvPr>
          <p:cNvSpPr txBox="1"/>
          <p:nvPr userDrawn="1"/>
        </p:nvSpPr>
        <p:spPr>
          <a:xfrm>
            <a:off x="778659" y="185815"/>
            <a:ext cx="534103" cy="231913"/>
          </a:xfrm>
          <a:prstGeom prst="rect">
            <a:avLst/>
          </a:prstGeom>
          <a:noFill/>
        </p:spPr>
        <p:txBody>
          <a:bodyPr wrap="square" lIns="34281" tIns="17140" rIns="34281" bIns="17140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87"/>
              </a:lnSpc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8" panose="020B0803050302020204" pitchFamily="34" charset="0"/>
                <a:ea typeface="AvantGarde-Demi" pitchFamily="18" charset="0"/>
                <a:cs typeface="AvantGarde-Demi" pitchFamily="18" charset="0"/>
              </a:rPr>
              <a:t>TOÁN</a:t>
            </a:r>
          </a:p>
        </p:txBody>
      </p:sp>
      <p:sp>
        <p:nvSpPr>
          <p:cNvPr id="37" name="PHẠM DUYÊN 6 - 9Slide.vn">
            <a:extLst>
              <a:ext uri="{FF2B5EF4-FFF2-40B4-BE49-F238E27FC236}">
                <a16:creationId xmlns:a16="http://schemas.microsoft.com/office/drawing/2014/main" id="{952F337D-39FF-915A-0041-567B5543048B}"/>
              </a:ext>
            </a:extLst>
          </p:cNvPr>
          <p:cNvSpPr txBox="1"/>
          <p:nvPr userDrawn="1"/>
        </p:nvSpPr>
        <p:spPr>
          <a:xfrm>
            <a:off x="907484" y="440540"/>
            <a:ext cx="276452" cy="313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87"/>
              </a:lnSpc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  <a:ea typeface="AvantGarde-Demi" pitchFamily="18" charset="0"/>
                <a:cs typeface="AvantGarde-Demi" pitchFamily="18" charset="0"/>
              </a:rPr>
              <a:t>3</a:t>
            </a:r>
          </a:p>
        </p:txBody>
      </p:sp>
      <p:pic>
        <p:nvPicPr>
          <p:cNvPr id="38" name="PHẠM DUYÊN 7 - 9Slide.vn" descr="Kết nối tri thức với cuộc sống">
            <a:extLst>
              <a:ext uri="{FF2B5EF4-FFF2-40B4-BE49-F238E27FC236}">
                <a16:creationId xmlns:a16="http://schemas.microsoft.com/office/drawing/2014/main" id="{C2D6B214-8CC6-E847-895A-5E53F135C4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4" y="235486"/>
            <a:ext cx="433026" cy="433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HẠM DUYÊN 5 - 9Slide.vn">
            <a:extLst>
              <a:ext uri="{FF2B5EF4-FFF2-40B4-BE49-F238E27FC236}">
                <a16:creationId xmlns:a16="http://schemas.microsoft.com/office/drawing/2014/main" id="{D98E40E5-7A02-FC45-5FA4-3787003489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8224"/>
          <a:stretch/>
        </p:blipFill>
        <p:spPr>
          <a:xfrm>
            <a:off x="9666972" y="6183807"/>
            <a:ext cx="2525028" cy="682752"/>
          </a:xfrm>
          <a:prstGeom prst="rect">
            <a:avLst/>
          </a:prstGeom>
        </p:spPr>
      </p:pic>
      <p:pic>
        <p:nvPicPr>
          <p:cNvPr id="40" name="PHẠM DUYÊN 7 - 9Slide.vn">
            <a:extLst>
              <a:ext uri="{FF2B5EF4-FFF2-40B4-BE49-F238E27FC236}">
                <a16:creationId xmlns:a16="http://schemas.microsoft.com/office/drawing/2014/main" id="{53DFCF8D-9ACD-CA91-02FB-66D31DE6C2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0901817" y="5712394"/>
            <a:ext cx="641521" cy="680659"/>
          </a:xfrm>
          <a:prstGeom prst="rect">
            <a:avLst/>
          </a:prstGeom>
        </p:spPr>
      </p:pic>
      <p:pic>
        <p:nvPicPr>
          <p:cNvPr id="41" name="PHẠM DUYÊN 10 - 9Slide.vn">
            <a:extLst>
              <a:ext uri="{FF2B5EF4-FFF2-40B4-BE49-F238E27FC236}">
                <a16:creationId xmlns:a16="http://schemas.microsoft.com/office/drawing/2014/main" id="{5F64F62E-5FD1-1F33-320F-8A14D26B458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1053013" y="4978401"/>
            <a:ext cx="1104182" cy="1684900"/>
          </a:xfrm>
          <a:prstGeom prst="rect">
            <a:avLst/>
          </a:prstGeom>
        </p:spPr>
      </p:pic>
      <p:pic>
        <p:nvPicPr>
          <p:cNvPr id="42" name="PHẠM DUYÊN 16 - 9Slide.vn">
            <a:extLst>
              <a:ext uri="{FF2B5EF4-FFF2-40B4-BE49-F238E27FC236}">
                <a16:creationId xmlns:a16="http://schemas.microsoft.com/office/drawing/2014/main" id="{A78F0EF2-6E5F-F184-D3E9-273F500F550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0194315" y="5927501"/>
            <a:ext cx="508289" cy="519989"/>
          </a:xfrm>
          <a:prstGeom prst="rect">
            <a:avLst/>
          </a:prstGeom>
        </p:spPr>
      </p:pic>
      <p:pic>
        <p:nvPicPr>
          <p:cNvPr id="43" name="PHẠM DUYÊN 21 - 9Slide.vn">
            <a:extLst>
              <a:ext uri="{FF2B5EF4-FFF2-40B4-BE49-F238E27FC236}">
                <a16:creationId xmlns:a16="http://schemas.microsoft.com/office/drawing/2014/main" id="{5C3644D4-F619-9F29-906C-66659C38294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0682312" y="5253780"/>
            <a:ext cx="324211" cy="7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B88F5F-BD6D-5E24-37AF-871D4A7A0654}"/>
              </a:ext>
            </a:extLst>
          </p:cNvPr>
          <p:cNvSpPr txBox="1"/>
          <p:nvPr userDrawn="1"/>
        </p:nvSpPr>
        <p:spPr>
          <a:xfrm>
            <a:off x="3704184" y="2497976"/>
            <a:ext cx="4783632" cy="1862048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117497"/>
              </a:avLst>
            </a:prstTxWarp>
            <a:spAutoFit/>
          </a:bodyPr>
          <a:lstStyle/>
          <a:p>
            <a:pPr algn="ctr"/>
            <a:r>
              <a:rPr lang="en-US" sz="11500" spc="120">
                <a:ln w="104775" cmpd="thickThin">
                  <a:solidFill>
                    <a:schemeClr val="bg1"/>
                  </a:solidFill>
                </a:ln>
                <a:solidFill>
                  <a:srgbClr val="F54D6D"/>
                </a:solidFill>
                <a:effectLst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owcard" panose="02040603050506020204" pitchFamily="18" charset="0"/>
              </a:rPr>
              <a:t>BÀI 70</a:t>
            </a:r>
          </a:p>
        </p:txBody>
      </p:sp>
      <p:sp>
        <p:nvSpPr>
          <p:cNvPr id="2" name="8">
            <a:extLst>
              <a:ext uri="{FF2B5EF4-FFF2-40B4-BE49-F238E27FC236}">
                <a16:creationId xmlns:a16="http://schemas.microsoft.com/office/drawing/2014/main" id="{0CCC20D9-9147-137E-ABC2-B4348EF9B894}"/>
              </a:ext>
            </a:extLst>
          </p:cNvPr>
          <p:cNvSpPr/>
          <p:nvPr userDrawn="1"/>
        </p:nvSpPr>
        <p:spPr>
          <a:xfrm>
            <a:off x="-1148126" y="3352800"/>
            <a:ext cx="14488262" cy="3932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lnSpc>
                <a:spcPct val="140000"/>
              </a:lnSpc>
              <a:buClr>
                <a:srgbClr val="000000"/>
              </a:buClr>
            </a:pPr>
            <a:r>
              <a:rPr lang="en-US" altLang="zh-CN" sz="9600" kern="0">
                <a:ln w="47625" cap="rnd" cmpd="thinThick">
                  <a:gradFill>
                    <a:gsLst>
                      <a:gs pos="32000">
                        <a:srgbClr val="758AD4"/>
                      </a:gs>
                      <a:gs pos="78000">
                        <a:srgbClr val="F66A6D"/>
                      </a:gs>
                      <a:gs pos="58000">
                        <a:srgbClr val="FEA1C5"/>
                      </a:gs>
                    </a:gsLst>
                    <a:lin ang="5400000" scaled="1"/>
                  </a:gradFill>
                  <a:miter lim="800000"/>
                </a:ln>
                <a:solidFill>
                  <a:schemeClr val="bg1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Nhân số có năm chữ số</a:t>
            </a:r>
            <a:br>
              <a:rPr lang="en-US" altLang="zh-CN" sz="9600" kern="0">
                <a:ln w="47625" cap="rnd" cmpd="thinThick">
                  <a:gradFill>
                    <a:gsLst>
                      <a:gs pos="32000">
                        <a:srgbClr val="758AD4"/>
                      </a:gs>
                      <a:gs pos="78000">
                        <a:srgbClr val="F66A6D"/>
                      </a:gs>
                      <a:gs pos="58000">
                        <a:srgbClr val="FEA1C5"/>
                      </a:gs>
                    </a:gsLst>
                    <a:lin ang="5400000" scaled="1"/>
                  </a:gradFill>
                  <a:miter lim="800000"/>
                </a:ln>
                <a:solidFill>
                  <a:schemeClr val="bg1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</a:br>
            <a:r>
              <a:rPr lang="en-US" altLang="zh-CN" sz="9600" kern="0">
                <a:ln w="47625" cap="rnd" cmpd="thinThick">
                  <a:gradFill>
                    <a:gsLst>
                      <a:gs pos="32000">
                        <a:srgbClr val="758AD4"/>
                      </a:gs>
                      <a:gs pos="78000">
                        <a:srgbClr val="F66A6D"/>
                      </a:gs>
                      <a:gs pos="58000">
                        <a:srgbClr val="FEA1C5"/>
                      </a:gs>
                    </a:gsLst>
                    <a:lin ang="5400000" scaled="1"/>
                  </a:gradFill>
                  <a:miter lim="800000"/>
                </a:ln>
                <a:solidFill>
                  <a:schemeClr val="bg1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với số có một chữ số</a:t>
            </a:r>
            <a:endParaRPr lang="zh-CN" altLang="en-US" sz="9600" kern="0" dirty="0">
              <a:ln w="47625" cap="rnd" cmpd="thinThick">
                <a:gradFill>
                  <a:gsLst>
                    <a:gs pos="32000">
                      <a:srgbClr val="758AD4"/>
                    </a:gs>
                    <a:gs pos="78000">
                      <a:srgbClr val="F66A6D"/>
                    </a:gs>
                    <a:gs pos="58000">
                      <a:srgbClr val="FEA1C5"/>
                    </a:gs>
                  </a:gsLst>
                  <a:lin ang="5400000" scaled="1"/>
                </a:gradFill>
                <a:miter lim="800000"/>
              </a:ln>
              <a:solidFill>
                <a:schemeClr val="bg1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rgbClr val="B8D9FF"/>
            </a:gs>
            <a:gs pos="91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C4416AE-84D6-3FC7-DECD-279E91A2903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4A45EB-F33E-03A6-0F3C-60365852377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62" r:id="rId4"/>
    <p:sldLayoutId id="2147483652" r:id="rId5"/>
    <p:sldLayoutId id="2147483667" r:id="rId6"/>
    <p:sldLayoutId id="2147483666" r:id="rId7"/>
    <p:sldLayoutId id="2147483659" r:id="rId8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5" Type="http://schemas.openxmlformats.org/officeDocument/2006/relationships/image" Target="../media/image44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44.jpe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50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0144F0BF-862B-12C9-925E-6EBE5D178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75643"/>
            <a:ext cx="3133564" cy="2771320"/>
          </a:xfrm>
          <a:prstGeom prst="rect">
            <a:avLst/>
          </a:prstGeom>
        </p:spPr>
      </p:pic>
      <p:pic>
        <p:nvPicPr>
          <p:cNvPr id="12" name="PHẠM DUYÊN 2 - 9Slide.vn">
            <a:extLst>
              <a:ext uri="{FF2B5EF4-FFF2-40B4-BE49-F238E27FC236}">
                <a16:creationId xmlns:a16="http://schemas.microsoft.com/office/drawing/2014/main" id="{7EC84166-BAFE-E700-B762-CC12D64C7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683" y="1390636"/>
            <a:ext cx="8640146" cy="2640860"/>
          </a:xfrm>
          <a:prstGeom prst="rect">
            <a:avLst/>
          </a:prstGeom>
        </p:spPr>
      </p:pic>
      <p:grpSp>
        <p:nvGrpSpPr>
          <p:cNvPr id="3" name="PHẠM DUYÊN 3 - 9Slide.vn">
            <a:extLst>
              <a:ext uri="{FF2B5EF4-FFF2-40B4-BE49-F238E27FC236}">
                <a16:creationId xmlns:a16="http://schemas.microsoft.com/office/drawing/2014/main" id="{0AC78922-DB19-3D10-C311-048D28204919}"/>
              </a:ext>
            </a:extLst>
          </p:cNvPr>
          <p:cNvGrpSpPr/>
          <p:nvPr/>
        </p:nvGrpSpPr>
        <p:grpSpPr>
          <a:xfrm>
            <a:off x="4648199" y="455214"/>
            <a:ext cx="2895602" cy="535386"/>
            <a:chOff x="4835046" y="3447431"/>
            <a:chExt cx="3010835" cy="556691"/>
          </a:xfr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2">
              <a:extLst>
                <a:ext uri="{FF2B5EF4-FFF2-40B4-BE49-F238E27FC236}">
                  <a16:creationId xmlns:a16="http://schemas.microsoft.com/office/drawing/2014/main" id="{DEF73348-698C-7266-721A-48AD277BBF56}"/>
                </a:ext>
              </a:extLst>
            </p:cNvPr>
            <p:cNvSpPr/>
            <p:nvPr/>
          </p:nvSpPr>
          <p:spPr>
            <a:xfrm>
              <a:off x="4835046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T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5" name="3">
              <a:extLst>
                <a:ext uri="{FF2B5EF4-FFF2-40B4-BE49-F238E27FC236}">
                  <a16:creationId xmlns:a16="http://schemas.microsoft.com/office/drawing/2014/main" id="{06D3F2AB-A6E3-7D1F-D2A6-E1071F99905C}"/>
                </a:ext>
              </a:extLst>
            </p:cNvPr>
            <p:cNvSpPr/>
            <p:nvPr/>
          </p:nvSpPr>
          <p:spPr>
            <a:xfrm>
              <a:off x="5348613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O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6" name="4">
              <a:extLst>
                <a:ext uri="{FF2B5EF4-FFF2-40B4-BE49-F238E27FC236}">
                  <a16:creationId xmlns:a16="http://schemas.microsoft.com/office/drawing/2014/main" id="{3EF357A6-C4AF-88C8-25E3-CF93E3A44F6B}"/>
                </a:ext>
              </a:extLst>
            </p:cNvPr>
            <p:cNvSpPr/>
            <p:nvPr/>
          </p:nvSpPr>
          <p:spPr>
            <a:xfrm>
              <a:off x="5862180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Á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7" name="5">
              <a:extLst>
                <a:ext uri="{FF2B5EF4-FFF2-40B4-BE49-F238E27FC236}">
                  <a16:creationId xmlns:a16="http://schemas.microsoft.com/office/drawing/2014/main" id="{F3D53B33-62C1-AEC7-C32D-66D7532E27FF}"/>
                </a:ext>
              </a:extLst>
            </p:cNvPr>
            <p:cNvSpPr/>
            <p:nvPr/>
          </p:nvSpPr>
          <p:spPr>
            <a:xfrm>
              <a:off x="6375747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N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5">
              <a:extLst>
                <a:ext uri="{FF2B5EF4-FFF2-40B4-BE49-F238E27FC236}">
                  <a16:creationId xmlns:a16="http://schemas.microsoft.com/office/drawing/2014/main" id="{E7096615-FF99-5A74-8552-640441DDEB2A}"/>
                </a:ext>
              </a:extLst>
            </p:cNvPr>
            <p:cNvSpPr/>
            <p:nvPr/>
          </p:nvSpPr>
          <p:spPr>
            <a:xfrm>
              <a:off x="6865794" y="3447431"/>
              <a:ext cx="513567" cy="51356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-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9" name="5">
              <a:extLst>
                <a:ext uri="{FF2B5EF4-FFF2-40B4-BE49-F238E27FC236}">
                  <a16:creationId xmlns:a16="http://schemas.microsoft.com/office/drawing/2014/main" id="{2CFABAC8-4CF3-AD0D-A974-3903D2010508}"/>
                </a:ext>
              </a:extLst>
            </p:cNvPr>
            <p:cNvSpPr/>
            <p:nvPr/>
          </p:nvSpPr>
          <p:spPr>
            <a:xfrm>
              <a:off x="7332314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3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6567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1C1BB92-D687-7E02-4411-56BA657A129F}"/>
              </a:ext>
            </a:extLst>
          </p:cNvPr>
          <p:cNvGrpSpPr/>
          <p:nvPr/>
        </p:nvGrpSpPr>
        <p:grpSpPr>
          <a:xfrm>
            <a:off x="448735" y="354135"/>
            <a:ext cx="668922" cy="707886"/>
            <a:chOff x="638175" y="501815"/>
            <a:chExt cx="668922" cy="707886"/>
          </a:xfrm>
        </p:grpSpPr>
        <p:sp>
          <p:nvSpPr>
            <p:cNvPr id="3" name="PHẠM DUYÊN 1 - 9Slide.vn">
              <a:extLst>
                <a:ext uri="{FF2B5EF4-FFF2-40B4-BE49-F238E27FC236}">
                  <a16:creationId xmlns:a16="http://schemas.microsoft.com/office/drawing/2014/main" id="{FEBF4B6C-DEC4-620A-B7C1-5181E5EB2018}"/>
                </a:ext>
              </a:extLst>
            </p:cNvPr>
            <p:cNvSpPr/>
            <p:nvPr/>
          </p:nvSpPr>
          <p:spPr>
            <a:xfrm>
              <a:off x="676988" y="571585"/>
              <a:ext cx="590719" cy="5907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HẠM DUYÊN 2 - 9Slide.vn">
              <a:extLst>
                <a:ext uri="{FF2B5EF4-FFF2-40B4-BE49-F238E27FC236}">
                  <a16:creationId xmlns:a16="http://schemas.microsoft.com/office/drawing/2014/main" id="{35862778-CDBE-91BA-8B57-980FDA12F527}"/>
                </a:ext>
              </a:extLst>
            </p:cNvPr>
            <p:cNvSpPr/>
            <p:nvPr/>
          </p:nvSpPr>
          <p:spPr>
            <a:xfrm>
              <a:off x="638175" y="528010"/>
              <a:ext cx="668922" cy="668922"/>
            </a:xfrm>
            <a:prstGeom prst="ellipse">
              <a:avLst/>
            </a:prstGeom>
            <a:noFill/>
            <a:ln w="28575">
              <a:solidFill>
                <a:srgbClr val="B8D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F52C1D8F-0789-40FF-6077-759C4EC3FA67}"/>
                </a:ext>
              </a:extLst>
            </p:cNvPr>
            <p:cNvSpPr txBox="1"/>
            <p:nvPr/>
          </p:nvSpPr>
          <p:spPr>
            <a:xfrm>
              <a:off x="804791" y="501815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A41ABE5E-EE8C-FE5F-82F7-4E803622D70E}"/>
              </a:ext>
            </a:extLst>
          </p:cNvPr>
          <p:cNvSpPr txBox="1"/>
          <p:nvPr/>
        </p:nvSpPr>
        <p:spPr>
          <a:xfrm>
            <a:off x="1248746" y="395056"/>
            <a:ext cx="43138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47578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tính rồi tính</a:t>
            </a:r>
            <a:endParaRPr lang="en-US" sz="4000" spc="107" dirty="0">
              <a:solidFill>
                <a:srgbClr val="47578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PHẠM DUYÊN 3 - 9Slide.vn">
                <a:extLst>
                  <a:ext uri="{FF2B5EF4-FFF2-40B4-BE49-F238E27FC236}">
                    <a16:creationId xmlns:a16="http://schemas.microsoft.com/office/drawing/2014/main" id="{E38FDF34-14E6-7FEF-9ED3-2D73A84B2F72}"/>
                  </a:ext>
                </a:extLst>
              </p:cNvPr>
              <p:cNvSpPr txBox="1"/>
              <p:nvPr/>
            </p:nvSpPr>
            <p:spPr>
              <a:xfrm>
                <a:off x="1513670" y="1425200"/>
                <a:ext cx="3068661" cy="75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31 504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AE4B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4000" b="1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7" name="PHẠM DUYÊN 3 - 9Slide.vn">
                <a:extLst>
                  <a:ext uri="{FF2B5EF4-FFF2-40B4-BE49-F238E27FC236}">
                    <a16:creationId xmlns:a16="http://schemas.microsoft.com/office/drawing/2014/main" id="{E38FDF34-14E6-7FEF-9ED3-2D73A84B2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3670" y="1425200"/>
                <a:ext cx="3068661" cy="753861"/>
              </a:xfrm>
              <a:prstGeom prst="rect">
                <a:avLst/>
              </a:prstGeom>
              <a:blipFill>
                <a:blip r:embed="rId3"/>
                <a:stretch>
                  <a:fillRect l="-1389" t="-9756" r="-119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93B8A426-3248-2285-81B8-35B4789B3D5A}"/>
              </a:ext>
            </a:extLst>
          </p:cNvPr>
          <p:cNvSpPr/>
          <p:nvPr/>
        </p:nvSpPr>
        <p:spPr>
          <a:xfrm>
            <a:off x="1371600" y="1447800"/>
            <a:ext cx="3352800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chemeClr val="bg1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PHẠM DUYÊN 3 - 9Slide.vn">
                <a:extLst>
                  <a:ext uri="{FF2B5EF4-FFF2-40B4-BE49-F238E27FC236}">
                    <a16:creationId xmlns:a16="http://schemas.microsoft.com/office/drawing/2014/main" id="{C316A69A-1593-7B68-27A8-983572255E9D}"/>
                  </a:ext>
                </a:extLst>
              </p:cNvPr>
              <p:cNvSpPr txBox="1"/>
              <p:nvPr/>
            </p:nvSpPr>
            <p:spPr>
              <a:xfrm>
                <a:off x="7314395" y="1425200"/>
                <a:ext cx="3068661" cy="75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23 162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AE4B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4000" b="1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9" name="PHẠM DUYÊN 3 - 9Slide.vn">
                <a:extLst>
                  <a:ext uri="{FF2B5EF4-FFF2-40B4-BE49-F238E27FC236}">
                    <a16:creationId xmlns:a16="http://schemas.microsoft.com/office/drawing/2014/main" id="{C316A69A-1593-7B68-27A8-983572255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4395" y="1425200"/>
                <a:ext cx="3068661" cy="753861"/>
              </a:xfrm>
              <a:prstGeom prst="rect">
                <a:avLst/>
              </a:prstGeom>
              <a:blipFill>
                <a:blip r:embed="rId4"/>
                <a:stretch>
                  <a:fillRect l="-1590" t="-9756" r="-119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8045F16B-D129-7B8B-271A-766837E93933}"/>
              </a:ext>
            </a:extLst>
          </p:cNvPr>
          <p:cNvSpPr/>
          <p:nvPr/>
        </p:nvSpPr>
        <p:spPr>
          <a:xfrm>
            <a:off x="7172325" y="1447800"/>
            <a:ext cx="3352800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chemeClr val="bg1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PHẠM DUYÊN 3 - 9Slide.vn">
            <a:extLst>
              <a:ext uri="{FF2B5EF4-FFF2-40B4-BE49-F238E27FC236}">
                <a16:creationId xmlns:a16="http://schemas.microsoft.com/office/drawing/2014/main" id="{604F346B-D87C-37DA-3B1F-A24D61F9FDEA}"/>
              </a:ext>
            </a:extLst>
          </p:cNvPr>
          <p:cNvGrpSpPr/>
          <p:nvPr/>
        </p:nvGrpSpPr>
        <p:grpSpPr>
          <a:xfrm>
            <a:off x="1585361" y="2486025"/>
            <a:ext cx="2691364" cy="1496405"/>
            <a:chOff x="1244567" y="3763394"/>
            <a:chExt cx="4037046" cy="2244607"/>
          </a:xfrm>
        </p:grpSpPr>
        <p:sp>
          <p:nvSpPr>
            <p:cNvPr id="12" name="PHẠM DUYÊN 3 - 9Slide.vn">
              <a:extLst>
                <a:ext uri="{FF2B5EF4-FFF2-40B4-BE49-F238E27FC236}">
                  <a16:creationId xmlns:a16="http://schemas.microsoft.com/office/drawing/2014/main" id="{EB8B2E97-868D-3116-D2F7-6C50E308C808}"/>
                </a:ext>
              </a:extLst>
            </p:cNvPr>
            <p:cNvSpPr txBox="1"/>
            <p:nvPr/>
          </p:nvSpPr>
          <p:spPr>
            <a:xfrm>
              <a:off x="2611455" y="37633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PHẠM DUYÊN 5 - 9Slide.vn">
                  <a:extLst>
                    <a:ext uri="{FF2B5EF4-FFF2-40B4-BE49-F238E27FC236}">
                      <a16:creationId xmlns:a16="http://schemas.microsoft.com/office/drawing/2014/main" id="{D21D7155-A7D5-19F0-328B-E6409A8F4AC1}"/>
                    </a:ext>
                  </a:extLst>
                </p:cNvPr>
                <p:cNvSpPr txBox="1"/>
                <p:nvPr/>
              </p:nvSpPr>
              <p:spPr>
                <a:xfrm>
                  <a:off x="1244567" y="4325202"/>
                  <a:ext cx="692276" cy="11541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1" i="1" smtClean="0">
                            <a:solidFill>
                              <a:srgbClr val="AE4B2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lang="en-US" sz="4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5" name="PHẠM DUYÊN 5 - 9Slide.vn">
                  <a:extLst>
                    <a:ext uri="{FF2B5EF4-FFF2-40B4-BE49-F238E27FC236}">
                      <a16:creationId xmlns:a16="http://schemas.microsoft.com/office/drawing/2014/main" id="{155D1F32-3C84-916D-4DE6-C72C0250D0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4567" y="4325202"/>
                  <a:ext cx="692276" cy="115416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PHẠM DUYÊN 6 - 9Slide.vn">
              <a:extLst>
                <a:ext uri="{FF2B5EF4-FFF2-40B4-BE49-F238E27FC236}">
                  <a16:creationId xmlns:a16="http://schemas.microsoft.com/office/drawing/2014/main" id="{D2BDE93E-33F3-E9E1-9978-BB929364066C}"/>
                </a:ext>
              </a:extLst>
            </p:cNvPr>
            <p:cNvCxnSpPr>
              <a:cxnSpLocks/>
            </p:cNvCxnSpPr>
            <p:nvPr/>
          </p:nvCxnSpPr>
          <p:spPr>
            <a:xfrm>
              <a:off x="1316004" y="5905500"/>
              <a:ext cx="3965609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PHẠM DUYÊN 7 - 9Slide.vn">
              <a:extLst>
                <a:ext uri="{FF2B5EF4-FFF2-40B4-BE49-F238E27FC236}">
                  <a16:creationId xmlns:a16="http://schemas.microsoft.com/office/drawing/2014/main" id="{E2AB9689-8706-6790-23A9-04FC406FBCF5}"/>
                </a:ext>
              </a:extLst>
            </p:cNvPr>
            <p:cNvSpPr txBox="1"/>
            <p:nvPr/>
          </p:nvSpPr>
          <p:spPr>
            <a:xfrm>
              <a:off x="3292544" y="37633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6" name="PHẠM DUYÊN 9 - 9Slide.vn">
              <a:extLst>
                <a:ext uri="{FF2B5EF4-FFF2-40B4-BE49-F238E27FC236}">
                  <a16:creationId xmlns:a16="http://schemas.microsoft.com/office/drawing/2014/main" id="{71F1CDF6-76CA-C799-F7CE-D057524E919B}"/>
                </a:ext>
              </a:extLst>
            </p:cNvPr>
            <p:cNvSpPr txBox="1"/>
            <p:nvPr/>
          </p:nvSpPr>
          <p:spPr>
            <a:xfrm>
              <a:off x="3956443" y="37633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" name="PHẠM DUYÊN 11 - 9Slide.vn">
              <a:extLst>
                <a:ext uri="{FF2B5EF4-FFF2-40B4-BE49-F238E27FC236}">
                  <a16:creationId xmlns:a16="http://schemas.microsoft.com/office/drawing/2014/main" id="{45EAA4E3-94E9-2781-69D4-C20ECB383C48}"/>
                </a:ext>
              </a:extLst>
            </p:cNvPr>
            <p:cNvSpPr txBox="1"/>
            <p:nvPr/>
          </p:nvSpPr>
          <p:spPr>
            <a:xfrm>
              <a:off x="4620339" y="37633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8" name="PHẠM DUYÊN 12 - 9Slide.vn">
              <a:extLst>
                <a:ext uri="{FF2B5EF4-FFF2-40B4-BE49-F238E27FC236}">
                  <a16:creationId xmlns:a16="http://schemas.microsoft.com/office/drawing/2014/main" id="{0932635E-1BBF-5420-BDA1-59936EDF78EE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9" name="PHẠM DUYÊN 3 - 9Slide.vn">
              <a:extLst>
                <a:ext uri="{FF2B5EF4-FFF2-40B4-BE49-F238E27FC236}">
                  <a16:creationId xmlns:a16="http://schemas.microsoft.com/office/drawing/2014/main" id="{3C435FC0-868E-57D4-9159-52A42DABCECC}"/>
                </a:ext>
              </a:extLst>
            </p:cNvPr>
            <p:cNvSpPr txBox="1"/>
            <p:nvPr/>
          </p:nvSpPr>
          <p:spPr>
            <a:xfrm>
              <a:off x="1930367" y="37633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0" name="PHẠM DUYÊN 4 - 9Slide.vn">
            <a:extLst>
              <a:ext uri="{FF2B5EF4-FFF2-40B4-BE49-F238E27FC236}">
                <a16:creationId xmlns:a16="http://schemas.microsoft.com/office/drawing/2014/main" id="{A33C6A27-8108-7F8C-89CC-1E55812F2127}"/>
              </a:ext>
            </a:extLst>
          </p:cNvPr>
          <p:cNvSpPr txBox="1"/>
          <p:nvPr/>
        </p:nvSpPr>
        <p:spPr>
          <a:xfrm>
            <a:off x="3835877" y="3978965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PHẠM DUYÊN 5 - 9Slide.vn">
            <a:extLst>
              <a:ext uri="{FF2B5EF4-FFF2-40B4-BE49-F238E27FC236}">
                <a16:creationId xmlns:a16="http://schemas.microsoft.com/office/drawing/2014/main" id="{A0DA60DF-0FA0-8FB8-D2F0-F11A2834EA5B}"/>
              </a:ext>
            </a:extLst>
          </p:cNvPr>
          <p:cNvSpPr txBox="1"/>
          <p:nvPr/>
        </p:nvSpPr>
        <p:spPr>
          <a:xfrm>
            <a:off x="3395784" y="3978965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PHẠM DUYÊN 6 - 9Slide.vn">
            <a:extLst>
              <a:ext uri="{FF2B5EF4-FFF2-40B4-BE49-F238E27FC236}">
                <a16:creationId xmlns:a16="http://schemas.microsoft.com/office/drawing/2014/main" id="{F055FE4A-8686-E1E4-9817-DD6DEA301C64}"/>
              </a:ext>
            </a:extLst>
          </p:cNvPr>
          <p:cNvSpPr txBox="1"/>
          <p:nvPr/>
        </p:nvSpPr>
        <p:spPr>
          <a:xfrm>
            <a:off x="2955692" y="3978965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PHẠM DUYÊN 7 - 9Slide.vn">
            <a:extLst>
              <a:ext uri="{FF2B5EF4-FFF2-40B4-BE49-F238E27FC236}">
                <a16:creationId xmlns:a16="http://schemas.microsoft.com/office/drawing/2014/main" id="{0F74E5F8-0702-E8DD-5675-1CD516C4868B}"/>
              </a:ext>
            </a:extLst>
          </p:cNvPr>
          <p:cNvSpPr txBox="1"/>
          <p:nvPr/>
        </p:nvSpPr>
        <p:spPr>
          <a:xfrm>
            <a:off x="2504140" y="3978965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PHẠM DUYÊN 13 - 9Slide.vn">
            <a:extLst>
              <a:ext uri="{FF2B5EF4-FFF2-40B4-BE49-F238E27FC236}">
                <a16:creationId xmlns:a16="http://schemas.microsoft.com/office/drawing/2014/main" id="{01DC8C69-9714-7FA6-3BD1-9B9868126C87}"/>
              </a:ext>
            </a:extLst>
          </p:cNvPr>
          <p:cNvSpPr/>
          <p:nvPr/>
        </p:nvSpPr>
        <p:spPr>
          <a:xfrm>
            <a:off x="3505200" y="3959642"/>
            <a:ext cx="191602" cy="1916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5" name="PHẠM DUYÊN 7 - 9Slide.vn">
            <a:extLst>
              <a:ext uri="{FF2B5EF4-FFF2-40B4-BE49-F238E27FC236}">
                <a16:creationId xmlns:a16="http://schemas.microsoft.com/office/drawing/2014/main" id="{9468C4A9-4A08-2DF1-EB82-B3AE47CB1674}"/>
              </a:ext>
            </a:extLst>
          </p:cNvPr>
          <p:cNvSpPr txBox="1"/>
          <p:nvPr/>
        </p:nvSpPr>
        <p:spPr>
          <a:xfrm>
            <a:off x="2052588" y="3978965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6" name="PHẠM DUYÊN 13 - 9Slide.vn">
            <a:extLst>
              <a:ext uri="{FF2B5EF4-FFF2-40B4-BE49-F238E27FC236}">
                <a16:creationId xmlns:a16="http://schemas.microsoft.com/office/drawing/2014/main" id="{44172BD6-DBEA-4143-0CF5-EB964C73CC3C}"/>
              </a:ext>
            </a:extLst>
          </p:cNvPr>
          <p:cNvSpPr/>
          <p:nvPr/>
        </p:nvSpPr>
        <p:spPr>
          <a:xfrm>
            <a:off x="2627798" y="3959642"/>
            <a:ext cx="191602" cy="1916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pSp>
        <p:nvGrpSpPr>
          <p:cNvPr id="27" name="PHẠM DUYÊN 3 - 9Slide.vn">
            <a:extLst>
              <a:ext uri="{FF2B5EF4-FFF2-40B4-BE49-F238E27FC236}">
                <a16:creationId xmlns:a16="http://schemas.microsoft.com/office/drawing/2014/main" id="{7807E9F1-8722-FFE3-41A3-377889AB031B}"/>
              </a:ext>
            </a:extLst>
          </p:cNvPr>
          <p:cNvGrpSpPr/>
          <p:nvPr/>
        </p:nvGrpSpPr>
        <p:grpSpPr>
          <a:xfrm>
            <a:off x="7500386" y="2486025"/>
            <a:ext cx="2691364" cy="1496405"/>
            <a:chOff x="1244567" y="3763394"/>
            <a:chExt cx="4037046" cy="2244607"/>
          </a:xfrm>
        </p:grpSpPr>
        <p:sp>
          <p:nvSpPr>
            <p:cNvPr id="28" name="PHẠM DUYÊN 3 - 9Slide.vn">
              <a:extLst>
                <a:ext uri="{FF2B5EF4-FFF2-40B4-BE49-F238E27FC236}">
                  <a16:creationId xmlns:a16="http://schemas.microsoft.com/office/drawing/2014/main" id="{9B4DA3E8-C3FB-C2C4-580B-852B685D5241}"/>
                </a:ext>
              </a:extLst>
            </p:cNvPr>
            <p:cNvSpPr txBox="1"/>
            <p:nvPr/>
          </p:nvSpPr>
          <p:spPr>
            <a:xfrm>
              <a:off x="2611455" y="37633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PHẠM DUYÊN 5 - 9Slide.vn">
                  <a:extLst>
                    <a:ext uri="{FF2B5EF4-FFF2-40B4-BE49-F238E27FC236}">
                      <a16:creationId xmlns:a16="http://schemas.microsoft.com/office/drawing/2014/main" id="{663398C9-5160-D0CE-C8F9-39A2255480DC}"/>
                    </a:ext>
                  </a:extLst>
                </p:cNvPr>
                <p:cNvSpPr txBox="1"/>
                <p:nvPr/>
              </p:nvSpPr>
              <p:spPr>
                <a:xfrm>
                  <a:off x="1244567" y="4325202"/>
                  <a:ext cx="692276" cy="11541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1" i="1" smtClean="0">
                            <a:solidFill>
                              <a:srgbClr val="AE4B2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lang="en-US" sz="4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5" name="PHẠM DUYÊN 5 - 9Slide.vn">
                  <a:extLst>
                    <a:ext uri="{FF2B5EF4-FFF2-40B4-BE49-F238E27FC236}">
                      <a16:creationId xmlns:a16="http://schemas.microsoft.com/office/drawing/2014/main" id="{155D1F32-3C84-916D-4DE6-C72C0250D0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4567" y="4325202"/>
                  <a:ext cx="692276" cy="115416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PHẠM DUYÊN 6 - 9Slide.vn">
              <a:extLst>
                <a:ext uri="{FF2B5EF4-FFF2-40B4-BE49-F238E27FC236}">
                  <a16:creationId xmlns:a16="http://schemas.microsoft.com/office/drawing/2014/main" id="{C84370F0-9AEA-C202-70A2-216F21BB7FAD}"/>
                </a:ext>
              </a:extLst>
            </p:cNvPr>
            <p:cNvCxnSpPr>
              <a:cxnSpLocks/>
            </p:cNvCxnSpPr>
            <p:nvPr/>
          </p:nvCxnSpPr>
          <p:spPr>
            <a:xfrm>
              <a:off x="1316004" y="5905500"/>
              <a:ext cx="3965609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PHẠM DUYÊN 7 - 9Slide.vn">
              <a:extLst>
                <a:ext uri="{FF2B5EF4-FFF2-40B4-BE49-F238E27FC236}">
                  <a16:creationId xmlns:a16="http://schemas.microsoft.com/office/drawing/2014/main" id="{15D018F1-812B-1FFE-9A2A-7B7A64C47AD2}"/>
                </a:ext>
              </a:extLst>
            </p:cNvPr>
            <p:cNvSpPr txBox="1"/>
            <p:nvPr/>
          </p:nvSpPr>
          <p:spPr>
            <a:xfrm>
              <a:off x="3292544" y="37633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32" name="PHẠM DUYÊN 9 - 9Slide.vn">
              <a:extLst>
                <a:ext uri="{FF2B5EF4-FFF2-40B4-BE49-F238E27FC236}">
                  <a16:creationId xmlns:a16="http://schemas.microsoft.com/office/drawing/2014/main" id="{B64836D0-E1F4-DDF3-E947-81CACF13FEDD}"/>
                </a:ext>
              </a:extLst>
            </p:cNvPr>
            <p:cNvSpPr txBox="1"/>
            <p:nvPr/>
          </p:nvSpPr>
          <p:spPr>
            <a:xfrm>
              <a:off x="3956443" y="37633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33" name="PHẠM DUYÊN 11 - 9Slide.vn">
              <a:extLst>
                <a:ext uri="{FF2B5EF4-FFF2-40B4-BE49-F238E27FC236}">
                  <a16:creationId xmlns:a16="http://schemas.microsoft.com/office/drawing/2014/main" id="{CA10E1BF-3378-8818-8EC1-04C0EF35CDF0}"/>
                </a:ext>
              </a:extLst>
            </p:cNvPr>
            <p:cNvSpPr txBox="1"/>
            <p:nvPr/>
          </p:nvSpPr>
          <p:spPr>
            <a:xfrm>
              <a:off x="4620339" y="37633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4" name="PHẠM DUYÊN 12 - 9Slide.vn">
              <a:extLst>
                <a:ext uri="{FF2B5EF4-FFF2-40B4-BE49-F238E27FC236}">
                  <a16:creationId xmlns:a16="http://schemas.microsoft.com/office/drawing/2014/main" id="{D2285FCE-3298-3265-DD4B-1D3829814F28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5" name="PHẠM DUYÊN 3 - 9Slide.vn">
              <a:extLst>
                <a:ext uri="{FF2B5EF4-FFF2-40B4-BE49-F238E27FC236}">
                  <a16:creationId xmlns:a16="http://schemas.microsoft.com/office/drawing/2014/main" id="{576CC02D-DD44-8F1D-132D-F77AD722117C}"/>
                </a:ext>
              </a:extLst>
            </p:cNvPr>
            <p:cNvSpPr txBox="1"/>
            <p:nvPr/>
          </p:nvSpPr>
          <p:spPr>
            <a:xfrm>
              <a:off x="1930367" y="37633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6" name="PHẠM DUYÊN 4 - 9Slide.vn">
            <a:extLst>
              <a:ext uri="{FF2B5EF4-FFF2-40B4-BE49-F238E27FC236}">
                <a16:creationId xmlns:a16="http://schemas.microsoft.com/office/drawing/2014/main" id="{0ACC3A33-FDF4-62F3-1D33-1FECD4D3A2A3}"/>
              </a:ext>
            </a:extLst>
          </p:cNvPr>
          <p:cNvSpPr txBox="1"/>
          <p:nvPr/>
        </p:nvSpPr>
        <p:spPr>
          <a:xfrm>
            <a:off x="9750902" y="3978965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7" name="PHẠM DUYÊN 5 - 9Slide.vn">
            <a:extLst>
              <a:ext uri="{FF2B5EF4-FFF2-40B4-BE49-F238E27FC236}">
                <a16:creationId xmlns:a16="http://schemas.microsoft.com/office/drawing/2014/main" id="{92A1D839-CB1A-EA0B-70AD-D2E048A3556F}"/>
              </a:ext>
            </a:extLst>
          </p:cNvPr>
          <p:cNvSpPr txBox="1"/>
          <p:nvPr/>
        </p:nvSpPr>
        <p:spPr>
          <a:xfrm>
            <a:off x="9310809" y="3978965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PHẠM DUYÊN 6 - 9Slide.vn">
            <a:extLst>
              <a:ext uri="{FF2B5EF4-FFF2-40B4-BE49-F238E27FC236}">
                <a16:creationId xmlns:a16="http://schemas.microsoft.com/office/drawing/2014/main" id="{EAFF658B-52DC-93A6-9C10-10057D695110}"/>
              </a:ext>
            </a:extLst>
          </p:cNvPr>
          <p:cNvSpPr txBox="1"/>
          <p:nvPr/>
        </p:nvSpPr>
        <p:spPr>
          <a:xfrm>
            <a:off x="8870717" y="3978965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PHẠM DUYÊN 7 - 9Slide.vn">
            <a:extLst>
              <a:ext uri="{FF2B5EF4-FFF2-40B4-BE49-F238E27FC236}">
                <a16:creationId xmlns:a16="http://schemas.microsoft.com/office/drawing/2014/main" id="{7BC3123B-2C4C-CC72-8D18-FDCFE35AD53C}"/>
              </a:ext>
            </a:extLst>
          </p:cNvPr>
          <p:cNvSpPr txBox="1"/>
          <p:nvPr/>
        </p:nvSpPr>
        <p:spPr>
          <a:xfrm>
            <a:off x="8419165" y="3978965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PHẠM DUYÊN 13 - 9Slide.vn">
            <a:extLst>
              <a:ext uri="{FF2B5EF4-FFF2-40B4-BE49-F238E27FC236}">
                <a16:creationId xmlns:a16="http://schemas.microsoft.com/office/drawing/2014/main" id="{56399841-09F3-6899-76D5-E581421321F3}"/>
              </a:ext>
            </a:extLst>
          </p:cNvPr>
          <p:cNvSpPr/>
          <p:nvPr/>
        </p:nvSpPr>
        <p:spPr>
          <a:xfrm>
            <a:off x="8966573" y="3959642"/>
            <a:ext cx="191602" cy="1916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1" name="PHẠM DUYÊN 7 - 9Slide.vn">
            <a:extLst>
              <a:ext uri="{FF2B5EF4-FFF2-40B4-BE49-F238E27FC236}">
                <a16:creationId xmlns:a16="http://schemas.microsoft.com/office/drawing/2014/main" id="{28EC3C7E-E2F0-3419-D2E5-3FB359C9BD7F}"/>
              </a:ext>
            </a:extLst>
          </p:cNvPr>
          <p:cNvSpPr txBox="1"/>
          <p:nvPr/>
        </p:nvSpPr>
        <p:spPr>
          <a:xfrm>
            <a:off x="7967613" y="3978965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PHẠM DUYÊN 13 - 9Slide.vn">
            <a:extLst>
              <a:ext uri="{FF2B5EF4-FFF2-40B4-BE49-F238E27FC236}">
                <a16:creationId xmlns:a16="http://schemas.microsoft.com/office/drawing/2014/main" id="{6A142C33-1934-D73B-9968-61CDB9D350E3}"/>
              </a:ext>
            </a:extLst>
          </p:cNvPr>
          <p:cNvSpPr/>
          <p:nvPr/>
        </p:nvSpPr>
        <p:spPr>
          <a:xfrm>
            <a:off x="8071223" y="3959642"/>
            <a:ext cx="191602" cy="1916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368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  <p:bldP spid="10" grpId="0" animBg="1"/>
      <p:bldP spid="20" grpId="0"/>
      <p:bldP spid="21" grpId="0"/>
      <p:bldP spid="22" grpId="0"/>
      <p:bldP spid="23" grpId="0"/>
      <p:bldP spid="24" grpId="0" animBg="1"/>
      <p:bldP spid="24" grpId="1" animBg="1"/>
      <p:bldP spid="25" grpId="0"/>
      <p:bldP spid="26" grpId="0" animBg="1"/>
      <p:bldP spid="26" grpId="1" animBg="1"/>
      <p:bldP spid="36" grpId="0"/>
      <p:bldP spid="37" grpId="0"/>
      <p:bldP spid="38" grpId="0"/>
      <p:bldP spid="39" grpId="0"/>
      <p:bldP spid="40" grpId="0" animBg="1"/>
      <p:bldP spid="40" grpId="1" animBg="1"/>
      <p:bldP spid="41" grpId="0"/>
      <p:bldP spid="42" grpId="0" animBg="1"/>
      <p:bldP spid="4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8FCEADF-78AE-48AA-240F-72E4B44F18C3}"/>
              </a:ext>
            </a:extLst>
          </p:cNvPr>
          <p:cNvGrpSpPr/>
          <p:nvPr/>
        </p:nvGrpSpPr>
        <p:grpSpPr>
          <a:xfrm>
            <a:off x="448735" y="354135"/>
            <a:ext cx="668922" cy="707886"/>
            <a:chOff x="638175" y="501815"/>
            <a:chExt cx="668922" cy="707886"/>
          </a:xfrm>
        </p:grpSpPr>
        <p:sp>
          <p:nvSpPr>
            <p:cNvPr id="3" name="PHẠM DUYÊN 1 - 9Slide.vn">
              <a:extLst>
                <a:ext uri="{FF2B5EF4-FFF2-40B4-BE49-F238E27FC236}">
                  <a16:creationId xmlns:a16="http://schemas.microsoft.com/office/drawing/2014/main" id="{C3D71D46-6698-97F1-EAE3-692BCD1F74E7}"/>
                </a:ext>
              </a:extLst>
            </p:cNvPr>
            <p:cNvSpPr/>
            <p:nvPr/>
          </p:nvSpPr>
          <p:spPr>
            <a:xfrm>
              <a:off x="676988" y="571585"/>
              <a:ext cx="590719" cy="5907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HẠM DUYÊN 2 - 9Slide.vn">
              <a:extLst>
                <a:ext uri="{FF2B5EF4-FFF2-40B4-BE49-F238E27FC236}">
                  <a16:creationId xmlns:a16="http://schemas.microsoft.com/office/drawing/2014/main" id="{85E9F9D5-5E2E-EEFA-08D6-F596A97C9FC9}"/>
                </a:ext>
              </a:extLst>
            </p:cNvPr>
            <p:cNvSpPr/>
            <p:nvPr/>
          </p:nvSpPr>
          <p:spPr>
            <a:xfrm>
              <a:off x="638175" y="528010"/>
              <a:ext cx="668922" cy="668922"/>
            </a:xfrm>
            <a:prstGeom prst="ellipse">
              <a:avLst/>
            </a:prstGeom>
            <a:noFill/>
            <a:ln w="28575">
              <a:solidFill>
                <a:srgbClr val="B8D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8FE6ADC2-A4F7-07C3-DCD5-52C9C1327A7A}"/>
                </a:ext>
              </a:extLst>
            </p:cNvPr>
            <p:cNvSpPr txBox="1"/>
            <p:nvPr/>
          </p:nvSpPr>
          <p:spPr>
            <a:xfrm>
              <a:off x="804791" y="501815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D803F83E-CA71-77CD-F52F-1ABB2CFD57E1}"/>
              </a:ext>
            </a:extLst>
          </p:cNvPr>
          <p:cNvSpPr txBox="1"/>
          <p:nvPr/>
        </p:nvSpPr>
        <p:spPr>
          <a:xfrm>
            <a:off x="1239221" y="471256"/>
            <a:ext cx="1045570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400" spc="-13">
                <a:solidFill>
                  <a:srgbClr val="47578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lần người ta chuyển 15 250 kg thóc vào kho. Hỏi sau 3 lần chuyển như vậy, người ta chuyển được bao nhiêu ki-lô-gam thóc vào kho?</a:t>
            </a:r>
            <a:endParaRPr lang="en-US" sz="3400" spc="-13" dirty="0">
              <a:solidFill>
                <a:srgbClr val="47578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Yêu cầu kỹ thuật đối với kho cơ giới dùng để chứa thóc">
            <a:extLst>
              <a:ext uri="{FF2B5EF4-FFF2-40B4-BE49-F238E27FC236}">
                <a16:creationId xmlns:a16="http://schemas.microsoft.com/office/drawing/2014/main" id="{2EC2E037-5740-B56C-849C-10FEEEE61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2421561"/>
            <a:ext cx="5753100" cy="3826839"/>
          </a:xfrm>
          <a:prstGeom prst="roundRect">
            <a:avLst>
              <a:gd name="adj" fmla="val 7209"/>
            </a:avLst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7945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B4157799-8E02-7375-6366-A0ACFEDFA13B}"/>
              </a:ext>
            </a:extLst>
          </p:cNvPr>
          <p:cNvGrpSpPr/>
          <p:nvPr/>
        </p:nvGrpSpPr>
        <p:grpSpPr>
          <a:xfrm>
            <a:off x="448735" y="354135"/>
            <a:ext cx="668922" cy="707886"/>
            <a:chOff x="638175" y="501815"/>
            <a:chExt cx="668922" cy="707886"/>
          </a:xfrm>
        </p:grpSpPr>
        <p:sp>
          <p:nvSpPr>
            <p:cNvPr id="3" name="PHẠM DUYÊN 1 - 9Slide.vn">
              <a:extLst>
                <a:ext uri="{FF2B5EF4-FFF2-40B4-BE49-F238E27FC236}">
                  <a16:creationId xmlns:a16="http://schemas.microsoft.com/office/drawing/2014/main" id="{F616DBA5-5235-2B47-602B-BFADA394D1BC}"/>
                </a:ext>
              </a:extLst>
            </p:cNvPr>
            <p:cNvSpPr/>
            <p:nvPr/>
          </p:nvSpPr>
          <p:spPr>
            <a:xfrm>
              <a:off x="676988" y="571585"/>
              <a:ext cx="590719" cy="5907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HẠM DUYÊN 2 - 9Slide.vn">
              <a:extLst>
                <a:ext uri="{FF2B5EF4-FFF2-40B4-BE49-F238E27FC236}">
                  <a16:creationId xmlns:a16="http://schemas.microsoft.com/office/drawing/2014/main" id="{FD63A15B-CCE3-FB16-B70B-FD7CB371E5B0}"/>
                </a:ext>
              </a:extLst>
            </p:cNvPr>
            <p:cNvSpPr/>
            <p:nvPr/>
          </p:nvSpPr>
          <p:spPr>
            <a:xfrm>
              <a:off x="638175" y="528010"/>
              <a:ext cx="668922" cy="668922"/>
            </a:xfrm>
            <a:prstGeom prst="ellipse">
              <a:avLst/>
            </a:prstGeom>
            <a:noFill/>
            <a:ln w="28575">
              <a:solidFill>
                <a:srgbClr val="B8D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A7DF124F-5F15-12F7-28C1-32199744A98C}"/>
                </a:ext>
              </a:extLst>
            </p:cNvPr>
            <p:cNvSpPr txBox="1"/>
            <p:nvPr/>
          </p:nvSpPr>
          <p:spPr>
            <a:xfrm>
              <a:off x="804791" y="501815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61D84E1E-2E7D-1EA7-2AB2-7B1CE8846E15}"/>
              </a:ext>
            </a:extLst>
          </p:cNvPr>
          <p:cNvSpPr txBox="1"/>
          <p:nvPr/>
        </p:nvSpPr>
        <p:spPr>
          <a:xfrm>
            <a:off x="1239221" y="471256"/>
            <a:ext cx="1045570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400" spc="-13">
                <a:solidFill>
                  <a:srgbClr val="0070C0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lần</a:t>
            </a:r>
            <a:r>
              <a:rPr lang="vi-VN" sz="3400" spc="-13">
                <a:solidFill>
                  <a:srgbClr val="47578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người ta chuyển </a:t>
            </a:r>
            <a:r>
              <a:rPr lang="vi-VN" sz="3400" spc="-13">
                <a:solidFill>
                  <a:srgbClr val="0070C0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15 250 kg</a:t>
            </a:r>
            <a:r>
              <a:rPr lang="vi-VN" sz="3400" spc="-13">
                <a:solidFill>
                  <a:srgbClr val="47578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thóc vào kho. </a:t>
            </a:r>
            <a:r>
              <a:rPr lang="vi-VN" sz="3400" spc="-13">
                <a:solidFill>
                  <a:srgbClr val="F54D6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 sau 3 lần chuyển như vậy, người ta chuyển được bao nhiêu ki-lô-gam thóc vào kho?</a:t>
            </a:r>
            <a:endParaRPr lang="en-US" sz="3400" spc="-13" dirty="0">
              <a:solidFill>
                <a:srgbClr val="F54D6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2" descr="Yêu cầu kỹ thuật đối với kho cơ giới dùng để chứa thóc">
            <a:extLst>
              <a:ext uri="{FF2B5EF4-FFF2-40B4-BE49-F238E27FC236}">
                <a16:creationId xmlns:a16="http://schemas.microsoft.com/office/drawing/2014/main" id="{73420327-6A0F-F563-1A7D-28DC7042F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2604733"/>
            <a:ext cx="4495800" cy="2990510"/>
          </a:xfrm>
          <a:prstGeom prst="roundRect">
            <a:avLst>
              <a:gd name="adj" fmla="val 7209"/>
            </a:avLst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8FA965A3-EEB1-7857-5622-A914C5AC95C6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6727782" y="3601164"/>
            <a:ext cx="1425618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333333"/>
                </a:solidFill>
                <a:latin typeface="+mj-lt"/>
              </a:rPr>
              <a:t>1</a:t>
            </a:r>
            <a:r>
              <a:rPr lang="en-US" sz="3200">
                <a:solidFill>
                  <a:srgbClr val="333333"/>
                </a:solidFill>
              </a:rPr>
              <a:t> lần:</a:t>
            </a:r>
            <a:endParaRPr lang="vi-VN" sz="32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EA41F0CA-0E05-D0DB-B880-A8D33D7D3D6A}"/>
              </a:ext>
            </a:extLst>
          </p:cNvPr>
          <p:cNvSpPr txBox="1"/>
          <p:nvPr/>
        </p:nvSpPr>
        <p:spPr>
          <a:xfrm>
            <a:off x="7772400" y="2825793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>
                <a:solidFill>
                  <a:schemeClr val="accent5"/>
                </a:solidFill>
                <a:latin typeface="+mj-lt"/>
              </a:rPr>
              <a:t>Tóm tắt</a:t>
            </a:r>
          </a:p>
        </p:txBody>
      </p:sp>
      <p:sp>
        <p:nvSpPr>
          <p:cNvPr id="10" name="PHẠM DUYÊN 6 - 9Slide.vn">
            <a:extLst>
              <a:ext uri="{FF2B5EF4-FFF2-40B4-BE49-F238E27FC236}">
                <a16:creationId xmlns:a16="http://schemas.microsoft.com/office/drawing/2014/main" id="{DD14A231-805D-A46D-75FC-8C9091272907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7877135" y="3601164"/>
            <a:ext cx="3171865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333333"/>
                </a:solidFill>
                <a:latin typeface="+mj-lt"/>
              </a:rPr>
              <a:t>15 250</a:t>
            </a:r>
            <a:r>
              <a:rPr lang="en-US" sz="3200">
                <a:solidFill>
                  <a:srgbClr val="333333"/>
                </a:solidFill>
              </a:rPr>
              <a:t> kg thóc</a:t>
            </a:r>
            <a:endParaRPr lang="en-US" sz="32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PHẠM DUYÊN 3 - 9Slide.vn">
            <a:extLst>
              <a:ext uri="{FF2B5EF4-FFF2-40B4-BE49-F238E27FC236}">
                <a16:creationId xmlns:a16="http://schemas.microsoft.com/office/drawing/2014/main" id="{46E2F79E-BE41-063D-5C70-DA1029FE68ED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6727782" y="4306014"/>
            <a:ext cx="1425618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333333"/>
                </a:solidFill>
                <a:latin typeface="+mj-lt"/>
              </a:rPr>
              <a:t>3</a:t>
            </a:r>
            <a:r>
              <a:rPr lang="en-US" sz="3200">
                <a:solidFill>
                  <a:srgbClr val="333333"/>
                </a:solidFill>
              </a:rPr>
              <a:t> lần:</a:t>
            </a:r>
            <a:endParaRPr lang="vi-VN" sz="32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PHẠM DUYÊN 6 - 9Slide.vn">
            <a:extLst>
              <a:ext uri="{FF2B5EF4-FFF2-40B4-BE49-F238E27FC236}">
                <a16:creationId xmlns:a16="http://schemas.microsoft.com/office/drawing/2014/main" id="{E2FED66D-62AB-1373-BB81-6DA589C32D82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7877135" y="4306014"/>
            <a:ext cx="2432047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5"/>
                </a:solidFill>
                <a:latin typeface="+mj-lt"/>
              </a:rPr>
              <a:t>...</a:t>
            </a:r>
            <a:r>
              <a:rPr lang="en-US" sz="3200">
                <a:solidFill>
                  <a:srgbClr val="333333"/>
                </a:solidFill>
              </a:rPr>
              <a:t> kg thóc ?</a:t>
            </a:r>
            <a:endParaRPr lang="en-US" sz="32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6700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1233408-C657-9BEF-0413-A2A853934D1C}"/>
              </a:ext>
            </a:extLst>
          </p:cNvPr>
          <p:cNvGrpSpPr/>
          <p:nvPr/>
        </p:nvGrpSpPr>
        <p:grpSpPr>
          <a:xfrm>
            <a:off x="448735" y="354135"/>
            <a:ext cx="668922" cy="707886"/>
            <a:chOff x="638175" y="501815"/>
            <a:chExt cx="668922" cy="707886"/>
          </a:xfrm>
        </p:grpSpPr>
        <p:sp>
          <p:nvSpPr>
            <p:cNvPr id="3" name="PHẠM DUYÊN 1 - 9Slide.vn">
              <a:extLst>
                <a:ext uri="{FF2B5EF4-FFF2-40B4-BE49-F238E27FC236}">
                  <a16:creationId xmlns:a16="http://schemas.microsoft.com/office/drawing/2014/main" id="{627419A0-1826-30A1-EEA4-C0C52644BDFA}"/>
                </a:ext>
              </a:extLst>
            </p:cNvPr>
            <p:cNvSpPr/>
            <p:nvPr/>
          </p:nvSpPr>
          <p:spPr>
            <a:xfrm>
              <a:off x="676988" y="571585"/>
              <a:ext cx="590719" cy="5907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HẠM DUYÊN 2 - 9Slide.vn">
              <a:extLst>
                <a:ext uri="{FF2B5EF4-FFF2-40B4-BE49-F238E27FC236}">
                  <a16:creationId xmlns:a16="http://schemas.microsoft.com/office/drawing/2014/main" id="{5E7DC1F5-B690-D981-AAAD-5963E828E9DD}"/>
                </a:ext>
              </a:extLst>
            </p:cNvPr>
            <p:cNvSpPr/>
            <p:nvPr/>
          </p:nvSpPr>
          <p:spPr>
            <a:xfrm>
              <a:off x="638175" y="528010"/>
              <a:ext cx="668922" cy="668922"/>
            </a:xfrm>
            <a:prstGeom prst="ellipse">
              <a:avLst/>
            </a:prstGeom>
            <a:noFill/>
            <a:ln w="28575">
              <a:solidFill>
                <a:srgbClr val="B8D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E2E97077-F359-DF68-74DF-06354AA20BD1}"/>
                </a:ext>
              </a:extLst>
            </p:cNvPr>
            <p:cNvSpPr txBox="1"/>
            <p:nvPr/>
          </p:nvSpPr>
          <p:spPr>
            <a:xfrm>
              <a:off x="804791" y="501815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EAF4D069-99AB-4770-042E-46396D08A3CB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4060782" y="1199276"/>
            <a:ext cx="1425618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333333"/>
                </a:solidFill>
                <a:latin typeface="+mj-lt"/>
              </a:rPr>
              <a:t>1</a:t>
            </a:r>
            <a:r>
              <a:rPr lang="en-US" sz="3200">
                <a:solidFill>
                  <a:srgbClr val="333333"/>
                </a:solidFill>
              </a:rPr>
              <a:t> lần:</a:t>
            </a:r>
            <a:endParaRPr lang="vi-VN" sz="32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072637B2-C61B-E627-7292-16D4A5B451D6}"/>
              </a:ext>
            </a:extLst>
          </p:cNvPr>
          <p:cNvSpPr txBox="1"/>
          <p:nvPr/>
        </p:nvSpPr>
        <p:spPr>
          <a:xfrm>
            <a:off x="5105400" y="423905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>
                <a:solidFill>
                  <a:schemeClr val="accent5"/>
                </a:solidFill>
                <a:latin typeface="+mj-lt"/>
              </a:rPr>
              <a:t>Tóm tắt</a:t>
            </a:r>
          </a:p>
        </p:txBody>
      </p:sp>
      <p:sp>
        <p:nvSpPr>
          <p:cNvPr id="8" name="PHẠM DUYÊN 6 - 9Slide.vn">
            <a:extLst>
              <a:ext uri="{FF2B5EF4-FFF2-40B4-BE49-F238E27FC236}">
                <a16:creationId xmlns:a16="http://schemas.microsoft.com/office/drawing/2014/main" id="{90F6A062-9D5D-A778-4CA4-3309E36DCEE9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5210135" y="1199276"/>
            <a:ext cx="3171865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333333"/>
                </a:solidFill>
                <a:latin typeface="+mj-lt"/>
              </a:rPr>
              <a:t>15 250</a:t>
            </a:r>
            <a:r>
              <a:rPr lang="en-US" sz="3200">
                <a:solidFill>
                  <a:srgbClr val="333333"/>
                </a:solidFill>
              </a:rPr>
              <a:t> kg thóc</a:t>
            </a:r>
            <a:endParaRPr lang="en-US" sz="32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C35B38AA-789F-156F-CD02-C2B337139FC8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4060782" y="1904126"/>
            <a:ext cx="1425618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333333"/>
                </a:solidFill>
                <a:latin typeface="+mj-lt"/>
              </a:rPr>
              <a:t>3</a:t>
            </a:r>
            <a:r>
              <a:rPr lang="en-US" sz="3200">
                <a:solidFill>
                  <a:srgbClr val="333333"/>
                </a:solidFill>
              </a:rPr>
              <a:t> lần:</a:t>
            </a:r>
            <a:endParaRPr lang="vi-VN" sz="32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HẠM DUYÊN 6 - 9Slide.vn">
            <a:extLst>
              <a:ext uri="{FF2B5EF4-FFF2-40B4-BE49-F238E27FC236}">
                <a16:creationId xmlns:a16="http://schemas.microsoft.com/office/drawing/2014/main" id="{BCCFB7CA-9140-E885-1D07-E0972376BB97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5210135" y="1904126"/>
            <a:ext cx="2432047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5"/>
                </a:solidFill>
                <a:latin typeface="+mj-lt"/>
              </a:rPr>
              <a:t>...</a:t>
            </a:r>
            <a:r>
              <a:rPr lang="en-US" sz="3200">
                <a:solidFill>
                  <a:srgbClr val="333333"/>
                </a:solidFill>
              </a:rPr>
              <a:t> kg thóc ?</a:t>
            </a:r>
            <a:endParaRPr lang="en-US" sz="32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DFE4789B-9940-EEFD-6DD0-AD0A5A4C1000}"/>
              </a:ext>
            </a:extLst>
          </p:cNvPr>
          <p:cNvSpPr txBox="1"/>
          <p:nvPr/>
        </p:nvSpPr>
        <p:spPr>
          <a:xfrm>
            <a:off x="5105400" y="2624180"/>
            <a:ext cx="1782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>
                <a:solidFill>
                  <a:schemeClr val="accent5"/>
                </a:solidFill>
                <a:latin typeface="+mj-lt"/>
              </a:rPr>
              <a:t>Bài giải</a:t>
            </a:r>
          </a:p>
        </p:txBody>
      </p:sp>
      <p:sp>
        <p:nvSpPr>
          <p:cNvPr id="13" name="PHẠM DUYÊN 3 - 9Slide.vn">
            <a:extLst>
              <a:ext uri="{FF2B5EF4-FFF2-40B4-BE49-F238E27FC236}">
                <a16:creationId xmlns:a16="http://schemas.microsoft.com/office/drawing/2014/main" id="{FFA6179A-AC93-5FC0-639B-9F12E71D85F6}"/>
              </a:ext>
            </a:extLst>
          </p:cNvPr>
          <p:cNvSpPr/>
          <p:nvPr/>
        </p:nvSpPr>
        <p:spPr>
          <a:xfrm>
            <a:off x="1019175" y="3505199"/>
            <a:ext cx="10153650" cy="2695575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solidFill>
            <a:srgbClr val="D9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PHẠM DUYÊN 8 - 9Slide.vn">
            <a:extLst>
              <a:ext uri="{FF2B5EF4-FFF2-40B4-BE49-F238E27FC236}">
                <a16:creationId xmlns:a16="http://schemas.microsoft.com/office/drawing/2014/main" id="{BB1BF2EC-E5D0-4F5C-AB15-65D14833A08A}"/>
              </a:ext>
            </a:extLst>
          </p:cNvPr>
          <p:cNvSpPr txBox="1"/>
          <p:nvPr/>
        </p:nvSpPr>
        <p:spPr>
          <a:xfrm>
            <a:off x="1866901" y="3657600"/>
            <a:ext cx="88860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Sau b</a:t>
            </a:r>
            <a:r>
              <a:rPr lang="vi-VN" sz="3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 lần</a:t>
            </a:r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vi-VN" sz="3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người ta chuyển được số </a:t>
            </a:r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ki-lô-gam</a:t>
            </a:r>
            <a:r>
              <a:rPr lang="vi-VN" sz="3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thóc vào kho là:</a:t>
            </a:r>
            <a:endParaRPr lang="en-US" sz="320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PHẠM DUYÊN 9 - 9Slide.vn">
                <a:extLst>
                  <a:ext uri="{FF2B5EF4-FFF2-40B4-BE49-F238E27FC236}">
                    <a16:creationId xmlns:a16="http://schemas.microsoft.com/office/drawing/2014/main" id="{AB6382B0-5CCB-8F14-4151-49267D1B905B}"/>
                  </a:ext>
                </a:extLst>
              </p:cNvPr>
              <p:cNvSpPr txBox="1"/>
              <p:nvPr/>
            </p:nvSpPr>
            <p:spPr>
              <a:xfrm>
                <a:off x="3541174" y="4719935"/>
                <a:ext cx="49932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rgbClr val="333333"/>
                    </a:solidFill>
                    <a:latin typeface="+mj-lt"/>
                  </a:rPr>
                  <a:t>15 250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200">
                    <a:solidFill>
                      <a:srgbClr val="333333"/>
                    </a:solidFill>
                    <a:latin typeface="+mj-lt"/>
                  </a:rPr>
                  <a:t> 3 =</a:t>
                </a:r>
                <a:r>
                  <a:rPr lang="en-US" sz="32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  </a:t>
                </a:r>
                <a:r>
                  <a:rPr lang="en-US" sz="3200">
                    <a:solidFill>
                      <a:srgbClr val="FF0000"/>
                    </a:solidFill>
                    <a:latin typeface="+mj-lt"/>
                  </a:rPr>
                  <a:t>?</a:t>
                </a:r>
                <a:r>
                  <a:rPr lang="en-US" sz="32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    (</a:t>
                </a:r>
                <a:r>
                  <a:rPr lang="en-US" sz="3200">
                    <a:solidFill>
                      <a:srgbClr val="333333"/>
                    </a:solidFill>
                  </a:rPr>
                  <a:t>kg</a:t>
                </a:r>
                <a:r>
                  <a:rPr lang="en-US" sz="32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5" name="PHẠM DUYÊN 9 - 9Slide.vn">
                <a:extLst>
                  <a:ext uri="{FF2B5EF4-FFF2-40B4-BE49-F238E27FC236}">
                    <a16:creationId xmlns:a16="http://schemas.microsoft.com/office/drawing/2014/main" id="{AB6382B0-5CCB-8F14-4151-49267D1B9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1174" y="4719935"/>
                <a:ext cx="4993226" cy="584775"/>
              </a:xfrm>
              <a:prstGeom prst="rect">
                <a:avLst/>
              </a:prstGeom>
              <a:blipFill>
                <a:blip r:embed="rId7"/>
                <a:stretch>
                  <a:fillRect l="-3175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PHẠM DUYÊN 11 - 9Slide.vn">
            <a:extLst>
              <a:ext uri="{FF2B5EF4-FFF2-40B4-BE49-F238E27FC236}">
                <a16:creationId xmlns:a16="http://schemas.microsoft.com/office/drawing/2014/main" id="{A1147B3F-92A4-4586-6368-F92749A40AAD}"/>
              </a:ext>
            </a:extLst>
          </p:cNvPr>
          <p:cNvSpPr txBox="1"/>
          <p:nvPr/>
        </p:nvSpPr>
        <p:spPr>
          <a:xfrm>
            <a:off x="5734050" y="5391123"/>
            <a:ext cx="1633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3200" spc="-14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Đáp số:</a:t>
            </a:r>
            <a:endParaRPr lang="vi-VN" sz="3200" spc="-14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7" name="PHẠM DUYÊN 12 - 9Slide.vn">
            <a:extLst>
              <a:ext uri="{FF2B5EF4-FFF2-40B4-BE49-F238E27FC236}">
                <a16:creationId xmlns:a16="http://schemas.microsoft.com/office/drawing/2014/main" id="{7894190F-BCA9-A1D8-4288-1E6F8AC6B34F}"/>
              </a:ext>
            </a:extLst>
          </p:cNvPr>
          <p:cNvSpPr txBox="1"/>
          <p:nvPr/>
        </p:nvSpPr>
        <p:spPr>
          <a:xfrm>
            <a:off x="7256021" y="5391123"/>
            <a:ext cx="2878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3200">
                <a:solidFill>
                  <a:srgbClr val="FF0000"/>
                </a:solidFill>
              </a:rPr>
              <a:t>45 750</a:t>
            </a:r>
            <a:r>
              <a:rPr lang="en-US" sz="3200" spc="-14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3200">
                <a:solidFill>
                  <a:srgbClr val="333333"/>
                </a:solidFill>
                <a:latin typeface="+mn-lt"/>
              </a:rPr>
              <a:t>kg thóc</a:t>
            </a:r>
            <a:endParaRPr lang="vi-VN" sz="3200">
              <a:solidFill>
                <a:srgbClr val="333333"/>
              </a:solidFill>
              <a:latin typeface="+mn-lt"/>
            </a:endParaRPr>
          </a:p>
        </p:txBody>
      </p:sp>
      <p:grpSp>
        <p:nvGrpSpPr>
          <p:cNvPr id="18" name="PHẠM DUYÊN 10 - 9Slide.vn">
            <a:extLst>
              <a:ext uri="{FF2B5EF4-FFF2-40B4-BE49-F238E27FC236}">
                <a16:creationId xmlns:a16="http://schemas.microsoft.com/office/drawing/2014/main" id="{ED5CDA14-1AA2-7982-3F1B-0E12FFAE125E}"/>
              </a:ext>
            </a:extLst>
          </p:cNvPr>
          <p:cNvGrpSpPr/>
          <p:nvPr/>
        </p:nvGrpSpPr>
        <p:grpSpPr>
          <a:xfrm>
            <a:off x="5891268" y="4724479"/>
            <a:ext cx="1454889" cy="584775"/>
            <a:chOff x="3452726" y="2870304"/>
            <a:chExt cx="1454889" cy="58477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F9541BB-FB4B-6069-D5A0-33D6A216C6BE}"/>
                </a:ext>
              </a:extLst>
            </p:cNvPr>
            <p:cNvSpPr/>
            <p:nvPr/>
          </p:nvSpPr>
          <p:spPr>
            <a:xfrm>
              <a:off x="3513945" y="2923956"/>
              <a:ext cx="1393670" cy="426854"/>
            </a:xfrm>
            <a:prstGeom prst="roundRect">
              <a:avLst>
                <a:gd name="adj" fmla="val 9320"/>
              </a:avLst>
            </a:prstGeom>
            <a:solidFill>
              <a:srgbClr val="D9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F59F8E7-5CB9-C2F6-0B72-3BCC429900ED}"/>
                </a:ext>
              </a:extLst>
            </p:cNvPr>
            <p:cNvSpPr txBox="1"/>
            <p:nvPr/>
          </p:nvSpPr>
          <p:spPr>
            <a:xfrm>
              <a:off x="3452726" y="2870304"/>
              <a:ext cx="14494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FF0000"/>
                  </a:solidFill>
                  <a:latin typeface="+mj-lt"/>
                </a:rPr>
                <a:t>45 750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13742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828048F-7BBE-4A10-BF2E-2A56E5D21043}"/>
              </a:ext>
            </a:extLst>
          </p:cNvPr>
          <p:cNvSpPr txBox="1"/>
          <p:nvPr/>
        </p:nvSpPr>
        <p:spPr>
          <a:xfrm>
            <a:off x="3962400" y="685800"/>
            <a:ext cx="6400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B5BC89-2E0B-40FD-BDD1-AB8FE981453F}"/>
              </a:ext>
            </a:extLst>
          </p:cNvPr>
          <p:cNvSpPr txBox="1"/>
          <p:nvPr/>
        </p:nvSpPr>
        <p:spPr>
          <a:xfrm>
            <a:off x="1143000" y="1776240"/>
            <a:ext cx="10515600" cy="330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Biết và thực hiện được (đặt tính rồi tính) phép nhân số có năm chữ số với số có một chữ số.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Giải được bài toán thực tế liên quan đến phép nhân số có năm chữ số với số có một chữ số.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36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0829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8A54A643-E9F9-BF62-F7BA-4C12366F4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301" y="1371600"/>
            <a:ext cx="6625399" cy="33229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8DBC508E-4135-F9B5-D353-10AB03347B39}"/>
              </a:ext>
            </a:extLst>
          </p:cNvPr>
          <p:cNvSpPr txBox="1"/>
          <p:nvPr/>
        </p:nvSpPr>
        <p:spPr>
          <a:xfrm>
            <a:off x="5495515" y="5007114"/>
            <a:ext cx="1500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Tiết 1 </a:t>
            </a:r>
          </a:p>
        </p:txBody>
      </p:sp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3A0C5F19-6C98-F4E4-2CFD-5E88F1EDB8C9}"/>
              </a:ext>
            </a:extLst>
          </p:cNvPr>
          <p:cNvGrpSpPr/>
          <p:nvPr/>
        </p:nvGrpSpPr>
        <p:grpSpPr>
          <a:xfrm>
            <a:off x="395110" y="952836"/>
            <a:ext cx="2895602" cy="535386"/>
            <a:chOff x="4835046" y="3447431"/>
            <a:chExt cx="3010835" cy="556691"/>
          </a:xfr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2">
              <a:extLst>
                <a:ext uri="{FF2B5EF4-FFF2-40B4-BE49-F238E27FC236}">
                  <a16:creationId xmlns:a16="http://schemas.microsoft.com/office/drawing/2014/main" id="{6ACB25BB-24C1-4F26-A037-FCD0A557D5B0}"/>
                </a:ext>
              </a:extLst>
            </p:cNvPr>
            <p:cNvSpPr/>
            <p:nvPr/>
          </p:nvSpPr>
          <p:spPr>
            <a:xfrm>
              <a:off x="4835046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T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3">
              <a:extLst>
                <a:ext uri="{FF2B5EF4-FFF2-40B4-BE49-F238E27FC236}">
                  <a16:creationId xmlns:a16="http://schemas.microsoft.com/office/drawing/2014/main" id="{E87BE036-8FA6-5F5C-652F-EDEA8E22E00E}"/>
                </a:ext>
              </a:extLst>
            </p:cNvPr>
            <p:cNvSpPr/>
            <p:nvPr/>
          </p:nvSpPr>
          <p:spPr>
            <a:xfrm>
              <a:off x="5348613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O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9" name="4">
              <a:extLst>
                <a:ext uri="{FF2B5EF4-FFF2-40B4-BE49-F238E27FC236}">
                  <a16:creationId xmlns:a16="http://schemas.microsoft.com/office/drawing/2014/main" id="{B5751D35-DD9E-6328-D2D8-6FD4FC177EE9}"/>
                </a:ext>
              </a:extLst>
            </p:cNvPr>
            <p:cNvSpPr/>
            <p:nvPr/>
          </p:nvSpPr>
          <p:spPr>
            <a:xfrm>
              <a:off x="5862180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Á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0" name="5">
              <a:extLst>
                <a:ext uri="{FF2B5EF4-FFF2-40B4-BE49-F238E27FC236}">
                  <a16:creationId xmlns:a16="http://schemas.microsoft.com/office/drawing/2014/main" id="{25F6DE4A-12B8-7CA6-5B23-190164D21F6C}"/>
                </a:ext>
              </a:extLst>
            </p:cNvPr>
            <p:cNvSpPr/>
            <p:nvPr/>
          </p:nvSpPr>
          <p:spPr>
            <a:xfrm>
              <a:off x="6375747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N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1" name="5">
              <a:extLst>
                <a:ext uri="{FF2B5EF4-FFF2-40B4-BE49-F238E27FC236}">
                  <a16:creationId xmlns:a16="http://schemas.microsoft.com/office/drawing/2014/main" id="{46E620AA-5613-6B8B-7365-B54F94BCB9FE}"/>
                </a:ext>
              </a:extLst>
            </p:cNvPr>
            <p:cNvSpPr/>
            <p:nvPr/>
          </p:nvSpPr>
          <p:spPr>
            <a:xfrm>
              <a:off x="6865794" y="3447431"/>
              <a:ext cx="513567" cy="51356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-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5">
              <a:extLst>
                <a:ext uri="{FF2B5EF4-FFF2-40B4-BE49-F238E27FC236}">
                  <a16:creationId xmlns:a16="http://schemas.microsoft.com/office/drawing/2014/main" id="{22C1477E-2DBB-3AD7-1789-C9B6FAEAD22B}"/>
                </a:ext>
              </a:extLst>
            </p:cNvPr>
            <p:cNvSpPr/>
            <p:nvPr/>
          </p:nvSpPr>
          <p:spPr>
            <a:xfrm>
              <a:off x="7332314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3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3" name="PHẠM DUYÊN 4 - 9Slide.vn">
            <a:extLst>
              <a:ext uri="{FF2B5EF4-FFF2-40B4-BE49-F238E27FC236}">
                <a16:creationId xmlns:a16="http://schemas.microsoft.com/office/drawing/2014/main" id="{D27EAE63-850A-5467-D05A-DEA8CE2A3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672" y="1055125"/>
            <a:ext cx="3970656" cy="2352104"/>
          </a:xfrm>
          <a:prstGeom prst="rect">
            <a:avLst/>
          </a:prstGeom>
        </p:spPr>
      </p:pic>
      <p:pic>
        <p:nvPicPr>
          <p:cNvPr id="16" name="PHẠM DUYÊN 5 - 9Slide.vn">
            <a:extLst>
              <a:ext uri="{FF2B5EF4-FFF2-40B4-BE49-F238E27FC236}">
                <a16:creationId xmlns:a16="http://schemas.microsoft.com/office/drawing/2014/main" id="{D8A3782D-EEC0-2F78-4471-1264AA1A3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320" y="2705667"/>
            <a:ext cx="9572080" cy="23176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4932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828048F-7BBE-4A10-BF2E-2A56E5D21043}"/>
              </a:ext>
            </a:extLst>
          </p:cNvPr>
          <p:cNvSpPr txBox="1"/>
          <p:nvPr/>
        </p:nvSpPr>
        <p:spPr>
          <a:xfrm>
            <a:off x="3962400" y="685800"/>
            <a:ext cx="6400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B5BC89-2E0B-40FD-BDD1-AB8FE981453F}"/>
              </a:ext>
            </a:extLst>
          </p:cNvPr>
          <p:cNvSpPr txBox="1"/>
          <p:nvPr/>
        </p:nvSpPr>
        <p:spPr>
          <a:xfrm>
            <a:off x="1143000" y="1776240"/>
            <a:ext cx="10515600" cy="330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Biết và thực hiện được (đặt tính rồi tính) phép nhân số có năm chữ số với số có một chữ số.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Giải được bài toán thực tế liên quan đến phép nhân số có năm chữ số với số có một chữ số.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36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6117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3F8F431-616F-0659-FE46-5C9E846A2B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381250"/>
            <a:ext cx="4191000" cy="2095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3284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A3FA1028-ED69-67FF-2DC8-9A4FEA033C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81" y="185340"/>
            <a:ext cx="1246188" cy="623094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87050ECC-D27E-E864-8B05-B69C0FAB9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38898"/>
            <a:ext cx="11582400" cy="5685354"/>
          </a:xfrm>
          <a:prstGeom prst="roundRect">
            <a:avLst>
              <a:gd name="adj" fmla="val 7067"/>
            </a:avLst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4527BD6E-5641-246B-D508-2A311F1386E7}"/>
              </a:ext>
            </a:extLst>
          </p:cNvPr>
          <p:cNvSpPr txBox="1"/>
          <p:nvPr/>
        </p:nvSpPr>
        <p:spPr>
          <a:xfrm>
            <a:off x="476250" y="16764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-40">
                <a:solidFill>
                  <a:srgbClr val="0070C0"/>
                </a:solidFill>
              </a:rPr>
              <a:t>Đội 1 trồng</a:t>
            </a:r>
            <a:br>
              <a:rPr lang="en-US" sz="2400" b="1" spc="-40">
                <a:solidFill>
                  <a:srgbClr val="0070C0"/>
                </a:solidFill>
              </a:rPr>
            </a:br>
            <a:r>
              <a:rPr lang="en-US" sz="2400" b="1" spc="-40">
                <a:solidFill>
                  <a:srgbClr val="0070C0"/>
                </a:solidFill>
              </a:rPr>
              <a:t>được 12 415 cây</a:t>
            </a:r>
          </a:p>
        </p:txBody>
      </p:sp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00E5227E-8540-BB6B-268B-7D73A012F6E1}"/>
              </a:ext>
            </a:extLst>
          </p:cNvPr>
          <p:cNvSpPr txBox="1"/>
          <p:nvPr/>
        </p:nvSpPr>
        <p:spPr>
          <a:xfrm>
            <a:off x="4486275" y="131445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-40">
                <a:solidFill>
                  <a:srgbClr val="0070C0"/>
                </a:solidFill>
              </a:rPr>
              <a:t>Đội 2 trồng </a:t>
            </a:r>
            <a:r>
              <a:rPr lang="en-US" sz="2400" b="1" spc="-40">
                <a:solidFill>
                  <a:schemeClr val="accent5"/>
                </a:solidFill>
              </a:rPr>
              <a:t>gấp</a:t>
            </a:r>
            <a:br>
              <a:rPr lang="en-US" sz="2400" b="1" spc="-40">
                <a:solidFill>
                  <a:schemeClr val="accent5"/>
                </a:solidFill>
              </a:rPr>
            </a:br>
            <a:r>
              <a:rPr lang="en-US" sz="2400" b="1" spc="-40">
                <a:solidFill>
                  <a:schemeClr val="accent5"/>
                </a:solidFill>
              </a:rPr>
              <a:t>3 lần</a:t>
            </a:r>
            <a:r>
              <a:rPr lang="en-US" sz="2400" b="1" spc="-40">
                <a:solidFill>
                  <a:srgbClr val="0070C0"/>
                </a:solidFill>
              </a:rPr>
              <a:t> đội 1 thì được bao nhiêu cây nhỉ?</a:t>
            </a:r>
          </a:p>
        </p:txBody>
      </p: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5AB7BF9E-D899-E988-F692-6F1AA3C08CCB}"/>
              </a:ext>
            </a:extLst>
          </p:cNvPr>
          <p:cNvSpPr txBox="1"/>
          <p:nvPr/>
        </p:nvSpPr>
        <p:spPr>
          <a:xfrm>
            <a:off x="8210550" y="1495425"/>
            <a:ext cx="3409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-40">
                <a:solidFill>
                  <a:srgbClr val="0070C0"/>
                </a:solidFill>
              </a:rPr>
              <a:t>Cách nhân tương tự như nhân số có bốn chữ số với số có một chữ số.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HẠM DUYÊN 6 - 9Slide.vn">
                <a:extLst>
                  <a:ext uri="{FF2B5EF4-FFF2-40B4-BE49-F238E27FC236}">
                    <a16:creationId xmlns:a16="http://schemas.microsoft.com/office/drawing/2014/main" id="{455E31C7-4B5D-6290-7411-A5F2D82560A2}"/>
                  </a:ext>
                </a:extLst>
              </p:cNvPr>
              <p:cNvSpPr txBox="1"/>
              <p:nvPr/>
            </p:nvSpPr>
            <p:spPr>
              <a:xfrm>
                <a:off x="4429125" y="5276750"/>
                <a:ext cx="352425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12 415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40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 =</a:t>
                </a:r>
                <a:r>
                  <a:rPr lang="en-US" sz="4000" b="1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8" name="PHẠM DUYÊN 6 - 9Slide.vn">
                <a:extLst>
                  <a:ext uri="{FF2B5EF4-FFF2-40B4-BE49-F238E27FC236}">
                    <a16:creationId xmlns:a16="http://schemas.microsoft.com/office/drawing/2014/main" id="{455E31C7-4B5D-6290-7411-A5F2D8256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125" y="5276750"/>
                <a:ext cx="3524250" cy="707886"/>
              </a:xfrm>
              <a:prstGeom prst="rect">
                <a:avLst/>
              </a:prstGeom>
              <a:blipFill>
                <a:blip r:embed="rId6"/>
                <a:stretch>
                  <a:fillRect l="-5017" t="-15517" r="-4844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220340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HẠM DUYÊN 1 - 9Slide.vn">
            <a:extLst>
              <a:ext uri="{FF2B5EF4-FFF2-40B4-BE49-F238E27FC236}">
                <a16:creationId xmlns:a16="http://schemas.microsoft.com/office/drawing/2014/main" id="{87438D89-FF48-A6E7-BAE0-A5B6B04BD69A}"/>
              </a:ext>
            </a:extLst>
          </p:cNvPr>
          <p:cNvSpPr/>
          <p:nvPr/>
        </p:nvSpPr>
        <p:spPr>
          <a:xfrm>
            <a:off x="3502779" y="5308600"/>
            <a:ext cx="5186443" cy="708660"/>
          </a:xfrm>
          <a:prstGeom prst="roundRect">
            <a:avLst>
              <a:gd name="adj" fmla="val 14511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HẠM DUYÊN 2 - 9Slide.vn">
                <a:extLst>
                  <a:ext uri="{FF2B5EF4-FFF2-40B4-BE49-F238E27FC236}">
                    <a16:creationId xmlns:a16="http://schemas.microsoft.com/office/drawing/2014/main" id="{C05B8265-104D-41ED-D323-836FD52CE7BE}"/>
                  </a:ext>
                </a:extLst>
              </p:cNvPr>
              <p:cNvSpPr txBox="1"/>
              <p:nvPr/>
            </p:nvSpPr>
            <p:spPr>
              <a:xfrm>
                <a:off x="3962400" y="558700"/>
                <a:ext cx="4267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12 415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40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 =</a:t>
                </a:r>
                <a:r>
                  <a:rPr lang="en-US" sz="4000" b="1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" name="PHẠM DUYÊN 2 - 9Slide.vn">
                <a:extLst>
                  <a:ext uri="{FF2B5EF4-FFF2-40B4-BE49-F238E27FC236}">
                    <a16:creationId xmlns:a16="http://schemas.microsoft.com/office/drawing/2014/main" id="{C05B8265-104D-41ED-D323-836FD52CE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558700"/>
                <a:ext cx="4267200" cy="707886"/>
              </a:xfrm>
              <a:prstGeom prst="rect">
                <a:avLst/>
              </a:prstGeom>
              <a:blipFill>
                <a:blip r:embed="rId3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PHẠM DUYÊN 3 - 9Slide.vn">
            <a:extLst>
              <a:ext uri="{FF2B5EF4-FFF2-40B4-BE49-F238E27FC236}">
                <a16:creationId xmlns:a16="http://schemas.microsoft.com/office/drawing/2014/main" id="{F3EFB63B-04CA-37C9-21E9-64FA756E8020}"/>
              </a:ext>
            </a:extLst>
          </p:cNvPr>
          <p:cNvSpPr/>
          <p:nvPr/>
        </p:nvSpPr>
        <p:spPr>
          <a:xfrm>
            <a:off x="4158344" y="533400"/>
            <a:ext cx="3875314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chemeClr val="bg1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PHẠM DUYÊN 4 - 9Slide.vn">
            <a:extLst>
              <a:ext uri="{FF2B5EF4-FFF2-40B4-BE49-F238E27FC236}">
                <a16:creationId xmlns:a16="http://schemas.microsoft.com/office/drawing/2014/main" id="{330BDE1F-D802-F631-A73A-143CF12F6974}"/>
              </a:ext>
            </a:extLst>
          </p:cNvPr>
          <p:cNvGrpSpPr/>
          <p:nvPr/>
        </p:nvGrpSpPr>
        <p:grpSpPr>
          <a:xfrm>
            <a:off x="1295400" y="1600200"/>
            <a:ext cx="2666999" cy="1828800"/>
            <a:chOff x="1295399" y="3496688"/>
            <a:chExt cx="4000500" cy="2743196"/>
          </a:xfrm>
        </p:grpSpPr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B834592A-0B47-FF27-1457-D42DDB18B911}"/>
                </a:ext>
              </a:extLst>
            </p:cNvPr>
            <p:cNvSpPr txBox="1"/>
            <p:nvPr/>
          </p:nvSpPr>
          <p:spPr>
            <a:xfrm>
              <a:off x="2672943" y="3496692"/>
              <a:ext cx="578450" cy="1384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PHẠM DUYÊN 5 - 9Slide.vn">
                  <a:extLst>
                    <a:ext uri="{FF2B5EF4-FFF2-40B4-BE49-F238E27FC236}">
                      <a16:creationId xmlns:a16="http://schemas.microsoft.com/office/drawing/2014/main" id="{6253E211-4A4F-21E3-4FEC-3ED59EDB7B1E}"/>
                    </a:ext>
                  </a:extLst>
                </p:cNvPr>
                <p:cNvSpPr txBox="1"/>
                <p:nvPr/>
              </p:nvSpPr>
              <p:spPr>
                <a:xfrm>
                  <a:off x="1295399" y="4325204"/>
                  <a:ext cx="692276" cy="13849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srgbClr val="AE4B2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lang="en-US" sz="5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PHẠM DUYÊN 5 - 9Slide.vn">
                  <a:extLst>
                    <a:ext uri="{FF2B5EF4-FFF2-40B4-BE49-F238E27FC236}">
                      <a16:creationId xmlns:a16="http://schemas.microsoft.com/office/drawing/2014/main" id="{6253E211-4A4F-21E3-4FEC-3ED59EDB7B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399" y="4325204"/>
                  <a:ext cx="692276" cy="1384994"/>
                </a:xfrm>
                <a:prstGeom prst="rect">
                  <a:avLst/>
                </a:prstGeom>
                <a:blipFill>
                  <a:blip r:embed="rId4"/>
                  <a:stretch>
                    <a:fillRect l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PHẠM DUYÊN 6 - 9Slide.vn">
              <a:extLst>
                <a:ext uri="{FF2B5EF4-FFF2-40B4-BE49-F238E27FC236}">
                  <a16:creationId xmlns:a16="http://schemas.microsoft.com/office/drawing/2014/main" id="{93A74127-BD16-53FC-500B-5993660B80F5}"/>
                </a:ext>
              </a:extLst>
            </p:cNvPr>
            <p:cNvCxnSpPr>
              <a:cxnSpLocks/>
            </p:cNvCxnSpPr>
            <p:nvPr/>
          </p:nvCxnSpPr>
          <p:spPr>
            <a:xfrm>
              <a:off x="1297732" y="6239884"/>
              <a:ext cx="3983881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HẠM DUYÊN 7 - 9Slide.vn">
              <a:extLst>
                <a:ext uri="{FF2B5EF4-FFF2-40B4-BE49-F238E27FC236}">
                  <a16:creationId xmlns:a16="http://schemas.microsoft.com/office/drawing/2014/main" id="{15A8559F-DB88-023C-F155-E427A99D9EFB}"/>
                </a:ext>
              </a:extLst>
            </p:cNvPr>
            <p:cNvSpPr txBox="1"/>
            <p:nvPr/>
          </p:nvSpPr>
          <p:spPr>
            <a:xfrm>
              <a:off x="3371635" y="3496689"/>
              <a:ext cx="561260" cy="1384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4" name="PHẠM DUYÊN 9 - 9Slide.vn">
              <a:extLst>
                <a:ext uri="{FF2B5EF4-FFF2-40B4-BE49-F238E27FC236}">
                  <a16:creationId xmlns:a16="http://schemas.microsoft.com/office/drawing/2014/main" id="{77E75DCC-EF77-0B19-7B90-9A8581C5F937}"/>
                </a:ext>
              </a:extLst>
            </p:cNvPr>
            <p:cNvSpPr txBox="1"/>
            <p:nvPr/>
          </p:nvSpPr>
          <p:spPr>
            <a:xfrm>
              <a:off x="4053138" y="3496689"/>
              <a:ext cx="561260" cy="1384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6" name="PHẠM DUYÊN 11 - 9Slide.vn">
              <a:extLst>
                <a:ext uri="{FF2B5EF4-FFF2-40B4-BE49-F238E27FC236}">
                  <a16:creationId xmlns:a16="http://schemas.microsoft.com/office/drawing/2014/main" id="{D4BC8B08-6881-B2F6-4E1A-F8F47BE02146}"/>
                </a:ext>
              </a:extLst>
            </p:cNvPr>
            <p:cNvSpPr txBox="1"/>
            <p:nvPr/>
          </p:nvSpPr>
          <p:spPr>
            <a:xfrm>
              <a:off x="4734639" y="3496688"/>
              <a:ext cx="561260" cy="138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7" name="PHẠM DUYÊN 12 - 9Slide.vn">
              <a:extLst>
                <a:ext uri="{FF2B5EF4-FFF2-40B4-BE49-F238E27FC236}">
                  <a16:creationId xmlns:a16="http://schemas.microsoft.com/office/drawing/2014/main" id="{FD1B7B1C-6974-732F-EFC8-A7426D9974FF}"/>
                </a:ext>
              </a:extLst>
            </p:cNvPr>
            <p:cNvSpPr txBox="1"/>
            <p:nvPr/>
          </p:nvSpPr>
          <p:spPr>
            <a:xfrm>
              <a:off x="4734639" y="4853841"/>
              <a:ext cx="5612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" name="PHẠM DUYÊN 3 - 9Slide.vn">
              <a:extLst>
                <a:ext uri="{FF2B5EF4-FFF2-40B4-BE49-F238E27FC236}">
                  <a16:creationId xmlns:a16="http://schemas.microsoft.com/office/drawing/2014/main" id="{463DBE44-1B90-608B-FA50-9ACD3CC06318}"/>
                </a:ext>
              </a:extLst>
            </p:cNvPr>
            <p:cNvSpPr txBox="1"/>
            <p:nvPr/>
          </p:nvSpPr>
          <p:spPr>
            <a:xfrm>
              <a:off x="1974250" y="3496692"/>
              <a:ext cx="578450" cy="1384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20" name="PHẠM DUYÊN 5 - 9Slide.vn">
            <a:extLst>
              <a:ext uri="{FF2B5EF4-FFF2-40B4-BE49-F238E27FC236}">
                <a16:creationId xmlns:a16="http://schemas.microsoft.com/office/drawing/2014/main" id="{EB95E24F-2771-2A32-E242-79C16E8ED90E}"/>
              </a:ext>
            </a:extLst>
          </p:cNvPr>
          <p:cNvSpPr txBox="1"/>
          <p:nvPr/>
        </p:nvSpPr>
        <p:spPr>
          <a:xfrm>
            <a:off x="3588226" y="3496269"/>
            <a:ext cx="37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PHẠM DUYÊN 6 - 9Slide.vn">
            <a:extLst>
              <a:ext uri="{FF2B5EF4-FFF2-40B4-BE49-F238E27FC236}">
                <a16:creationId xmlns:a16="http://schemas.microsoft.com/office/drawing/2014/main" id="{81943182-BA9E-5E32-55E8-D9679B191ED6}"/>
              </a:ext>
            </a:extLst>
          </p:cNvPr>
          <p:cNvSpPr/>
          <p:nvPr/>
        </p:nvSpPr>
        <p:spPr>
          <a:xfrm>
            <a:off x="5334000" y="1844341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PHẠM DUYÊN 7 - 9Slide.vn">
            <a:extLst>
              <a:ext uri="{FF2B5EF4-FFF2-40B4-BE49-F238E27FC236}">
                <a16:creationId xmlns:a16="http://schemas.microsoft.com/office/drawing/2014/main" id="{5B03B97D-9AE1-AC68-F375-5EBB3D197C78}"/>
              </a:ext>
            </a:extLst>
          </p:cNvPr>
          <p:cNvSpPr txBox="1"/>
          <p:nvPr/>
        </p:nvSpPr>
        <p:spPr>
          <a:xfrm>
            <a:off x="5578284" y="1650999"/>
            <a:ext cx="4508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800" spc="-120"/>
              <a:t>3 nhân 5 bằng 15, viết 5 nhớ 1.</a:t>
            </a:r>
          </a:p>
        </p:txBody>
      </p:sp>
      <p:sp>
        <p:nvSpPr>
          <p:cNvPr id="40" name="PHẠM DUYÊN 9 - 9Slide.vn">
            <a:extLst>
              <a:ext uri="{FF2B5EF4-FFF2-40B4-BE49-F238E27FC236}">
                <a16:creationId xmlns:a16="http://schemas.microsoft.com/office/drawing/2014/main" id="{85C21811-AAEB-40CF-D12D-6F277F1F5BB2}"/>
              </a:ext>
            </a:extLst>
          </p:cNvPr>
          <p:cNvSpPr/>
          <p:nvPr/>
        </p:nvSpPr>
        <p:spPr>
          <a:xfrm>
            <a:off x="5334000" y="2562635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1" name="PHẠM DUYÊN 10 - 9Slide.vn">
            <a:extLst>
              <a:ext uri="{FF2B5EF4-FFF2-40B4-BE49-F238E27FC236}">
                <a16:creationId xmlns:a16="http://schemas.microsoft.com/office/drawing/2014/main" id="{04512FC1-9887-71FB-330B-771A1A4EE4AE}"/>
              </a:ext>
            </a:extLst>
          </p:cNvPr>
          <p:cNvSpPr txBox="1"/>
          <p:nvPr/>
        </p:nvSpPr>
        <p:spPr>
          <a:xfrm>
            <a:off x="5578284" y="2369293"/>
            <a:ext cx="5719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-120"/>
              <a:t>3 nhân 1 bằng 3, thêm 1 bằng 4, viết 4.</a:t>
            </a:r>
          </a:p>
        </p:txBody>
      </p:sp>
      <p:sp>
        <p:nvSpPr>
          <p:cNvPr id="50" name="PHẠM DUYÊN 11 - 9Slide.vn">
            <a:extLst>
              <a:ext uri="{FF2B5EF4-FFF2-40B4-BE49-F238E27FC236}">
                <a16:creationId xmlns:a16="http://schemas.microsoft.com/office/drawing/2014/main" id="{E6041392-FBDB-1C42-DF26-F08924348628}"/>
              </a:ext>
            </a:extLst>
          </p:cNvPr>
          <p:cNvSpPr txBox="1"/>
          <p:nvPr/>
        </p:nvSpPr>
        <p:spPr>
          <a:xfrm>
            <a:off x="2674899" y="3496269"/>
            <a:ext cx="37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1" name="PHẠM DUYÊN 12 - 9Slide.vn">
            <a:extLst>
              <a:ext uri="{FF2B5EF4-FFF2-40B4-BE49-F238E27FC236}">
                <a16:creationId xmlns:a16="http://schemas.microsoft.com/office/drawing/2014/main" id="{287ED634-B2A8-F6BC-F8B4-BD61E3414970}"/>
              </a:ext>
            </a:extLst>
          </p:cNvPr>
          <p:cNvSpPr/>
          <p:nvPr/>
        </p:nvSpPr>
        <p:spPr>
          <a:xfrm>
            <a:off x="5334000" y="3280929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2" name="PHẠM DUYÊN 13 - 9Slide.vn">
            <a:extLst>
              <a:ext uri="{FF2B5EF4-FFF2-40B4-BE49-F238E27FC236}">
                <a16:creationId xmlns:a16="http://schemas.microsoft.com/office/drawing/2014/main" id="{1416F4D1-B2F6-9C4C-47CC-B55CC18420DE}"/>
              </a:ext>
            </a:extLst>
          </p:cNvPr>
          <p:cNvSpPr txBox="1"/>
          <p:nvPr/>
        </p:nvSpPr>
        <p:spPr>
          <a:xfrm>
            <a:off x="5578284" y="3087587"/>
            <a:ext cx="4484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800" spc="-120"/>
              <a:t>3 nhân 4 bằng 12, viết 2 nhớ 1.</a:t>
            </a:r>
          </a:p>
        </p:txBody>
      </p:sp>
      <p:sp>
        <p:nvSpPr>
          <p:cNvPr id="59" name="PHẠM DUYÊN 15 - 9Slide.vn">
            <a:extLst>
              <a:ext uri="{FF2B5EF4-FFF2-40B4-BE49-F238E27FC236}">
                <a16:creationId xmlns:a16="http://schemas.microsoft.com/office/drawing/2014/main" id="{901CDFA0-0336-2C24-09CB-8C5781EC7CEA}"/>
              </a:ext>
            </a:extLst>
          </p:cNvPr>
          <p:cNvSpPr/>
          <p:nvPr/>
        </p:nvSpPr>
        <p:spPr>
          <a:xfrm>
            <a:off x="5334000" y="3999223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0" name="PHẠM DUYÊN 16 - 9Slide.vn">
            <a:extLst>
              <a:ext uri="{FF2B5EF4-FFF2-40B4-BE49-F238E27FC236}">
                <a16:creationId xmlns:a16="http://schemas.microsoft.com/office/drawing/2014/main" id="{29148522-2F2B-6B90-5059-DB6F29B2A8F7}"/>
              </a:ext>
            </a:extLst>
          </p:cNvPr>
          <p:cNvSpPr txBox="1"/>
          <p:nvPr/>
        </p:nvSpPr>
        <p:spPr>
          <a:xfrm>
            <a:off x="5578284" y="3805881"/>
            <a:ext cx="5794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800" spc="-120"/>
              <a:t>3 nhân 2 bằng 6, thêm 1 bằng 7, viết 7.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PHẠM DUYÊN 17 - 9Slide.vn">
                <a:extLst>
                  <a:ext uri="{FF2B5EF4-FFF2-40B4-BE49-F238E27FC236}">
                    <a16:creationId xmlns:a16="http://schemas.microsoft.com/office/drawing/2014/main" id="{FB700C3E-6956-0924-C952-AE26D74BBB42}"/>
                  </a:ext>
                </a:extLst>
              </p:cNvPr>
              <p:cNvSpPr txBox="1"/>
              <p:nvPr/>
            </p:nvSpPr>
            <p:spPr>
              <a:xfrm>
                <a:off x="3672114" y="5333900"/>
                <a:ext cx="48477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rgbClr val="CE245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12 415 </a:t>
                </a:r>
                <a14:m>
                  <m:oMath xmlns:m="http://schemas.openxmlformats.org/officeDocument/2006/math">
                    <m:r>
                      <a:rPr lang="en-US" sz="4000" b="1">
                        <a:solidFill>
                          <a:srgbClr val="CE245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4000" b="1">
                    <a:solidFill>
                      <a:srgbClr val="CE245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 =</a:t>
                </a:r>
                <a:r>
                  <a:rPr lang="en-US" sz="4000" b="1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37 245</a:t>
                </a:r>
              </a:p>
            </p:txBody>
          </p:sp>
        </mc:Choice>
        <mc:Fallback xmlns="">
          <p:sp>
            <p:nvSpPr>
              <p:cNvPr id="61" name="PHẠM DUYÊN 17 - 9Slide.vn">
                <a:extLst>
                  <a:ext uri="{FF2B5EF4-FFF2-40B4-BE49-F238E27FC236}">
                    <a16:creationId xmlns:a16="http://schemas.microsoft.com/office/drawing/2014/main" id="{FB700C3E-6956-0924-C952-AE26D74BB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114" y="5333900"/>
                <a:ext cx="4847772" cy="707886"/>
              </a:xfrm>
              <a:prstGeom prst="rect">
                <a:avLst/>
              </a:prstGeom>
              <a:blipFill>
                <a:blip r:embed="rId5"/>
                <a:stretch>
                  <a:fillRect l="-4271" t="-15517" r="-4146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PHẠM DUYÊN 19 - 9Slide.vn">
            <a:extLst>
              <a:ext uri="{FF2B5EF4-FFF2-40B4-BE49-F238E27FC236}">
                <a16:creationId xmlns:a16="http://schemas.microsoft.com/office/drawing/2014/main" id="{05C4DEB7-376C-DA6B-4A84-83DD2A46A1C4}"/>
              </a:ext>
            </a:extLst>
          </p:cNvPr>
          <p:cNvCxnSpPr/>
          <p:nvPr/>
        </p:nvCxnSpPr>
        <p:spPr>
          <a:xfrm flipV="1">
            <a:off x="3787775" y="2343149"/>
            <a:ext cx="0" cy="381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HẠM DUYÊN 20 - 9Slide.vn">
            <a:extLst>
              <a:ext uri="{FF2B5EF4-FFF2-40B4-BE49-F238E27FC236}">
                <a16:creationId xmlns:a16="http://schemas.microsoft.com/office/drawing/2014/main" id="{3E6BD05D-7A16-1F61-01EB-6B01A8217244}"/>
              </a:ext>
            </a:extLst>
          </p:cNvPr>
          <p:cNvCxnSpPr>
            <a:cxnSpLocks/>
          </p:cNvCxnSpPr>
          <p:nvPr/>
        </p:nvCxnSpPr>
        <p:spPr>
          <a:xfrm flipH="1" flipV="1">
            <a:off x="3334931" y="2343149"/>
            <a:ext cx="409982" cy="38100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HẠM DUYÊN 21 - 9Slide.vn">
            <a:extLst>
              <a:ext uri="{FF2B5EF4-FFF2-40B4-BE49-F238E27FC236}">
                <a16:creationId xmlns:a16="http://schemas.microsoft.com/office/drawing/2014/main" id="{E0E19ADA-33EC-9C18-CBDA-4ABAB603E017}"/>
              </a:ext>
            </a:extLst>
          </p:cNvPr>
          <p:cNvCxnSpPr>
            <a:cxnSpLocks/>
          </p:cNvCxnSpPr>
          <p:nvPr/>
        </p:nvCxnSpPr>
        <p:spPr>
          <a:xfrm flipH="1" flipV="1">
            <a:off x="2905654" y="2342450"/>
            <a:ext cx="794809" cy="40074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HẠM DUYÊN 22 - 9Slide.vn">
            <a:extLst>
              <a:ext uri="{FF2B5EF4-FFF2-40B4-BE49-F238E27FC236}">
                <a16:creationId xmlns:a16="http://schemas.microsoft.com/office/drawing/2014/main" id="{6216B9B7-C02B-FD64-7D56-3876A23CDC26}"/>
              </a:ext>
            </a:extLst>
          </p:cNvPr>
          <p:cNvCxnSpPr>
            <a:cxnSpLocks/>
          </p:cNvCxnSpPr>
          <p:nvPr/>
        </p:nvCxnSpPr>
        <p:spPr>
          <a:xfrm flipH="1" flipV="1">
            <a:off x="2399331" y="2356441"/>
            <a:ext cx="1234457" cy="420095"/>
          </a:xfrm>
          <a:prstGeom prst="straightConnector1">
            <a:avLst/>
          </a:prstGeom>
          <a:ln>
            <a:solidFill>
              <a:srgbClr val="E773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HẠM DUYÊN 14 - 9Slide.vn">
            <a:extLst>
              <a:ext uri="{FF2B5EF4-FFF2-40B4-BE49-F238E27FC236}">
                <a16:creationId xmlns:a16="http://schemas.microsoft.com/office/drawing/2014/main" id="{D5EF1E33-5B34-A79C-9C15-04CACB595B24}"/>
              </a:ext>
            </a:extLst>
          </p:cNvPr>
          <p:cNvSpPr txBox="1"/>
          <p:nvPr/>
        </p:nvSpPr>
        <p:spPr>
          <a:xfrm>
            <a:off x="1738651" y="3496269"/>
            <a:ext cx="385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PHẠM DUYÊN 1 - 9Slide.vn">
            <a:extLst>
              <a:ext uri="{FF2B5EF4-FFF2-40B4-BE49-F238E27FC236}">
                <a16:creationId xmlns:a16="http://schemas.microsoft.com/office/drawing/2014/main" id="{B62F4E52-6D16-F4F5-5C2B-2D1613164DF3}"/>
              </a:ext>
            </a:extLst>
          </p:cNvPr>
          <p:cNvSpPr/>
          <p:nvPr/>
        </p:nvSpPr>
        <p:spPr>
          <a:xfrm>
            <a:off x="3281854" y="3471660"/>
            <a:ext cx="180183" cy="18018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1" name="PHẠM DUYÊN 15 - 9Slide.vn">
            <a:extLst>
              <a:ext uri="{FF2B5EF4-FFF2-40B4-BE49-F238E27FC236}">
                <a16:creationId xmlns:a16="http://schemas.microsoft.com/office/drawing/2014/main" id="{5E52B687-99F8-3C7E-13AC-6BE1B34E034D}"/>
              </a:ext>
            </a:extLst>
          </p:cNvPr>
          <p:cNvSpPr/>
          <p:nvPr/>
        </p:nvSpPr>
        <p:spPr>
          <a:xfrm>
            <a:off x="5334000" y="4717518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" name="PHẠM DUYÊN 16 - 9Slide.vn">
            <a:extLst>
              <a:ext uri="{FF2B5EF4-FFF2-40B4-BE49-F238E27FC236}">
                <a16:creationId xmlns:a16="http://schemas.microsoft.com/office/drawing/2014/main" id="{FC0E80F4-1B83-5D2C-ADC7-C0F94B99880F}"/>
              </a:ext>
            </a:extLst>
          </p:cNvPr>
          <p:cNvSpPr txBox="1"/>
          <p:nvPr/>
        </p:nvSpPr>
        <p:spPr>
          <a:xfrm>
            <a:off x="5578284" y="4524176"/>
            <a:ext cx="3478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800" spc="-120"/>
              <a:t>3 nhân 1 bằng 3, viết 3.</a:t>
            </a:r>
          </a:p>
        </p:txBody>
      </p:sp>
      <p:sp>
        <p:nvSpPr>
          <p:cNvPr id="13" name="PHẠM DUYÊN 1 - 9Slide.vn">
            <a:extLst>
              <a:ext uri="{FF2B5EF4-FFF2-40B4-BE49-F238E27FC236}">
                <a16:creationId xmlns:a16="http://schemas.microsoft.com/office/drawing/2014/main" id="{2A7E7B1E-8B18-A4C8-E43B-D22944894FD5}"/>
              </a:ext>
            </a:extLst>
          </p:cNvPr>
          <p:cNvSpPr/>
          <p:nvPr/>
        </p:nvSpPr>
        <p:spPr>
          <a:xfrm>
            <a:off x="2338879" y="3471660"/>
            <a:ext cx="180183" cy="18018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cxnSp>
        <p:nvCxnSpPr>
          <p:cNvPr id="15" name="PHẠM DUYÊN 22 - 9Slide.vn">
            <a:extLst>
              <a:ext uri="{FF2B5EF4-FFF2-40B4-BE49-F238E27FC236}">
                <a16:creationId xmlns:a16="http://schemas.microsoft.com/office/drawing/2014/main" id="{33BABA36-0987-63FC-31DF-91A388E61CED}"/>
              </a:ext>
            </a:extLst>
          </p:cNvPr>
          <p:cNvCxnSpPr>
            <a:cxnSpLocks/>
          </p:cNvCxnSpPr>
          <p:nvPr/>
        </p:nvCxnSpPr>
        <p:spPr>
          <a:xfrm flipH="1" flipV="1">
            <a:off x="1960792" y="2356441"/>
            <a:ext cx="1612832" cy="47073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HẠM DUYÊN 8 - 9Slide.vn">
            <a:extLst>
              <a:ext uri="{FF2B5EF4-FFF2-40B4-BE49-F238E27FC236}">
                <a16:creationId xmlns:a16="http://schemas.microsoft.com/office/drawing/2014/main" id="{FE385A09-9B3C-6F63-D98D-FD005DE1C31C}"/>
              </a:ext>
            </a:extLst>
          </p:cNvPr>
          <p:cNvSpPr txBox="1"/>
          <p:nvPr/>
        </p:nvSpPr>
        <p:spPr>
          <a:xfrm>
            <a:off x="3131563" y="3496269"/>
            <a:ext cx="37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PHẠM DUYÊN 14 - 9Slide.vn">
            <a:extLst>
              <a:ext uri="{FF2B5EF4-FFF2-40B4-BE49-F238E27FC236}">
                <a16:creationId xmlns:a16="http://schemas.microsoft.com/office/drawing/2014/main" id="{25643F1C-D9D5-8F21-D580-E51B7CC987C9}"/>
              </a:ext>
            </a:extLst>
          </p:cNvPr>
          <p:cNvSpPr txBox="1"/>
          <p:nvPr/>
        </p:nvSpPr>
        <p:spPr>
          <a:xfrm>
            <a:off x="2206775" y="3496269"/>
            <a:ext cx="385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7993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2" grpId="0" animBg="1"/>
      <p:bldP spid="20" grpId="0"/>
      <p:bldP spid="24" grpId="0" animBg="1"/>
      <p:bldP spid="25" grpId="0"/>
      <p:bldP spid="40" grpId="0" animBg="1"/>
      <p:bldP spid="41" grpId="0"/>
      <p:bldP spid="50" grpId="0"/>
      <p:bldP spid="51" grpId="0" animBg="1"/>
      <p:bldP spid="52" grpId="0"/>
      <p:bldP spid="59" grpId="0" animBg="1"/>
      <p:bldP spid="60" grpId="0"/>
      <p:bldP spid="61" grpId="0"/>
      <p:bldP spid="6" grpId="0"/>
      <p:bldP spid="10" grpId="0" animBg="1"/>
      <p:bldP spid="10" grpId="1" animBg="1"/>
      <p:bldP spid="11" grpId="0" animBg="1"/>
      <p:bldP spid="12" grpId="0"/>
      <p:bldP spid="13" grpId="0" animBg="1"/>
      <p:bldP spid="13" grpId="1" animBg="1"/>
      <p:bldP spid="39" grpId="0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F564F2D6-0017-8B6F-03D1-264404A006BE}"/>
              </a:ext>
            </a:extLst>
          </p:cNvPr>
          <p:cNvSpPr txBox="1"/>
          <p:nvPr/>
        </p:nvSpPr>
        <p:spPr>
          <a:xfrm>
            <a:off x="1543050" y="2143542"/>
            <a:ext cx="91059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Khi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thực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hiện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các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phép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nhân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có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nhớ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cần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thêm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số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nhớ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vào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kết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quả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của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lần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nhân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liền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sau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28202CCE-5838-8833-4713-D6BE82C4D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101" y="685800"/>
            <a:ext cx="3123798" cy="15428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5018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300E2B0A-0F05-1DE1-F918-763941EA16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495" y="2265524"/>
            <a:ext cx="4619171" cy="230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47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PHẠM DUYÊN 1 - 9Slide.vn">
            <a:extLst>
              <a:ext uri="{FF2B5EF4-FFF2-40B4-BE49-F238E27FC236}">
                <a16:creationId xmlns:a16="http://schemas.microsoft.com/office/drawing/2014/main" id="{4EC9C523-B257-50A3-5C75-5414CCEB0D87}"/>
              </a:ext>
            </a:extLst>
          </p:cNvPr>
          <p:cNvGrpSpPr/>
          <p:nvPr/>
        </p:nvGrpSpPr>
        <p:grpSpPr>
          <a:xfrm>
            <a:off x="448735" y="358898"/>
            <a:ext cx="668922" cy="707886"/>
            <a:chOff x="638175" y="506578"/>
            <a:chExt cx="668922" cy="707886"/>
          </a:xfrm>
        </p:grpSpPr>
        <p:sp>
          <p:nvSpPr>
            <p:cNvPr id="5" name="PHẠM DUYÊN 1 - 9Slide.vn">
              <a:extLst>
                <a:ext uri="{FF2B5EF4-FFF2-40B4-BE49-F238E27FC236}">
                  <a16:creationId xmlns:a16="http://schemas.microsoft.com/office/drawing/2014/main" id="{6F22B3D3-B293-02E3-90B0-AFA68AD24E85}"/>
                </a:ext>
              </a:extLst>
            </p:cNvPr>
            <p:cNvSpPr/>
            <p:nvPr/>
          </p:nvSpPr>
          <p:spPr>
            <a:xfrm>
              <a:off x="676988" y="571585"/>
              <a:ext cx="590719" cy="5907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PHẠM DUYÊN 2 - 9Slide.vn">
              <a:extLst>
                <a:ext uri="{FF2B5EF4-FFF2-40B4-BE49-F238E27FC236}">
                  <a16:creationId xmlns:a16="http://schemas.microsoft.com/office/drawing/2014/main" id="{BF7826E7-48CF-B548-D18C-10E6E6347FE3}"/>
                </a:ext>
              </a:extLst>
            </p:cNvPr>
            <p:cNvSpPr/>
            <p:nvPr/>
          </p:nvSpPr>
          <p:spPr>
            <a:xfrm>
              <a:off x="638175" y="528010"/>
              <a:ext cx="668922" cy="668922"/>
            </a:xfrm>
            <a:prstGeom prst="ellipse">
              <a:avLst/>
            </a:prstGeom>
            <a:noFill/>
            <a:ln w="28575">
              <a:solidFill>
                <a:srgbClr val="B8D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HẠM DUYÊN 3 - 9Slide.vn">
              <a:extLst>
                <a:ext uri="{FF2B5EF4-FFF2-40B4-BE49-F238E27FC236}">
                  <a16:creationId xmlns:a16="http://schemas.microsoft.com/office/drawing/2014/main" id="{DB8966A7-8995-B16D-B2F9-E9F2D1A7B442}"/>
                </a:ext>
              </a:extLst>
            </p:cNvPr>
            <p:cNvSpPr txBox="1"/>
            <p:nvPr/>
          </p:nvSpPr>
          <p:spPr>
            <a:xfrm>
              <a:off x="773835" y="506578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D7E0345D-E14F-5955-B569-EB56F57A5E1A}"/>
              </a:ext>
            </a:extLst>
          </p:cNvPr>
          <p:cNvSpPr txBox="1"/>
          <p:nvPr/>
        </p:nvSpPr>
        <p:spPr>
          <a:xfrm>
            <a:off x="1295400" y="395056"/>
            <a:ext cx="1538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5366A3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Tính.</a:t>
            </a:r>
            <a:endParaRPr lang="en-US" sz="4000" spc="107" dirty="0">
              <a:solidFill>
                <a:srgbClr val="5366A3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3" name="PHẠM DUYÊN 3 - 9Slide.vn">
            <a:extLst>
              <a:ext uri="{FF2B5EF4-FFF2-40B4-BE49-F238E27FC236}">
                <a16:creationId xmlns:a16="http://schemas.microsoft.com/office/drawing/2014/main" id="{0DDBA56B-9158-E84B-187F-DFA0AFFF140C}"/>
              </a:ext>
            </a:extLst>
          </p:cNvPr>
          <p:cNvGrpSpPr/>
          <p:nvPr/>
        </p:nvGrpSpPr>
        <p:grpSpPr>
          <a:xfrm>
            <a:off x="813836" y="1676400"/>
            <a:ext cx="2691364" cy="1496405"/>
            <a:chOff x="1244567" y="3763394"/>
            <a:chExt cx="4037046" cy="2244607"/>
          </a:xfrm>
        </p:grpSpPr>
        <p:sp>
          <p:nvSpPr>
            <p:cNvPr id="64" name="PHẠM DUYÊN 3 - 9Slide.vn">
              <a:extLst>
                <a:ext uri="{FF2B5EF4-FFF2-40B4-BE49-F238E27FC236}">
                  <a16:creationId xmlns:a16="http://schemas.microsoft.com/office/drawing/2014/main" id="{B9F0ADED-964E-EA8B-2247-8ED3DB76D422}"/>
                </a:ext>
              </a:extLst>
            </p:cNvPr>
            <p:cNvSpPr txBox="1"/>
            <p:nvPr/>
          </p:nvSpPr>
          <p:spPr>
            <a:xfrm>
              <a:off x="2611455" y="37633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PHẠM DUYÊN 5 - 9Slide.vn">
                  <a:extLst>
                    <a:ext uri="{FF2B5EF4-FFF2-40B4-BE49-F238E27FC236}">
                      <a16:creationId xmlns:a16="http://schemas.microsoft.com/office/drawing/2014/main" id="{155D1F32-3C84-916D-4DE6-C72C0250D0A3}"/>
                    </a:ext>
                  </a:extLst>
                </p:cNvPr>
                <p:cNvSpPr txBox="1"/>
                <p:nvPr/>
              </p:nvSpPr>
              <p:spPr>
                <a:xfrm>
                  <a:off x="1244567" y="4325202"/>
                  <a:ext cx="692276" cy="11541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1" i="1" smtClean="0">
                            <a:solidFill>
                              <a:srgbClr val="AE4B2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lang="en-US" sz="4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5" name="PHẠM DUYÊN 5 - 9Slide.vn">
                  <a:extLst>
                    <a:ext uri="{FF2B5EF4-FFF2-40B4-BE49-F238E27FC236}">
                      <a16:creationId xmlns:a16="http://schemas.microsoft.com/office/drawing/2014/main" id="{155D1F32-3C84-916D-4DE6-C72C0250D0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4567" y="4325202"/>
                  <a:ext cx="692276" cy="115416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6" name="PHẠM DUYÊN 6 - 9Slide.vn">
              <a:extLst>
                <a:ext uri="{FF2B5EF4-FFF2-40B4-BE49-F238E27FC236}">
                  <a16:creationId xmlns:a16="http://schemas.microsoft.com/office/drawing/2014/main" id="{8C46C997-983A-95C6-F093-89A10842BC4F}"/>
                </a:ext>
              </a:extLst>
            </p:cNvPr>
            <p:cNvCxnSpPr>
              <a:cxnSpLocks/>
            </p:cNvCxnSpPr>
            <p:nvPr/>
          </p:nvCxnSpPr>
          <p:spPr>
            <a:xfrm>
              <a:off x="1316004" y="5905500"/>
              <a:ext cx="3965609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PHẠM DUYÊN 7 - 9Slide.vn">
              <a:extLst>
                <a:ext uri="{FF2B5EF4-FFF2-40B4-BE49-F238E27FC236}">
                  <a16:creationId xmlns:a16="http://schemas.microsoft.com/office/drawing/2014/main" id="{CE5506BB-70AF-FA7A-EE61-7A98F943AA5E}"/>
                </a:ext>
              </a:extLst>
            </p:cNvPr>
            <p:cNvSpPr txBox="1"/>
            <p:nvPr/>
          </p:nvSpPr>
          <p:spPr>
            <a:xfrm>
              <a:off x="3292544" y="37633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8" name="PHẠM DUYÊN 9 - 9Slide.vn">
              <a:extLst>
                <a:ext uri="{FF2B5EF4-FFF2-40B4-BE49-F238E27FC236}">
                  <a16:creationId xmlns:a16="http://schemas.microsoft.com/office/drawing/2014/main" id="{A204685C-77A3-3038-F297-B4D1C4A0B4CB}"/>
                </a:ext>
              </a:extLst>
            </p:cNvPr>
            <p:cNvSpPr txBox="1"/>
            <p:nvPr/>
          </p:nvSpPr>
          <p:spPr>
            <a:xfrm>
              <a:off x="3956443" y="37633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69" name="PHẠM DUYÊN 11 - 9Slide.vn">
              <a:extLst>
                <a:ext uri="{FF2B5EF4-FFF2-40B4-BE49-F238E27FC236}">
                  <a16:creationId xmlns:a16="http://schemas.microsoft.com/office/drawing/2014/main" id="{99E8C7F2-1066-B660-B04D-4BAA9CFF2998}"/>
                </a:ext>
              </a:extLst>
            </p:cNvPr>
            <p:cNvSpPr txBox="1"/>
            <p:nvPr/>
          </p:nvSpPr>
          <p:spPr>
            <a:xfrm>
              <a:off x="4620339" y="37633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0" name="PHẠM DUYÊN 12 - 9Slide.vn">
              <a:extLst>
                <a:ext uri="{FF2B5EF4-FFF2-40B4-BE49-F238E27FC236}">
                  <a16:creationId xmlns:a16="http://schemas.microsoft.com/office/drawing/2014/main" id="{D090CED5-6197-797A-3E04-AE78034C5878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77" name="PHẠM DUYÊN 3 - 9Slide.vn">
              <a:extLst>
                <a:ext uri="{FF2B5EF4-FFF2-40B4-BE49-F238E27FC236}">
                  <a16:creationId xmlns:a16="http://schemas.microsoft.com/office/drawing/2014/main" id="{B14310BB-483C-1456-800C-A6E4884862A2}"/>
                </a:ext>
              </a:extLst>
            </p:cNvPr>
            <p:cNvSpPr txBox="1"/>
            <p:nvPr/>
          </p:nvSpPr>
          <p:spPr>
            <a:xfrm>
              <a:off x="1930367" y="37633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1" name="PHẠM DUYÊN 4 - 9Slide.vn">
            <a:extLst>
              <a:ext uri="{FF2B5EF4-FFF2-40B4-BE49-F238E27FC236}">
                <a16:creationId xmlns:a16="http://schemas.microsoft.com/office/drawing/2014/main" id="{F7434DBA-95D1-8703-8645-433735CA649E}"/>
              </a:ext>
            </a:extLst>
          </p:cNvPr>
          <p:cNvSpPr txBox="1"/>
          <p:nvPr/>
        </p:nvSpPr>
        <p:spPr>
          <a:xfrm>
            <a:off x="3064352" y="31693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2" name="PHẠM DUYÊN 5 - 9Slide.vn">
            <a:extLst>
              <a:ext uri="{FF2B5EF4-FFF2-40B4-BE49-F238E27FC236}">
                <a16:creationId xmlns:a16="http://schemas.microsoft.com/office/drawing/2014/main" id="{5B6BB0CA-8680-6EB4-015A-164A8ED1B5A0}"/>
              </a:ext>
            </a:extLst>
          </p:cNvPr>
          <p:cNvSpPr txBox="1"/>
          <p:nvPr/>
        </p:nvSpPr>
        <p:spPr>
          <a:xfrm>
            <a:off x="2624259" y="31693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3" name="PHẠM DUYÊN 6 - 9Slide.vn">
            <a:extLst>
              <a:ext uri="{FF2B5EF4-FFF2-40B4-BE49-F238E27FC236}">
                <a16:creationId xmlns:a16="http://schemas.microsoft.com/office/drawing/2014/main" id="{E3ABB3E0-0229-D4C4-DDB0-15F0F9A8E2AE}"/>
              </a:ext>
            </a:extLst>
          </p:cNvPr>
          <p:cNvSpPr txBox="1"/>
          <p:nvPr/>
        </p:nvSpPr>
        <p:spPr>
          <a:xfrm>
            <a:off x="2184167" y="31693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4" name="PHẠM DUYÊN 7 - 9Slide.vn">
            <a:extLst>
              <a:ext uri="{FF2B5EF4-FFF2-40B4-BE49-F238E27FC236}">
                <a16:creationId xmlns:a16="http://schemas.microsoft.com/office/drawing/2014/main" id="{DF8D9074-0C20-DDCA-C253-8DE4800B3C60}"/>
              </a:ext>
            </a:extLst>
          </p:cNvPr>
          <p:cNvSpPr txBox="1"/>
          <p:nvPr/>
        </p:nvSpPr>
        <p:spPr>
          <a:xfrm>
            <a:off x="1732615" y="316934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5" name="PHẠM DUYÊN 13 - 9Slide.vn">
            <a:extLst>
              <a:ext uri="{FF2B5EF4-FFF2-40B4-BE49-F238E27FC236}">
                <a16:creationId xmlns:a16="http://schemas.microsoft.com/office/drawing/2014/main" id="{96C628F1-16E4-2583-ACD2-93F5CD7CFA17}"/>
              </a:ext>
            </a:extLst>
          </p:cNvPr>
          <p:cNvSpPr/>
          <p:nvPr/>
        </p:nvSpPr>
        <p:spPr>
          <a:xfrm>
            <a:off x="2280023" y="3150017"/>
            <a:ext cx="191602" cy="1916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6" name="PHẠM DUYÊN 7 - 9Slide.vn">
            <a:extLst>
              <a:ext uri="{FF2B5EF4-FFF2-40B4-BE49-F238E27FC236}">
                <a16:creationId xmlns:a16="http://schemas.microsoft.com/office/drawing/2014/main" id="{0ACBE7C5-35A1-C0BB-D0BA-DB41049BB651}"/>
              </a:ext>
            </a:extLst>
          </p:cNvPr>
          <p:cNvSpPr txBox="1"/>
          <p:nvPr/>
        </p:nvSpPr>
        <p:spPr>
          <a:xfrm>
            <a:off x="1281063" y="316934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1" name="PHẠM DUYÊN 13 - 9Slide.vn">
            <a:extLst>
              <a:ext uri="{FF2B5EF4-FFF2-40B4-BE49-F238E27FC236}">
                <a16:creationId xmlns:a16="http://schemas.microsoft.com/office/drawing/2014/main" id="{2EE0ED61-B4A0-58BB-D676-43EE2244E7D8}"/>
              </a:ext>
            </a:extLst>
          </p:cNvPr>
          <p:cNvSpPr/>
          <p:nvPr/>
        </p:nvSpPr>
        <p:spPr>
          <a:xfrm>
            <a:off x="1384673" y="3150017"/>
            <a:ext cx="191602" cy="1916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pSp>
        <p:nvGrpSpPr>
          <p:cNvPr id="82" name="PHẠM DUYÊN 3 - 9Slide.vn">
            <a:extLst>
              <a:ext uri="{FF2B5EF4-FFF2-40B4-BE49-F238E27FC236}">
                <a16:creationId xmlns:a16="http://schemas.microsoft.com/office/drawing/2014/main" id="{2AA7C563-C075-DEF1-0CFD-21EC8ED0C917}"/>
              </a:ext>
            </a:extLst>
          </p:cNvPr>
          <p:cNvGrpSpPr/>
          <p:nvPr/>
        </p:nvGrpSpPr>
        <p:grpSpPr>
          <a:xfrm>
            <a:off x="4700036" y="1676400"/>
            <a:ext cx="2691364" cy="1496405"/>
            <a:chOff x="1244567" y="3763394"/>
            <a:chExt cx="4037046" cy="2244607"/>
          </a:xfrm>
        </p:grpSpPr>
        <p:sp>
          <p:nvSpPr>
            <p:cNvPr id="83" name="PHẠM DUYÊN 3 - 9Slide.vn">
              <a:extLst>
                <a:ext uri="{FF2B5EF4-FFF2-40B4-BE49-F238E27FC236}">
                  <a16:creationId xmlns:a16="http://schemas.microsoft.com/office/drawing/2014/main" id="{B8C99FAE-270F-C01C-5314-CEFFF01B81EB}"/>
                </a:ext>
              </a:extLst>
            </p:cNvPr>
            <p:cNvSpPr txBox="1"/>
            <p:nvPr/>
          </p:nvSpPr>
          <p:spPr>
            <a:xfrm>
              <a:off x="2611455" y="37633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PHẠM DUYÊN 5 - 9Slide.vn">
                  <a:extLst>
                    <a:ext uri="{FF2B5EF4-FFF2-40B4-BE49-F238E27FC236}">
                      <a16:creationId xmlns:a16="http://schemas.microsoft.com/office/drawing/2014/main" id="{5F7F6200-B1D6-8DA2-8EF1-9C186CCF87AF}"/>
                    </a:ext>
                  </a:extLst>
                </p:cNvPr>
                <p:cNvSpPr txBox="1"/>
                <p:nvPr/>
              </p:nvSpPr>
              <p:spPr>
                <a:xfrm>
                  <a:off x="1244567" y="4325202"/>
                  <a:ext cx="692276" cy="11541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1" i="1" smtClean="0">
                            <a:solidFill>
                              <a:srgbClr val="AE4B2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lang="en-US" sz="4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4" name="PHẠM DUYÊN 5 - 9Slide.vn">
                  <a:extLst>
                    <a:ext uri="{FF2B5EF4-FFF2-40B4-BE49-F238E27FC236}">
                      <a16:creationId xmlns:a16="http://schemas.microsoft.com/office/drawing/2014/main" id="{5F7F6200-B1D6-8DA2-8EF1-9C186CCF87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4567" y="4325202"/>
                  <a:ext cx="692276" cy="115416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5" name="PHẠM DUYÊN 6 - 9Slide.vn">
              <a:extLst>
                <a:ext uri="{FF2B5EF4-FFF2-40B4-BE49-F238E27FC236}">
                  <a16:creationId xmlns:a16="http://schemas.microsoft.com/office/drawing/2014/main" id="{471BD20C-0DE7-2BD5-2733-8D8D792D2AD3}"/>
                </a:ext>
              </a:extLst>
            </p:cNvPr>
            <p:cNvCxnSpPr>
              <a:cxnSpLocks/>
            </p:cNvCxnSpPr>
            <p:nvPr/>
          </p:nvCxnSpPr>
          <p:spPr>
            <a:xfrm>
              <a:off x="1316004" y="5905500"/>
              <a:ext cx="3965609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PHẠM DUYÊN 7 - 9Slide.vn">
              <a:extLst>
                <a:ext uri="{FF2B5EF4-FFF2-40B4-BE49-F238E27FC236}">
                  <a16:creationId xmlns:a16="http://schemas.microsoft.com/office/drawing/2014/main" id="{53B5460A-3F1A-E1E8-B7CB-62B4D2779B2D}"/>
                </a:ext>
              </a:extLst>
            </p:cNvPr>
            <p:cNvSpPr txBox="1"/>
            <p:nvPr/>
          </p:nvSpPr>
          <p:spPr>
            <a:xfrm>
              <a:off x="3292544" y="37633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7" name="PHẠM DUYÊN 9 - 9Slide.vn">
              <a:extLst>
                <a:ext uri="{FF2B5EF4-FFF2-40B4-BE49-F238E27FC236}">
                  <a16:creationId xmlns:a16="http://schemas.microsoft.com/office/drawing/2014/main" id="{D7B82B47-3F0C-F982-4500-8801B17D3500}"/>
                </a:ext>
              </a:extLst>
            </p:cNvPr>
            <p:cNvSpPr txBox="1"/>
            <p:nvPr/>
          </p:nvSpPr>
          <p:spPr>
            <a:xfrm>
              <a:off x="3956443" y="37633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88" name="PHẠM DUYÊN 11 - 9Slide.vn">
              <a:extLst>
                <a:ext uri="{FF2B5EF4-FFF2-40B4-BE49-F238E27FC236}">
                  <a16:creationId xmlns:a16="http://schemas.microsoft.com/office/drawing/2014/main" id="{C8571513-4476-1429-CDC3-45663AD31305}"/>
                </a:ext>
              </a:extLst>
            </p:cNvPr>
            <p:cNvSpPr txBox="1"/>
            <p:nvPr/>
          </p:nvSpPr>
          <p:spPr>
            <a:xfrm>
              <a:off x="4620339" y="37633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89" name="PHẠM DUYÊN 12 - 9Slide.vn">
              <a:extLst>
                <a:ext uri="{FF2B5EF4-FFF2-40B4-BE49-F238E27FC236}">
                  <a16:creationId xmlns:a16="http://schemas.microsoft.com/office/drawing/2014/main" id="{FD5D5D1B-9197-E94C-212A-683B40D8EAA0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90" name="PHẠM DUYÊN 3 - 9Slide.vn">
              <a:extLst>
                <a:ext uri="{FF2B5EF4-FFF2-40B4-BE49-F238E27FC236}">
                  <a16:creationId xmlns:a16="http://schemas.microsoft.com/office/drawing/2014/main" id="{60B17028-6FA9-5FEF-1E34-68A03455A912}"/>
                </a:ext>
              </a:extLst>
            </p:cNvPr>
            <p:cNvSpPr txBox="1"/>
            <p:nvPr/>
          </p:nvSpPr>
          <p:spPr>
            <a:xfrm>
              <a:off x="1930367" y="37633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1" name="PHẠM DUYÊN 4 - 9Slide.vn">
            <a:extLst>
              <a:ext uri="{FF2B5EF4-FFF2-40B4-BE49-F238E27FC236}">
                <a16:creationId xmlns:a16="http://schemas.microsoft.com/office/drawing/2014/main" id="{5AEA0536-27C6-6C92-BE4E-33D3AD43D158}"/>
              </a:ext>
            </a:extLst>
          </p:cNvPr>
          <p:cNvSpPr txBox="1"/>
          <p:nvPr/>
        </p:nvSpPr>
        <p:spPr>
          <a:xfrm>
            <a:off x="6950552" y="31693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2" name="PHẠM DUYÊN 5 - 9Slide.vn">
            <a:extLst>
              <a:ext uri="{FF2B5EF4-FFF2-40B4-BE49-F238E27FC236}">
                <a16:creationId xmlns:a16="http://schemas.microsoft.com/office/drawing/2014/main" id="{4B3E3A0E-41FF-64FC-FF4A-9A5F56ADB712}"/>
              </a:ext>
            </a:extLst>
          </p:cNvPr>
          <p:cNvSpPr txBox="1"/>
          <p:nvPr/>
        </p:nvSpPr>
        <p:spPr>
          <a:xfrm>
            <a:off x="6510459" y="31693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3" name="PHẠM DUYÊN 6 - 9Slide.vn">
            <a:extLst>
              <a:ext uri="{FF2B5EF4-FFF2-40B4-BE49-F238E27FC236}">
                <a16:creationId xmlns:a16="http://schemas.microsoft.com/office/drawing/2014/main" id="{86B5B65D-FFA4-CDEF-E616-05DFDE02BEE0}"/>
              </a:ext>
            </a:extLst>
          </p:cNvPr>
          <p:cNvSpPr txBox="1"/>
          <p:nvPr/>
        </p:nvSpPr>
        <p:spPr>
          <a:xfrm>
            <a:off x="6070367" y="31693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4" name="PHẠM DUYÊN 7 - 9Slide.vn">
            <a:extLst>
              <a:ext uri="{FF2B5EF4-FFF2-40B4-BE49-F238E27FC236}">
                <a16:creationId xmlns:a16="http://schemas.microsoft.com/office/drawing/2014/main" id="{A768B6F5-8EDF-88C3-91CE-0E74970058AA}"/>
              </a:ext>
            </a:extLst>
          </p:cNvPr>
          <p:cNvSpPr txBox="1"/>
          <p:nvPr/>
        </p:nvSpPr>
        <p:spPr>
          <a:xfrm>
            <a:off x="5618815" y="316934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5" name="PHẠM DUYÊN 13 - 9Slide.vn">
            <a:extLst>
              <a:ext uri="{FF2B5EF4-FFF2-40B4-BE49-F238E27FC236}">
                <a16:creationId xmlns:a16="http://schemas.microsoft.com/office/drawing/2014/main" id="{0F1FEA7A-75D0-1C4E-229F-CFFE0A25F22A}"/>
              </a:ext>
            </a:extLst>
          </p:cNvPr>
          <p:cNvSpPr/>
          <p:nvPr/>
        </p:nvSpPr>
        <p:spPr>
          <a:xfrm>
            <a:off x="6166223" y="3150017"/>
            <a:ext cx="191602" cy="1916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6" name="PHẠM DUYÊN 7 - 9Slide.vn">
            <a:extLst>
              <a:ext uri="{FF2B5EF4-FFF2-40B4-BE49-F238E27FC236}">
                <a16:creationId xmlns:a16="http://schemas.microsoft.com/office/drawing/2014/main" id="{961DC295-2927-67CD-09E8-3F7E273A9F35}"/>
              </a:ext>
            </a:extLst>
          </p:cNvPr>
          <p:cNvSpPr txBox="1"/>
          <p:nvPr/>
        </p:nvSpPr>
        <p:spPr>
          <a:xfrm>
            <a:off x="5167263" y="316934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7" name="PHẠM DUYÊN 13 - 9Slide.vn">
            <a:extLst>
              <a:ext uri="{FF2B5EF4-FFF2-40B4-BE49-F238E27FC236}">
                <a16:creationId xmlns:a16="http://schemas.microsoft.com/office/drawing/2014/main" id="{D9E40F7D-4F28-A95F-EDAB-044F680E556F}"/>
              </a:ext>
            </a:extLst>
          </p:cNvPr>
          <p:cNvSpPr/>
          <p:nvPr/>
        </p:nvSpPr>
        <p:spPr>
          <a:xfrm>
            <a:off x="5270873" y="3150017"/>
            <a:ext cx="191602" cy="1916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grpSp>
        <p:nvGrpSpPr>
          <p:cNvPr id="98" name="PHẠM DUYÊN 3 - 9Slide.vn">
            <a:extLst>
              <a:ext uri="{FF2B5EF4-FFF2-40B4-BE49-F238E27FC236}">
                <a16:creationId xmlns:a16="http://schemas.microsoft.com/office/drawing/2014/main" id="{238A20AC-5245-848C-72E8-4B7CC8E4B633}"/>
              </a:ext>
            </a:extLst>
          </p:cNvPr>
          <p:cNvGrpSpPr/>
          <p:nvPr/>
        </p:nvGrpSpPr>
        <p:grpSpPr>
          <a:xfrm>
            <a:off x="8561418" y="1676400"/>
            <a:ext cx="2691364" cy="1496405"/>
            <a:chOff x="1244567" y="3763394"/>
            <a:chExt cx="4037046" cy="2244607"/>
          </a:xfrm>
        </p:grpSpPr>
        <p:sp>
          <p:nvSpPr>
            <p:cNvPr id="99" name="PHẠM DUYÊN 3 - 9Slide.vn">
              <a:extLst>
                <a:ext uri="{FF2B5EF4-FFF2-40B4-BE49-F238E27FC236}">
                  <a16:creationId xmlns:a16="http://schemas.microsoft.com/office/drawing/2014/main" id="{E6E42B99-6763-AFAB-D9D3-2E8C66BC313F}"/>
                </a:ext>
              </a:extLst>
            </p:cNvPr>
            <p:cNvSpPr txBox="1"/>
            <p:nvPr/>
          </p:nvSpPr>
          <p:spPr>
            <a:xfrm>
              <a:off x="2611455" y="37633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PHẠM DUYÊN 5 - 9Slide.vn">
                  <a:extLst>
                    <a:ext uri="{FF2B5EF4-FFF2-40B4-BE49-F238E27FC236}">
                      <a16:creationId xmlns:a16="http://schemas.microsoft.com/office/drawing/2014/main" id="{73659A9A-F9C7-2087-0DE3-780177C6DD1F}"/>
                    </a:ext>
                  </a:extLst>
                </p:cNvPr>
                <p:cNvSpPr txBox="1"/>
                <p:nvPr/>
              </p:nvSpPr>
              <p:spPr>
                <a:xfrm>
                  <a:off x="1244567" y="4325202"/>
                  <a:ext cx="692276" cy="11541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1" i="1" smtClean="0">
                            <a:solidFill>
                              <a:srgbClr val="AE4B2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lang="en-US" sz="4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0" name="PHẠM DUYÊN 5 - 9Slide.vn">
                  <a:extLst>
                    <a:ext uri="{FF2B5EF4-FFF2-40B4-BE49-F238E27FC236}">
                      <a16:creationId xmlns:a16="http://schemas.microsoft.com/office/drawing/2014/main" id="{73659A9A-F9C7-2087-0DE3-780177C6DD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4567" y="4325202"/>
                  <a:ext cx="692276" cy="115416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1" name="PHẠM DUYÊN 6 - 9Slide.vn">
              <a:extLst>
                <a:ext uri="{FF2B5EF4-FFF2-40B4-BE49-F238E27FC236}">
                  <a16:creationId xmlns:a16="http://schemas.microsoft.com/office/drawing/2014/main" id="{DB7A3D14-EFAE-B20B-3362-A03046D399B7}"/>
                </a:ext>
              </a:extLst>
            </p:cNvPr>
            <p:cNvCxnSpPr>
              <a:cxnSpLocks/>
            </p:cNvCxnSpPr>
            <p:nvPr/>
          </p:nvCxnSpPr>
          <p:spPr>
            <a:xfrm>
              <a:off x="1316004" y="5905500"/>
              <a:ext cx="3965609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PHẠM DUYÊN 7 - 9Slide.vn">
              <a:extLst>
                <a:ext uri="{FF2B5EF4-FFF2-40B4-BE49-F238E27FC236}">
                  <a16:creationId xmlns:a16="http://schemas.microsoft.com/office/drawing/2014/main" id="{C0CC5DB1-1AAB-05D2-0BFD-492746136C25}"/>
                </a:ext>
              </a:extLst>
            </p:cNvPr>
            <p:cNvSpPr txBox="1"/>
            <p:nvPr/>
          </p:nvSpPr>
          <p:spPr>
            <a:xfrm>
              <a:off x="3292544" y="37633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03" name="PHẠM DUYÊN 9 - 9Slide.vn">
              <a:extLst>
                <a:ext uri="{FF2B5EF4-FFF2-40B4-BE49-F238E27FC236}">
                  <a16:creationId xmlns:a16="http://schemas.microsoft.com/office/drawing/2014/main" id="{13C28FC6-5A29-992C-6511-FCA9DA0B36C8}"/>
                </a:ext>
              </a:extLst>
            </p:cNvPr>
            <p:cNvSpPr txBox="1"/>
            <p:nvPr/>
          </p:nvSpPr>
          <p:spPr>
            <a:xfrm>
              <a:off x="3956443" y="37633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04" name="PHẠM DUYÊN 11 - 9Slide.vn">
              <a:extLst>
                <a:ext uri="{FF2B5EF4-FFF2-40B4-BE49-F238E27FC236}">
                  <a16:creationId xmlns:a16="http://schemas.microsoft.com/office/drawing/2014/main" id="{7C4214A0-A23F-12CD-7EED-C27C515786C1}"/>
                </a:ext>
              </a:extLst>
            </p:cNvPr>
            <p:cNvSpPr txBox="1"/>
            <p:nvPr/>
          </p:nvSpPr>
          <p:spPr>
            <a:xfrm>
              <a:off x="4620339" y="37633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05" name="PHẠM DUYÊN 12 - 9Slide.vn">
              <a:extLst>
                <a:ext uri="{FF2B5EF4-FFF2-40B4-BE49-F238E27FC236}">
                  <a16:creationId xmlns:a16="http://schemas.microsoft.com/office/drawing/2014/main" id="{7851E4C3-2650-27EC-8076-E65B46AEC30A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06" name="PHẠM DUYÊN 3 - 9Slide.vn">
              <a:extLst>
                <a:ext uri="{FF2B5EF4-FFF2-40B4-BE49-F238E27FC236}">
                  <a16:creationId xmlns:a16="http://schemas.microsoft.com/office/drawing/2014/main" id="{A01E5087-B351-46CE-7B54-C581942E6DC1}"/>
                </a:ext>
              </a:extLst>
            </p:cNvPr>
            <p:cNvSpPr txBox="1"/>
            <p:nvPr/>
          </p:nvSpPr>
          <p:spPr>
            <a:xfrm>
              <a:off x="1930367" y="37633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07" name="PHẠM DUYÊN 4 - 9Slide.vn">
            <a:extLst>
              <a:ext uri="{FF2B5EF4-FFF2-40B4-BE49-F238E27FC236}">
                <a16:creationId xmlns:a16="http://schemas.microsoft.com/office/drawing/2014/main" id="{77DABA99-7F3E-E4AC-4235-C5A42584A08D}"/>
              </a:ext>
            </a:extLst>
          </p:cNvPr>
          <p:cNvSpPr txBox="1"/>
          <p:nvPr/>
        </p:nvSpPr>
        <p:spPr>
          <a:xfrm>
            <a:off x="10811934" y="31693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8" name="PHẠM DUYÊN 5 - 9Slide.vn">
            <a:extLst>
              <a:ext uri="{FF2B5EF4-FFF2-40B4-BE49-F238E27FC236}">
                <a16:creationId xmlns:a16="http://schemas.microsoft.com/office/drawing/2014/main" id="{319D34B7-A1E2-EA03-7A91-C5D1971C1EFB}"/>
              </a:ext>
            </a:extLst>
          </p:cNvPr>
          <p:cNvSpPr txBox="1"/>
          <p:nvPr/>
        </p:nvSpPr>
        <p:spPr>
          <a:xfrm>
            <a:off x="10371841" y="31693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9" name="PHẠM DUYÊN 6 - 9Slide.vn">
            <a:extLst>
              <a:ext uri="{FF2B5EF4-FFF2-40B4-BE49-F238E27FC236}">
                <a16:creationId xmlns:a16="http://schemas.microsoft.com/office/drawing/2014/main" id="{4E11721A-E777-18D5-EC15-A638D4F6AB69}"/>
              </a:ext>
            </a:extLst>
          </p:cNvPr>
          <p:cNvSpPr txBox="1"/>
          <p:nvPr/>
        </p:nvSpPr>
        <p:spPr>
          <a:xfrm>
            <a:off x="9931749" y="31693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0" name="PHẠM DUYÊN 7 - 9Slide.vn">
            <a:extLst>
              <a:ext uri="{FF2B5EF4-FFF2-40B4-BE49-F238E27FC236}">
                <a16:creationId xmlns:a16="http://schemas.microsoft.com/office/drawing/2014/main" id="{E1F70D3D-2865-33AA-D8E3-84EEAE2C641B}"/>
              </a:ext>
            </a:extLst>
          </p:cNvPr>
          <p:cNvSpPr txBox="1"/>
          <p:nvPr/>
        </p:nvSpPr>
        <p:spPr>
          <a:xfrm>
            <a:off x="9480197" y="316934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1" name="PHẠM DUYÊN 13 - 9Slide.vn">
            <a:extLst>
              <a:ext uri="{FF2B5EF4-FFF2-40B4-BE49-F238E27FC236}">
                <a16:creationId xmlns:a16="http://schemas.microsoft.com/office/drawing/2014/main" id="{3C6C6383-14B6-418C-B063-B5EA5F9B31EB}"/>
              </a:ext>
            </a:extLst>
          </p:cNvPr>
          <p:cNvSpPr/>
          <p:nvPr/>
        </p:nvSpPr>
        <p:spPr>
          <a:xfrm>
            <a:off x="10027605" y="3150017"/>
            <a:ext cx="191602" cy="1916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12" name="PHẠM DUYÊN 7 - 9Slide.vn">
            <a:extLst>
              <a:ext uri="{FF2B5EF4-FFF2-40B4-BE49-F238E27FC236}">
                <a16:creationId xmlns:a16="http://schemas.microsoft.com/office/drawing/2014/main" id="{BCF40E00-E300-0711-F4EE-E48F15C16A07}"/>
              </a:ext>
            </a:extLst>
          </p:cNvPr>
          <p:cNvSpPr txBox="1"/>
          <p:nvPr/>
        </p:nvSpPr>
        <p:spPr>
          <a:xfrm>
            <a:off x="9028645" y="316934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3" name="PHẠM DUYÊN 13 - 9Slide.vn">
            <a:extLst>
              <a:ext uri="{FF2B5EF4-FFF2-40B4-BE49-F238E27FC236}">
                <a16:creationId xmlns:a16="http://schemas.microsoft.com/office/drawing/2014/main" id="{B479878F-9D8D-55FC-9FB8-45B9183192AA}"/>
              </a:ext>
            </a:extLst>
          </p:cNvPr>
          <p:cNvSpPr/>
          <p:nvPr/>
        </p:nvSpPr>
        <p:spPr>
          <a:xfrm>
            <a:off x="9132255" y="3150017"/>
            <a:ext cx="191602" cy="1916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663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1" grpId="0"/>
      <p:bldP spid="72" grpId="0"/>
      <p:bldP spid="73" grpId="0"/>
      <p:bldP spid="74" grpId="0"/>
      <p:bldP spid="75" grpId="0" animBg="1"/>
      <p:bldP spid="75" grpId="1" animBg="1"/>
      <p:bldP spid="76" grpId="0"/>
      <p:bldP spid="81" grpId="0" animBg="1"/>
      <p:bldP spid="81" grpId="1" animBg="1"/>
      <p:bldP spid="91" grpId="0"/>
      <p:bldP spid="92" grpId="0"/>
      <p:bldP spid="93" grpId="0"/>
      <p:bldP spid="94" grpId="0"/>
      <p:bldP spid="95" grpId="0" animBg="1"/>
      <p:bldP spid="95" grpId="1" animBg="1"/>
      <p:bldP spid="96" grpId="0"/>
      <p:bldP spid="97" grpId="0" animBg="1"/>
      <p:bldP spid="97" grpId="1" animBg="1"/>
      <p:bldP spid="107" grpId="0"/>
      <p:bldP spid="108" grpId="0"/>
      <p:bldP spid="109" grpId="0"/>
      <p:bldP spid="110" grpId="0"/>
      <p:bldP spid="111" grpId="0" animBg="1"/>
      <p:bldP spid="111" grpId="1" animBg="1"/>
      <p:bldP spid="112" grpId="0"/>
      <p:bldP spid="113" grpId="0" animBg="1"/>
      <p:bldP spid="11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8D41"/>
      </a:accent1>
      <a:accent2>
        <a:srgbClr val="ED7D31"/>
      </a:accent2>
      <a:accent3>
        <a:srgbClr val="BA5F3F"/>
      </a:accent3>
      <a:accent4>
        <a:srgbClr val="FFC000"/>
      </a:accent4>
      <a:accent5>
        <a:srgbClr val="F2464E"/>
      </a:accent5>
      <a:accent6>
        <a:srgbClr val="E8B480"/>
      </a:accent6>
      <a:hlink>
        <a:srgbClr val="C00000"/>
      </a:hlink>
      <a:folHlink>
        <a:srgbClr val="FF0000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1624</TotalTime>
  <Words>496</Words>
  <Application>Microsoft Office PowerPoint</Application>
  <PresentationFormat>Widescreen</PresentationFormat>
  <Paragraphs>142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#9Slide03 Sofia Pro Soft Bold</vt:lpstr>
      <vt:lpstr>HP-167</vt:lpstr>
      <vt:lpstr>Cambria Math</vt:lpstr>
      <vt:lpstr>Cambria</vt:lpstr>
      <vt:lpstr>Calibri</vt:lpstr>
      <vt:lpstr>UTM Showcard</vt:lpstr>
      <vt:lpstr>Arial</vt:lpstr>
      <vt:lpstr>Times New Roman</vt:lpstr>
      <vt:lpstr>UTM Guanine</vt:lpstr>
      <vt:lpstr>HP-168</vt:lpstr>
      <vt:lpstr>#9Slide03 Sofia Pro Soft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SGK - 94 - BÀI 70 - TIẾT 1 - NHÂN SỐ CÓ NĂM CHỮ SỐ VỚI SỐ CÓ MỘT CHỮ SỐ</dc:title>
  <dc:subject>9Slide.vn</dc:subject>
  <dc:creator>PHAM DUYEN</dc:creator>
  <cp:keywords>PHẠM DUYÊN</cp:keywords>
  <dc:description>9Slide.vn</dc:description>
  <cp:lastModifiedBy>Thảo Lê Thị</cp:lastModifiedBy>
  <cp:revision>870</cp:revision>
  <dcterms:created xsi:type="dcterms:W3CDTF">2021-11-18T08:18:08Z</dcterms:created>
  <dcterms:modified xsi:type="dcterms:W3CDTF">2024-04-07T16:24:36Z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48515DA3-3CC0-47FF-B0FA-8CEFD4C7ACE1</vt:lpwstr>
  </property>
  <property fmtid="{D5CDD505-2E9C-101B-9397-08002B2CF9AE}" pid="3" name="ArticulatePath">
    <vt:lpwstr>SGK - 94 - BÀI 70 - TIẾT 1 - NHÂN SỐ CÓ NĂM CHỮ SỐ VỚI SỐ CÓ MỘT CHỮ SỐ</vt:lpwstr>
  </property>
</Properties>
</file>