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43" r:id="rId2"/>
    <p:sldId id="475" r:id="rId3"/>
    <p:sldId id="452" r:id="rId4"/>
    <p:sldId id="463" r:id="rId5"/>
    <p:sldId id="464" r:id="rId6"/>
    <p:sldId id="465" r:id="rId7"/>
    <p:sldId id="467" r:id="rId8"/>
    <p:sldId id="468" r:id="rId9"/>
    <p:sldId id="466" r:id="rId10"/>
    <p:sldId id="454" r:id="rId11"/>
    <p:sldId id="344" r:id="rId12"/>
    <p:sldId id="470" r:id="rId13"/>
    <p:sldId id="471" r:id="rId14"/>
    <p:sldId id="472" r:id="rId15"/>
    <p:sldId id="473" r:id="rId16"/>
    <p:sldId id="474" r:id="rId17"/>
    <p:sldId id="476" r:id="rId18"/>
    <p:sldId id="323" r:id="rId19"/>
  </p:sldIdLst>
  <p:sldSz cx="12192000" cy="6858000"/>
  <p:notesSz cx="6858000" cy="9144000"/>
  <p:embeddedFontLst>
    <p:embeddedFont>
      <p:font typeface="#9Slide03 Sofia Pro Soft" panose="020B0604020202020204" charset="0"/>
      <p:regular r:id="rId22"/>
    </p:embeddedFont>
    <p:embeddedFont>
      <p:font typeface="#9Slide03 Sofia Pro Soft Bold" panose="020B0604020202020204" charset="0"/>
      <p:bold r:id="rId23"/>
    </p:embeddedFont>
    <p:embeddedFont>
      <p:font typeface="#9Slide03 SVNNew Athletic M54" panose="02000500000000000000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1A828212-2F4D-48E5-8710-A646752C6D57}">
          <p14:sldIdLst>
            <p14:sldId id="343"/>
            <p14:sldId id="475"/>
            <p14:sldId id="452"/>
            <p14:sldId id="463"/>
            <p14:sldId id="464"/>
            <p14:sldId id="465"/>
            <p14:sldId id="467"/>
            <p14:sldId id="468"/>
            <p14:sldId id="466"/>
            <p14:sldId id="454"/>
            <p14:sldId id="344"/>
            <p14:sldId id="470"/>
            <p14:sldId id="471"/>
            <p14:sldId id="472"/>
            <p14:sldId id="473"/>
            <p14:sldId id="474"/>
            <p14:sldId id="476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7DB"/>
    <a:srgbClr val="B3693B"/>
    <a:srgbClr val="59ADCB"/>
    <a:srgbClr val="518699"/>
    <a:srgbClr val="3F6472"/>
    <a:srgbClr val="FFFFFF"/>
    <a:srgbClr val="E9939C"/>
    <a:srgbClr val="304F7C"/>
    <a:srgbClr val="375A8D"/>
    <a:srgbClr val="641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7" autoAdjust="0"/>
    <p:restoredTop sz="96201" autoAdjust="0"/>
  </p:normalViewPr>
  <p:slideViewPr>
    <p:cSldViewPr>
      <p:cViewPr>
        <p:scale>
          <a:sx n="50" d="100"/>
          <a:sy n="50" d="100"/>
        </p:scale>
        <p:origin x="1694" y="629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C7D471-3463-DD31-CE7E-36FAFC6B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/>
          <a:stretch/>
        </p:blipFill>
        <p:spPr>
          <a:xfrm>
            <a:off x="6362699" y="4728291"/>
            <a:ext cx="58293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64B7669-A6F4-DA0E-5B70-C7B8916DB7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51473AA7-84EB-949C-1CEC-B3F194927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BBD7E2EF-3B48-A9C7-9927-38AF5CCA90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6D69F065-253A-3666-07EA-EF59C41F80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90229536-8A95-ED99-B54B-5787AE3202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3FD28EB5-DB12-EC8A-CF79-331664CC18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5772333">
            <a:off x="936589" y="497209"/>
            <a:ext cx="777686" cy="1123010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189EED-2A24-AB64-2CDB-D631EB2C156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32999701-0407-490D-02FF-072CCE53C0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156A4262-AA45-D335-8FF9-0A7B77912E3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CF8822C6-95F8-89DB-43D4-832963558AB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C6E7026-154E-44BB-2073-5236409548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3AA6D50F-C303-B188-0502-8DF49EC042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288258" y="4799236"/>
            <a:ext cx="825184" cy="119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738C4F4-514A-83B8-869E-2772E1BF0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085" y="4105944"/>
            <a:ext cx="3946731" cy="275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3D341465-46B1-B08C-A46D-FB51BF26A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29124" y="1525876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4B2848C-8E24-7D3B-F8AD-1E64DB737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997700" y="5127871"/>
            <a:ext cx="5194300" cy="173690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EC4FB1-C254-0C7B-0542-97D9FE819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33029" y="5895051"/>
            <a:ext cx="628807" cy="666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72B9118-29D8-C6A8-9997-BA886E5FC3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42269" y="5805957"/>
            <a:ext cx="459368" cy="404941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C07A4E8-D415-E071-6C4C-E9459BADC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402732" y="5218526"/>
            <a:ext cx="500619" cy="145075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885EA7C0-DF69-9165-44B7-D780699577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859757" y="4972417"/>
            <a:ext cx="575270" cy="1667079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037B8F5-CAE1-9B34-2068-A38DC6D359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1272897" y="4622800"/>
            <a:ext cx="706190" cy="2046476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5036753"/>
            <a:ext cx="2605444" cy="1821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096653" y="4883548"/>
            <a:ext cx="511712" cy="743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9F18E42A-83D6-09FC-9787-709786E2BB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DE82F394-7BFE-F017-D00A-FAFA16A1992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7F5B44-A873-4A8C-94FF-05318A0D976B}"/>
              </a:ext>
            </a:extLst>
          </p:cNvPr>
          <p:cNvSpPr/>
          <p:nvPr userDrawn="1"/>
        </p:nvSpPr>
        <p:spPr>
          <a:xfrm>
            <a:off x="229520" y="215900"/>
            <a:ext cx="11732960" cy="506937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9546E-DF23-7330-1596-9F52232D4D4E}"/>
              </a:ext>
            </a:extLst>
          </p:cNvPr>
          <p:cNvSpPr/>
          <p:nvPr userDrawn="1"/>
        </p:nvSpPr>
        <p:spPr>
          <a:xfrm>
            <a:off x="382431" y="383071"/>
            <a:ext cx="11427138" cy="4735030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 cap="rnd">
            <a:solidFill>
              <a:srgbClr val="EE96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A6D0C623-7E25-42D2-A916-CF78D1607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5054601" y="4281722"/>
            <a:ext cx="7137400" cy="258305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FBE6021-3199-EF94-AD23-C77A4A226F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713904" y="5422641"/>
            <a:ext cx="864033" cy="990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C7248BCE-78CA-8CBA-AD71-A1479393C6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238093" y="5290143"/>
            <a:ext cx="631210" cy="60221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79893A-E257-5DF4-0BE9-F0A99865C6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9733398" y="4416540"/>
            <a:ext cx="687893" cy="215749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E1530ED6-3808-B04C-870B-C4A5FCC9DF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361389" y="4050537"/>
            <a:ext cx="790468" cy="247921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7874B57F-86ED-F366-465C-62F445277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929078" y="3530600"/>
            <a:ext cx="970364" cy="3043437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728A270-9750-058A-B98C-D96553FA556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8FAF76-83B3-9B2F-9900-B1748CE8B6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811A344-8AF7-1B0A-F70B-52479D4CD7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344" y="3931059"/>
            <a:ext cx="4850002" cy="3250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6F1A0DE8-95AB-68C3-0B25-B6012E86F6A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774907" y="3657600"/>
            <a:ext cx="952545" cy="1327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080D9F0-8746-E09B-C351-D249A274ED3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1494F0B2-CEA4-D4A8-66C2-B38BC73B24F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A5BAFB6-00EE-A3AA-C9EB-9EBE722C0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DEC57F3-3B72-73F5-A9C6-73DA2C4370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B1FF2E6-1DA9-658E-DDC2-5D3A66AE0A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3E99448-EB82-3C40-6AD5-79D6D42D0CC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D80F3B-F38F-5B14-BEF2-77BED03EB63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AFFC2-DFCE-1BC8-D4A2-735223112D6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EF132FC-B64F-D0D2-1DE3-7E252E7482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05976022-81AB-729D-87F5-D293EF6691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D660F96-3626-D17E-FABF-C8244CD4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D6FF81F-D234-BEEE-D458-105F31530B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70B2CB1-3763-CED7-8243-678FEF95D5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96E42B0E-F2B7-684E-F58F-975B3B48BF3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07FEA2-56B7-0935-715F-572B127A79E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D37E3-D06B-CD08-99C9-9472F17CC35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3EE94F54-86E9-FB30-A2E4-DA2DB6A86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ED434891-54D9-0D2A-F7B2-919B7F7CE0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B765DE9-7DEC-AD4B-56F3-778C7C62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F167F07-8C77-6D4D-3E6B-0218EC0D4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CBB60312-3184-96AD-2DB5-DD791FFDF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054E404-D8B4-AE9E-BA72-681B6631927D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C5C7B-5964-F217-1941-4D6E2A97D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E4637-5486-7312-19E1-93279A9624D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240B0BF9-5359-1DE7-6027-7BE79DDC7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EDD4B4AA-DE55-5572-44D2-E44CBBF9C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A4A0D8-9C39-ECEB-5732-55428CCC3ADC}"/>
              </a:ext>
            </a:extLst>
          </p:cNvPr>
          <p:cNvGrpSpPr/>
          <p:nvPr userDrawn="1"/>
        </p:nvGrpSpPr>
        <p:grpSpPr>
          <a:xfrm>
            <a:off x="3263453" y="4090173"/>
            <a:ext cx="5665095" cy="2565163"/>
            <a:chOff x="702470" y="1894688"/>
            <a:chExt cx="5665095" cy="256516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7FC7E050-90F5-3ACC-CF19-CCE67CD34A23}"/>
                </a:ext>
              </a:extLst>
            </p:cNvPr>
            <p:cNvSpPr/>
            <p:nvPr/>
          </p:nvSpPr>
          <p:spPr>
            <a:xfrm>
              <a:off x="702470" y="1894688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F110708-A46A-7FE5-9C03-1AC0BD7D02D1}"/>
                </a:ext>
              </a:extLst>
            </p:cNvPr>
            <p:cNvSpPr/>
            <p:nvPr/>
          </p:nvSpPr>
          <p:spPr>
            <a:xfrm>
              <a:off x="710247" y="1905306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5A0AE-D395-921B-226D-44976398918C}"/>
              </a:ext>
            </a:extLst>
          </p:cNvPr>
          <p:cNvGrpSpPr/>
          <p:nvPr userDrawn="1"/>
        </p:nvGrpSpPr>
        <p:grpSpPr>
          <a:xfrm>
            <a:off x="2895600" y="838200"/>
            <a:ext cx="4416035" cy="2896408"/>
            <a:chOff x="1327002" y="1894688"/>
            <a:chExt cx="4416035" cy="2896408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611FBA7A-B6F9-3C12-CC5F-FB979D8B17F8}"/>
                </a:ext>
              </a:extLst>
            </p:cNvPr>
            <p:cNvSpPr/>
            <p:nvPr/>
          </p:nvSpPr>
          <p:spPr>
            <a:xfrm>
              <a:off x="1327002" y="1894688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72FBC512-1685-9261-9B69-E8E347419EE7}"/>
                </a:ext>
              </a:extLst>
            </p:cNvPr>
            <p:cNvSpPr/>
            <p:nvPr/>
          </p:nvSpPr>
          <p:spPr>
            <a:xfrm>
              <a:off x="1334779" y="1905306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21000"/>
                </a:lnSpc>
              </a:pP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ADADF"/>
            </a:gs>
            <a:gs pos="67000">
              <a:srgbClr val="F7A3B1"/>
            </a:gs>
            <a:gs pos="88000">
              <a:srgbClr val="EE96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29B9FFC6-40F1-0687-2FB6-1D448269CB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71077" y="8707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B4973CB1-D8D7-711D-1F6E-E400DCF8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57" y="2667000"/>
            <a:ext cx="7605486" cy="2820574"/>
          </a:xfrm>
          <a:prstGeom prst="rect">
            <a:avLst/>
          </a:prstGeom>
        </p:spPr>
      </p:pic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377842" y="5326559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879E5-7BE3-20CC-5925-EA6C06ED1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444" y="838200"/>
            <a:ext cx="4875372" cy="22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00200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HẠM DUYÊN 1 - 9Slide.vn">
            <a:extLst>
              <a:ext uri="{FF2B5EF4-FFF2-40B4-BE49-F238E27FC236}">
                <a16:creationId xmlns:a16="http://schemas.microsoft.com/office/drawing/2014/main" id="{484A17EC-6FF9-5DEA-9A99-A15AF99DFD59}"/>
              </a:ext>
            </a:extLst>
          </p:cNvPr>
          <p:cNvSpPr txBox="1"/>
          <p:nvPr/>
        </p:nvSpPr>
        <p:spPr>
          <a:xfrm>
            <a:off x="6437314" y="3900145"/>
            <a:ext cx="5449886" cy="144904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Mai học Âm nhạc</a:t>
            </a:r>
            <a:b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lúc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10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10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 sáng.</a:t>
            </a:r>
          </a:p>
        </p:txBody>
      </p:sp>
      <p:sp>
        <p:nvSpPr>
          <p:cNvPr id="81" name="PHẠM DUYÊN 2 - 9Slide.vn">
            <a:extLst>
              <a:ext uri="{FF2B5EF4-FFF2-40B4-BE49-F238E27FC236}">
                <a16:creationId xmlns:a16="http://schemas.microsoft.com/office/drawing/2014/main" id="{14940F00-F2DA-B020-1BBF-C6C86B2EA0AE}"/>
              </a:ext>
            </a:extLst>
          </p:cNvPr>
          <p:cNvSpPr txBox="1"/>
          <p:nvPr/>
        </p:nvSpPr>
        <p:spPr>
          <a:xfrm>
            <a:off x="381000" y="3900145"/>
            <a:ext cx="5449887" cy="144904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Nam học Toán</a:t>
            </a:r>
            <a:b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lúc  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7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25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 sáng.</a:t>
            </a:r>
          </a:p>
        </p:txBody>
      </p:sp>
      <p:pic>
        <p:nvPicPr>
          <p:cNvPr id="77" name="PHẠM DUYÊN 3 - 9Slide.vn">
            <a:extLst>
              <a:ext uri="{FF2B5EF4-FFF2-40B4-BE49-F238E27FC236}">
                <a16:creationId xmlns:a16="http://schemas.microsoft.com/office/drawing/2014/main" id="{D89EDBBB-96BA-C365-83CA-185035B0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333" r="53969" b="55556"/>
          <a:stretch>
            <a:fillRect/>
          </a:stretch>
        </p:blipFill>
        <p:spPr>
          <a:xfrm>
            <a:off x="1311643" y="1412188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78" name="PHẠM DUYÊN 4 - 9Slide.vn">
            <a:extLst>
              <a:ext uri="{FF2B5EF4-FFF2-40B4-BE49-F238E27FC236}">
                <a16:creationId xmlns:a16="http://schemas.microsoft.com/office/drawing/2014/main" id="{3EC542AD-D455-7662-7437-B25B947F8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3333" r="939" b="55556"/>
          <a:stretch>
            <a:fillRect/>
          </a:stretch>
        </p:blipFill>
        <p:spPr>
          <a:xfrm>
            <a:off x="6976210" y="1412188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PHẠM DUYÊN 6 - 9Slide.vn">
            <a:extLst>
              <a:ext uri="{FF2B5EF4-FFF2-40B4-BE49-F238E27FC236}">
                <a16:creationId xmlns:a16="http://schemas.microsoft.com/office/drawing/2014/main" id="{846104D7-57E3-51A8-F95E-152C27F912D2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0C788F-2C28-0BB3-6ABE-BFADE55BA52B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2" name="PHẠM DUYÊN 3 - 9Slide.vn">
              <a:extLst>
                <a:ext uri="{FF2B5EF4-FFF2-40B4-BE49-F238E27FC236}">
                  <a16:creationId xmlns:a16="http://schemas.microsoft.com/office/drawing/2014/main" id="{3ED45F7F-94F5-8EE8-FA83-21EB804EC5BD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48" name="PHẠM DUYÊN 3 - 9Slide.vn">
              <a:extLst>
                <a:ext uri="{FF2B5EF4-FFF2-40B4-BE49-F238E27FC236}">
                  <a16:creationId xmlns:a16="http://schemas.microsoft.com/office/drawing/2014/main" id="{CD0A6351-C000-69C9-0988-3387E1C5284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61" name="PHẠM DUYÊN 7 - 9Slide.vn">
            <a:extLst>
              <a:ext uri="{FF2B5EF4-FFF2-40B4-BE49-F238E27FC236}">
                <a16:creationId xmlns:a16="http://schemas.microsoft.com/office/drawing/2014/main" id="{DDAD510A-DF75-B9BD-19C5-3A24B9C6E41F}"/>
              </a:ext>
            </a:extLst>
          </p:cNvPr>
          <p:cNvSpPr txBox="1"/>
          <p:nvPr/>
        </p:nvSpPr>
        <p:spPr>
          <a:xfrm>
            <a:off x="609568" y="2192834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</a:t>
            </a:r>
          </a:p>
        </p:txBody>
      </p:sp>
      <p:sp>
        <p:nvSpPr>
          <p:cNvPr id="71" name="PHẠM DUYÊN 8 - 9Slide.vn">
            <a:extLst>
              <a:ext uri="{FF2B5EF4-FFF2-40B4-BE49-F238E27FC236}">
                <a16:creationId xmlns:a16="http://schemas.microsoft.com/office/drawing/2014/main" id="{99E81BFD-209A-D865-20A2-845140460F03}"/>
              </a:ext>
            </a:extLst>
          </p:cNvPr>
          <p:cNvSpPr txBox="1"/>
          <p:nvPr/>
        </p:nvSpPr>
        <p:spPr>
          <a:xfrm>
            <a:off x="6210236" y="2192834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b)</a:t>
            </a:r>
          </a:p>
        </p:txBody>
      </p:sp>
      <p:sp>
        <p:nvSpPr>
          <p:cNvPr id="83" name="PHẠM DUYÊN 9 - 9Slide.vn">
            <a:extLst>
              <a:ext uri="{FF2B5EF4-FFF2-40B4-BE49-F238E27FC236}">
                <a16:creationId xmlns:a16="http://schemas.microsoft.com/office/drawing/2014/main" id="{980AC521-CE77-6D9B-C923-463F5F430C95}"/>
              </a:ext>
            </a:extLst>
          </p:cNvPr>
          <p:cNvSpPr/>
          <p:nvPr/>
        </p:nvSpPr>
        <p:spPr>
          <a:xfrm>
            <a:off x="1371600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PHẠM DUYÊN 10 - 9Slide.vn">
            <a:extLst>
              <a:ext uri="{FF2B5EF4-FFF2-40B4-BE49-F238E27FC236}">
                <a16:creationId xmlns:a16="http://schemas.microsoft.com/office/drawing/2014/main" id="{89DC41BD-9291-7826-CAA8-703C7A804A88}"/>
              </a:ext>
            </a:extLst>
          </p:cNvPr>
          <p:cNvSpPr/>
          <p:nvPr/>
        </p:nvSpPr>
        <p:spPr>
          <a:xfrm>
            <a:off x="1420059" y="4729777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4" name="PHẠM DUYÊN 11 - 9Slide.vn">
            <a:extLst>
              <a:ext uri="{FF2B5EF4-FFF2-40B4-BE49-F238E27FC236}">
                <a16:creationId xmlns:a16="http://schemas.microsoft.com/office/drawing/2014/main" id="{DC72D15E-7C90-07DD-1F23-63D3645AB5F7}"/>
              </a:ext>
            </a:extLst>
          </p:cNvPr>
          <p:cNvSpPr/>
          <p:nvPr/>
        </p:nvSpPr>
        <p:spPr>
          <a:xfrm>
            <a:off x="2819400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PHẠM DUYÊN 12 - 9Slide.vn">
            <a:extLst>
              <a:ext uri="{FF2B5EF4-FFF2-40B4-BE49-F238E27FC236}">
                <a16:creationId xmlns:a16="http://schemas.microsoft.com/office/drawing/2014/main" id="{833182F6-E0A5-B24C-65DF-50005E1D77CD}"/>
              </a:ext>
            </a:extLst>
          </p:cNvPr>
          <p:cNvSpPr/>
          <p:nvPr/>
        </p:nvSpPr>
        <p:spPr>
          <a:xfrm>
            <a:off x="2866984" y="4729777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7" name="PHẠM DUYÊN 13 - 9Slide.vn">
            <a:extLst>
              <a:ext uri="{FF2B5EF4-FFF2-40B4-BE49-F238E27FC236}">
                <a16:creationId xmlns:a16="http://schemas.microsoft.com/office/drawing/2014/main" id="{C5A30054-5243-A9FE-8279-A2D392ECD48F}"/>
              </a:ext>
            </a:extLst>
          </p:cNvPr>
          <p:cNvSpPr/>
          <p:nvPr/>
        </p:nvSpPr>
        <p:spPr>
          <a:xfrm>
            <a:off x="7392889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PHẠM DUYÊN 14 - 9Slide.vn">
            <a:extLst>
              <a:ext uri="{FF2B5EF4-FFF2-40B4-BE49-F238E27FC236}">
                <a16:creationId xmlns:a16="http://schemas.microsoft.com/office/drawing/2014/main" id="{9711D020-D3E4-0000-169D-6D23C8558391}"/>
              </a:ext>
            </a:extLst>
          </p:cNvPr>
          <p:cNvSpPr/>
          <p:nvPr/>
        </p:nvSpPr>
        <p:spPr>
          <a:xfrm>
            <a:off x="7441348" y="4729777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PHẠM DUYÊN 15 - 9Slide.vn">
            <a:extLst>
              <a:ext uri="{FF2B5EF4-FFF2-40B4-BE49-F238E27FC236}">
                <a16:creationId xmlns:a16="http://schemas.microsoft.com/office/drawing/2014/main" id="{CF8C64A3-F7CE-57BD-33F8-D38BC5EF9842}"/>
              </a:ext>
            </a:extLst>
          </p:cNvPr>
          <p:cNvSpPr/>
          <p:nvPr/>
        </p:nvSpPr>
        <p:spPr>
          <a:xfrm>
            <a:off x="8921652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PHẠM DUYÊN 16 - 9Slide.vn">
            <a:extLst>
              <a:ext uri="{FF2B5EF4-FFF2-40B4-BE49-F238E27FC236}">
                <a16:creationId xmlns:a16="http://schemas.microsoft.com/office/drawing/2014/main" id="{9AE42B94-4E4D-B1F6-6D3D-98CA02E77F74}"/>
              </a:ext>
            </a:extLst>
          </p:cNvPr>
          <p:cNvSpPr/>
          <p:nvPr/>
        </p:nvSpPr>
        <p:spPr>
          <a:xfrm>
            <a:off x="8969235" y="4729777"/>
            <a:ext cx="528679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1" grpId="0"/>
      <p:bldP spid="61" grpId="0"/>
      <p:bldP spid="71" grpId="0"/>
      <p:bldP spid="83" grpId="0" animBg="1"/>
      <p:bldP spid="82" grpId="0" animBg="1"/>
      <p:bldP spid="82" grpId="1" animBg="1"/>
      <p:bldP spid="84" grpId="0" animBg="1"/>
      <p:bldP spid="85" grpId="0" animBg="1"/>
      <p:bldP spid="85" grpId="1" animBg="1"/>
      <p:bldP spid="87" grpId="0" animBg="1"/>
      <p:bldP spid="88" grpId="0" animBg="1"/>
      <p:bldP spid="88" grpId="1" animBg="1"/>
      <p:bldP spid="89" grpId="0" animBg="1"/>
      <p:bldP spid="90" grpId="0" animBg="1"/>
      <p:bldP spid="9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4D4A7367-978B-B803-EDA8-680DD1B55F6E}"/>
              </a:ext>
            </a:extLst>
          </p:cNvPr>
          <p:cNvSpPr txBox="1"/>
          <p:nvPr/>
        </p:nvSpPr>
        <p:spPr>
          <a:xfrm>
            <a:off x="6361114" y="3900145"/>
            <a:ext cx="5449886" cy="144904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Việt học Giáo dục thể chất</a:t>
            </a:r>
            <a:b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lúc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3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42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 chiều.</a:t>
            </a:r>
          </a:p>
        </p:txBody>
      </p:sp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65BD8E58-1D05-F79B-597A-B51EAF948569}"/>
              </a:ext>
            </a:extLst>
          </p:cNvPr>
          <p:cNvSpPr txBox="1"/>
          <p:nvPr/>
        </p:nvSpPr>
        <p:spPr>
          <a:xfrm>
            <a:off x="305609" y="3900145"/>
            <a:ext cx="5600670" cy="144904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Rô-bốt học Mĩ thuật</a:t>
            </a:r>
            <a:b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lúc  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2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rgbClr val="FF0000"/>
                </a:solidFill>
                <a:latin typeface="+mj-lt"/>
              </a:rPr>
              <a:t>33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 chiều.</a:t>
            </a: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PHẠM DUYÊN 4 - 9Slide.vn">
            <a:extLst>
              <a:ext uri="{FF2B5EF4-FFF2-40B4-BE49-F238E27FC236}">
                <a16:creationId xmlns:a16="http://schemas.microsoft.com/office/drawing/2014/main" id="{846104D7-57E3-51A8-F95E-152C27F912D2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0C788F-2C28-0BB3-6ABE-BFADE55BA52B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2" name="PHẠM DUYÊN 3 - 9Slide.vn">
              <a:extLst>
                <a:ext uri="{FF2B5EF4-FFF2-40B4-BE49-F238E27FC236}">
                  <a16:creationId xmlns:a16="http://schemas.microsoft.com/office/drawing/2014/main" id="{3ED45F7F-94F5-8EE8-FA83-21EB804EC5BD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48" name="PHẠM DUYÊN 3 - 9Slide.vn">
              <a:extLst>
                <a:ext uri="{FF2B5EF4-FFF2-40B4-BE49-F238E27FC236}">
                  <a16:creationId xmlns:a16="http://schemas.microsoft.com/office/drawing/2014/main" id="{CD0A6351-C000-69C9-0988-3387E1C5284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295B8F3-EE43-E1FE-3AD0-F0299608F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56296" r="53969" b="2593"/>
          <a:stretch>
            <a:fillRect/>
          </a:stretch>
        </p:blipFill>
        <p:spPr>
          <a:xfrm>
            <a:off x="1371600" y="130877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69E4F3A4-2177-1989-89D9-9A092CCB9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56296" r="939" b="2593"/>
          <a:stretch>
            <a:fillRect/>
          </a:stretch>
        </p:blipFill>
        <p:spPr>
          <a:xfrm>
            <a:off x="6974655" y="130877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A0194A85-EA5B-28D7-BE4B-CF85C1F56248}"/>
              </a:ext>
            </a:extLst>
          </p:cNvPr>
          <p:cNvSpPr txBox="1"/>
          <p:nvPr/>
        </p:nvSpPr>
        <p:spPr>
          <a:xfrm>
            <a:off x="669525" y="172437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c)</a:t>
            </a: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6D81F030-C1A1-67F0-A6B1-BA4AB82DCBE5}"/>
              </a:ext>
            </a:extLst>
          </p:cNvPr>
          <p:cNvSpPr txBox="1"/>
          <p:nvPr/>
        </p:nvSpPr>
        <p:spPr>
          <a:xfrm>
            <a:off x="6381989" y="172437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d)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5CB30D9B-9B4D-E66C-9BC3-897B51A1F4AB}"/>
              </a:ext>
            </a:extLst>
          </p:cNvPr>
          <p:cNvSpPr/>
          <p:nvPr/>
        </p:nvSpPr>
        <p:spPr>
          <a:xfrm>
            <a:off x="1325880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8D50EE7D-7A05-D930-3DE9-C4C90C30ED2F}"/>
              </a:ext>
            </a:extLst>
          </p:cNvPr>
          <p:cNvSpPr/>
          <p:nvPr/>
        </p:nvSpPr>
        <p:spPr>
          <a:xfrm>
            <a:off x="1374339" y="4729777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149EAE43-F876-1F89-764B-16E9E42AA7C4}"/>
              </a:ext>
            </a:extLst>
          </p:cNvPr>
          <p:cNvSpPr/>
          <p:nvPr/>
        </p:nvSpPr>
        <p:spPr>
          <a:xfrm>
            <a:off x="2819400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3A50CADA-6A47-4FBA-DE55-7B95FE59A0F4}"/>
              </a:ext>
            </a:extLst>
          </p:cNvPr>
          <p:cNvSpPr/>
          <p:nvPr/>
        </p:nvSpPr>
        <p:spPr>
          <a:xfrm>
            <a:off x="2866984" y="4729777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491CBCB4-7D27-A085-4409-0B62414E7E7F}"/>
              </a:ext>
            </a:extLst>
          </p:cNvPr>
          <p:cNvSpPr/>
          <p:nvPr/>
        </p:nvSpPr>
        <p:spPr>
          <a:xfrm>
            <a:off x="7239000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DF7EBDDD-E446-4C63-59BE-8F17C71D5C97}"/>
              </a:ext>
            </a:extLst>
          </p:cNvPr>
          <p:cNvSpPr/>
          <p:nvPr/>
        </p:nvSpPr>
        <p:spPr>
          <a:xfrm>
            <a:off x="7287459" y="4729777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8C9051A9-CA20-9053-7B5F-56B8A4D25869}"/>
              </a:ext>
            </a:extLst>
          </p:cNvPr>
          <p:cNvSpPr/>
          <p:nvPr/>
        </p:nvSpPr>
        <p:spPr>
          <a:xfrm>
            <a:off x="8732043" y="4667251"/>
            <a:ext cx="606492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688E2E90-F199-043F-B1B1-800D3B1C3A15}"/>
              </a:ext>
            </a:extLst>
          </p:cNvPr>
          <p:cNvSpPr/>
          <p:nvPr/>
        </p:nvSpPr>
        <p:spPr>
          <a:xfrm>
            <a:off x="8779626" y="4729777"/>
            <a:ext cx="528679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2835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  <p:bldP spid="10" grpId="0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CDB7D0DD-09F7-505F-5A66-0A92ADDB784B}"/>
              </a:ext>
            </a:extLst>
          </p:cNvPr>
          <p:cNvGrpSpPr/>
          <p:nvPr/>
        </p:nvGrpSpPr>
        <p:grpSpPr>
          <a:xfrm>
            <a:off x="1895475" y="1730235"/>
            <a:ext cx="8401050" cy="4855281"/>
            <a:chOff x="1895475" y="1660912"/>
            <a:chExt cx="8401050" cy="4855281"/>
          </a:xfrm>
        </p:grpSpPr>
        <p:pic>
          <p:nvPicPr>
            <p:cNvPr id="9" name="PHẠM DUYÊN 1 - 9Slide.vn">
              <a:extLst>
                <a:ext uri="{FF2B5EF4-FFF2-40B4-BE49-F238E27FC236}">
                  <a16:creationId xmlns:a16="http://schemas.microsoft.com/office/drawing/2014/main" id="{5F593F66-FBB2-EF99-B41A-8554B176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222"/>
            <a:stretch/>
          </p:blipFill>
          <p:spPr>
            <a:xfrm>
              <a:off x="1895475" y="1660912"/>
              <a:ext cx="8401050" cy="1601518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HẠM DUYÊN 2 - 9Slide.vn">
              <a:extLst>
                <a:ext uri="{FF2B5EF4-FFF2-40B4-BE49-F238E27FC236}">
                  <a16:creationId xmlns:a16="http://schemas.microsoft.com/office/drawing/2014/main" id="{E86D9DDE-749E-0183-866C-796E81B7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0" b="57361"/>
            <a:stretch/>
          </p:blipFill>
          <p:spPr>
            <a:xfrm>
              <a:off x="1895475" y="3886200"/>
              <a:ext cx="8401050" cy="2264644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" name="PHẠM DUYÊN 5 - 9Slide.vn">
              <a:extLst>
                <a:ext uri="{FF2B5EF4-FFF2-40B4-BE49-F238E27FC236}">
                  <a16:creationId xmlns:a16="http://schemas.microsoft.com/office/drawing/2014/main" id="{FA71D88C-F53D-48E9-9851-A8E761AC99C7}"/>
                </a:ext>
              </a:extLst>
            </p:cNvPr>
            <p:cNvSpPr txBox="1"/>
            <p:nvPr/>
          </p:nvSpPr>
          <p:spPr>
            <a:xfrm>
              <a:off x="2621812" y="5992973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E</a:t>
              </a:r>
            </a:p>
          </p:txBody>
        </p:sp>
        <p:sp>
          <p:nvSpPr>
            <p:cNvPr id="13" name="PHẠM DUYÊN 6 - 9Slide.vn">
              <a:extLst>
                <a:ext uri="{FF2B5EF4-FFF2-40B4-BE49-F238E27FC236}">
                  <a16:creationId xmlns:a16="http://schemas.microsoft.com/office/drawing/2014/main" id="{E280CE2B-C127-6107-3D36-4E673888B34B}"/>
                </a:ext>
              </a:extLst>
            </p:cNvPr>
            <p:cNvSpPr txBox="1"/>
            <p:nvPr/>
          </p:nvSpPr>
          <p:spPr>
            <a:xfrm>
              <a:off x="4572000" y="5992973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G</a:t>
              </a:r>
            </a:p>
          </p:txBody>
        </p:sp>
        <p:sp>
          <p:nvSpPr>
            <p:cNvPr id="14" name="PHẠM DUYÊN 7 - 9Slide.vn">
              <a:extLst>
                <a:ext uri="{FF2B5EF4-FFF2-40B4-BE49-F238E27FC236}">
                  <a16:creationId xmlns:a16="http://schemas.microsoft.com/office/drawing/2014/main" id="{D0D178A7-39A4-0C1F-058E-9790E27CA4C8}"/>
                </a:ext>
              </a:extLst>
            </p:cNvPr>
            <p:cNvSpPr txBox="1"/>
            <p:nvPr/>
          </p:nvSpPr>
          <p:spPr>
            <a:xfrm>
              <a:off x="6705600" y="5992973"/>
              <a:ext cx="420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15" name="PHẠM DUYÊN 8 - 9Slide.vn">
              <a:extLst>
                <a:ext uri="{FF2B5EF4-FFF2-40B4-BE49-F238E27FC236}">
                  <a16:creationId xmlns:a16="http://schemas.microsoft.com/office/drawing/2014/main" id="{03FA14F3-58C2-485D-4A58-F8222BB5D4A0}"/>
                </a:ext>
              </a:extLst>
            </p:cNvPr>
            <p:cNvSpPr txBox="1"/>
            <p:nvPr/>
          </p:nvSpPr>
          <p:spPr>
            <a:xfrm>
              <a:off x="8610600" y="5992973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K</a:t>
              </a:r>
            </a:p>
          </p:txBody>
        </p:sp>
        <p:sp>
          <p:nvSpPr>
            <p:cNvPr id="16" name="PHẠM DUYÊN 9 - 9Slide.vn">
              <a:extLst>
                <a:ext uri="{FF2B5EF4-FFF2-40B4-BE49-F238E27FC236}">
                  <a16:creationId xmlns:a16="http://schemas.microsoft.com/office/drawing/2014/main" id="{D324EF32-1A5D-8071-A6AB-05AD3FCA186C}"/>
                </a:ext>
              </a:extLst>
            </p:cNvPr>
            <p:cNvSpPr txBox="1"/>
            <p:nvPr/>
          </p:nvSpPr>
          <p:spPr>
            <a:xfrm>
              <a:off x="2621358" y="3173573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17" name="PHẠM DUYÊN 10 - 9Slide.vn">
              <a:extLst>
                <a:ext uri="{FF2B5EF4-FFF2-40B4-BE49-F238E27FC236}">
                  <a16:creationId xmlns:a16="http://schemas.microsoft.com/office/drawing/2014/main" id="{DA3137AE-9C99-17D5-C07D-67C216BC9BB9}"/>
                </a:ext>
              </a:extLst>
            </p:cNvPr>
            <p:cNvSpPr txBox="1"/>
            <p:nvPr/>
          </p:nvSpPr>
          <p:spPr>
            <a:xfrm>
              <a:off x="4629732" y="3173573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8" name="PHẠM DUYÊN 11 - 9Slide.vn">
              <a:extLst>
                <a:ext uri="{FF2B5EF4-FFF2-40B4-BE49-F238E27FC236}">
                  <a16:creationId xmlns:a16="http://schemas.microsoft.com/office/drawing/2014/main" id="{A1AF52C4-35E1-4DBA-213A-C307FCD97717}"/>
                </a:ext>
              </a:extLst>
            </p:cNvPr>
            <p:cNvSpPr txBox="1"/>
            <p:nvPr/>
          </p:nvSpPr>
          <p:spPr>
            <a:xfrm>
              <a:off x="6477000" y="3173573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19" name="PHẠM DUYÊN 12 - 9Slide.vn">
              <a:extLst>
                <a:ext uri="{FF2B5EF4-FFF2-40B4-BE49-F238E27FC236}">
                  <a16:creationId xmlns:a16="http://schemas.microsoft.com/office/drawing/2014/main" id="{5099EB21-1B60-0078-D199-CA2E4CD1E3A0}"/>
                </a:ext>
              </a:extLst>
            </p:cNvPr>
            <p:cNvSpPr txBox="1"/>
            <p:nvPr/>
          </p:nvSpPr>
          <p:spPr>
            <a:xfrm>
              <a:off x="8490284" y="3173573"/>
              <a:ext cx="425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CA632E2-DAA0-1211-9651-998AD05D95B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303592-3FF2-C23E-D2DA-7021DA82209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8B92F5-43F4-039A-AA81-DA92728126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02F7E7C-0140-5EE3-50A4-C6331C94DA8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D80BB-0A6C-5194-4991-950922B564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3ECB0E1-D683-2319-6DA1-336ACA83E405}"/>
              </a:ext>
            </a:extLst>
          </p:cNvPr>
          <p:cNvSpPr txBox="1"/>
          <p:nvPr/>
        </p:nvSpPr>
        <p:spPr>
          <a:xfrm>
            <a:off x="1447800" y="543041"/>
            <a:ext cx="1029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7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đồng hồ nào chỉ cùng thời gian vào buổi chiều?</a:t>
            </a:r>
            <a:endParaRPr lang="en-US" sz="3600" spc="-7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ACEF5105-6FA3-F67B-45A7-CABD33C21B42}"/>
              </a:ext>
            </a:extLst>
          </p:cNvPr>
          <p:cNvSpPr/>
          <p:nvPr/>
        </p:nvSpPr>
        <p:spPr>
          <a:xfrm>
            <a:off x="2066964" y="1295400"/>
            <a:ext cx="1666836" cy="48951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000" b="1" spc="-8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</a:t>
            </a:r>
            <a:r>
              <a:rPr lang="en-US" sz="2000" b="1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 56 phút</a:t>
            </a:r>
          </a:p>
        </p:txBody>
      </p:sp>
      <p:sp>
        <p:nvSpPr>
          <p:cNvPr id="22" name="PHẠM DUYÊN 5 - 9Slide.vn">
            <a:extLst>
              <a:ext uri="{FF2B5EF4-FFF2-40B4-BE49-F238E27FC236}">
                <a16:creationId xmlns:a16="http://schemas.microsoft.com/office/drawing/2014/main" id="{46D86810-574E-AC66-11EA-B26CD5D9E62E}"/>
              </a:ext>
            </a:extLst>
          </p:cNvPr>
          <p:cNvSpPr/>
          <p:nvPr/>
        </p:nvSpPr>
        <p:spPr>
          <a:xfrm>
            <a:off x="3997364" y="1295400"/>
            <a:ext cx="1666836" cy="48951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000" b="1" spc="-8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</a:t>
            </a:r>
            <a:r>
              <a:rPr lang="en-US" sz="2000" b="1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 16 phút</a:t>
            </a:r>
          </a:p>
        </p:txBody>
      </p:sp>
      <p:sp>
        <p:nvSpPr>
          <p:cNvPr id="23" name="PHẠM DUYÊN 6 - 9Slide.vn">
            <a:extLst>
              <a:ext uri="{FF2B5EF4-FFF2-40B4-BE49-F238E27FC236}">
                <a16:creationId xmlns:a16="http://schemas.microsoft.com/office/drawing/2014/main" id="{A69B50EF-687A-694B-2961-7B8B72575BAA}"/>
              </a:ext>
            </a:extLst>
          </p:cNvPr>
          <p:cNvSpPr/>
          <p:nvPr/>
        </p:nvSpPr>
        <p:spPr>
          <a:xfrm>
            <a:off x="5927764" y="1295400"/>
            <a:ext cx="1666836" cy="48951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000" b="1" spc="-8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6</a:t>
            </a:r>
            <a:r>
              <a:rPr lang="en-US" sz="2000" b="1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 20 phút</a:t>
            </a: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6A083224-F08B-272B-51BE-A662374EF80E}"/>
              </a:ext>
            </a:extLst>
          </p:cNvPr>
          <p:cNvSpPr/>
          <p:nvPr/>
        </p:nvSpPr>
        <p:spPr>
          <a:xfrm>
            <a:off x="7858164" y="1295400"/>
            <a:ext cx="1666836" cy="48951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000" b="1" spc="-8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2</a:t>
            </a:r>
            <a:r>
              <a:rPr lang="en-US" sz="2000" b="1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 55 phút</a:t>
            </a:r>
          </a:p>
        </p:txBody>
      </p:sp>
      <p:cxnSp>
        <p:nvCxnSpPr>
          <p:cNvPr id="25" name="PHẠM DUYÊN 8 - 9Slide.vn">
            <a:extLst>
              <a:ext uri="{FF2B5EF4-FFF2-40B4-BE49-F238E27FC236}">
                <a16:creationId xmlns:a16="http://schemas.microsoft.com/office/drawing/2014/main" id="{094E2F53-A6C1-2E73-C468-946A912E1562}"/>
              </a:ext>
            </a:extLst>
          </p:cNvPr>
          <p:cNvCxnSpPr>
            <a:cxnSpLocks/>
          </p:cNvCxnSpPr>
          <p:nvPr/>
        </p:nvCxnSpPr>
        <p:spPr>
          <a:xfrm>
            <a:off x="3008086" y="3706245"/>
            <a:ext cx="1852319" cy="1139787"/>
          </a:xfrm>
          <a:prstGeom prst="line">
            <a:avLst/>
          </a:prstGeom>
          <a:ln w="444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9 - 9Slide.vn">
            <a:extLst>
              <a:ext uri="{FF2B5EF4-FFF2-40B4-BE49-F238E27FC236}">
                <a16:creationId xmlns:a16="http://schemas.microsoft.com/office/drawing/2014/main" id="{33CF27DA-288E-3BB1-4628-D286285109E3}"/>
              </a:ext>
            </a:extLst>
          </p:cNvPr>
          <p:cNvCxnSpPr>
            <a:cxnSpLocks/>
          </p:cNvCxnSpPr>
          <p:nvPr/>
        </p:nvCxnSpPr>
        <p:spPr>
          <a:xfrm>
            <a:off x="5013146" y="3590880"/>
            <a:ext cx="3354143" cy="1216264"/>
          </a:xfrm>
          <a:prstGeom prst="line">
            <a:avLst/>
          </a:prstGeom>
          <a:ln w="44450" cap="rnd">
            <a:solidFill>
              <a:srgbClr val="00B05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HẠM DUYÊN 10 - 9Slide.vn">
            <a:extLst>
              <a:ext uri="{FF2B5EF4-FFF2-40B4-BE49-F238E27FC236}">
                <a16:creationId xmlns:a16="http://schemas.microsoft.com/office/drawing/2014/main" id="{E6DEDF45-7229-7710-FC0A-57FCDC384509}"/>
              </a:ext>
            </a:extLst>
          </p:cNvPr>
          <p:cNvCxnSpPr>
            <a:cxnSpLocks/>
          </p:cNvCxnSpPr>
          <p:nvPr/>
        </p:nvCxnSpPr>
        <p:spPr>
          <a:xfrm flipH="1">
            <a:off x="7036022" y="3606858"/>
            <a:ext cx="1484008" cy="1389693"/>
          </a:xfrm>
          <a:prstGeom prst="line">
            <a:avLst/>
          </a:prstGeom>
          <a:ln w="44450" cap="rnd">
            <a:solidFill>
              <a:srgbClr val="FFC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11 - 9Slide.vn">
            <a:extLst>
              <a:ext uri="{FF2B5EF4-FFF2-40B4-BE49-F238E27FC236}">
                <a16:creationId xmlns:a16="http://schemas.microsoft.com/office/drawing/2014/main" id="{121E099E-534D-DFB4-8C65-3BB18A6B6276}"/>
              </a:ext>
            </a:extLst>
          </p:cNvPr>
          <p:cNvCxnSpPr>
            <a:cxnSpLocks/>
          </p:cNvCxnSpPr>
          <p:nvPr/>
        </p:nvCxnSpPr>
        <p:spPr>
          <a:xfrm flipH="1">
            <a:off x="3194968" y="3590880"/>
            <a:ext cx="3358232" cy="996025"/>
          </a:xfrm>
          <a:prstGeom prst="line">
            <a:avLst/>
          </a:prstGeom>
          <a:ln w="44450" cap="rnd">
            <a:solidFill>
              <a:schemeClr val="accent5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1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79A2378A-1A48-FD04-F1B9-8A128432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27100" y="980002"/>
            <a:ext cx="10337800" cy="5542666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5CFCF6A8-4AE4-98FB-0EC1-E3ECD82FB24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613FA6-1A64-8352-62A6-DF458FFC64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78E752A-4FA6-2A52-2914-273036AFC3E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F1695A8-0A08-767D-6D0E-4BFE742E2D9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36E3A7-4560-3FCC-CB1D-8E8F219C7DB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19E015-78FA-A076-CD52-155136BC6C8A}"/>
              </a:ext>
            </a:extLst>
          </p:cNvPr>
          <p:cNvSpPr txBox="1"/>
          <p:nvPr/>
        </p:nvSpPr>
        <p:spPr>
          <a:xfrm>
            <a:off x="1447800" y="593841"/>
            <a:ext cx="1029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7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đồng hồ thích hợp với mỗi bức tranh.</a:t>
            </a:r>
            <a:endParaRPr lang="en-US" sz="4000" spc="7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9BF5EC6C-04FE-64E4-3642-ED610DF853E1}"/>
              </a:ext>
            </a:extLst>
          </p:cNvPr>
          <p:cNvSpPr txBox="1"/>
          <p:nvPr/>
        </p:nvSpPr>
        <p:spPr>
          <a:xfrm>
            <a:off x="927909" y="4598645"/>
            <a:ext cx="52823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Mai cùng mẹ làm bánh lúc: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AF78ED4-0DB2-A13E-1098-D343A7AB0D66}"/>
              </a:ext>
            </a:extLst>
          </p:cNvPr>
          <p:cNvSpPr txBox="1"/>
          <p:nvPr/>
        </p:nvSpPr>
        <p:spPr>
          <a:xfrm>
            <a:off x="6566709" y="4598645"/>
            <a:ext cx="42536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Mi cùng bố hút bụi lúc: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F967690-C4E2-A6D6-2782-67A2118B6C4E}"/>
              </a:ext>
            </a:extLst>
          </p:cNvPr>
          <p:cNvSpPr/>
          <p:nvPr/>
        </p:nvSpPr>
        <p:spPr>
          <a:xfrm>
            <a:off x="2420855" y="59725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CA56B239-EDDC-213B-6834-FA5063936A81}"/>
              </a:ext>
            </a:extLst>
          </p:cNvPr>
          <p:cNvSpPr/>
          <p:nvPr/>
        </p:nvSpPr>
        <p:spPr>
          <a:xfrm>
            <a:off x="9316955" y="59598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B1EC9ADE-7E86-29FA-ABB0-D1356D666B6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3225DC-67B3-E90D-AD32-A23A888A8CB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87CDB62-F666-4167-8A9B-2CD0AAD4D39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EEE31B-A236-301E-2B26-A172F487AB3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B41751-12E3-5A75-747B-0D40EEE5799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0511DD5C-293A-8E98-30A8-5DF38FB4603B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C00B95E-0A68-CEF1-89D6-CCBC8372526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7B418816-2108-75E0-3239-5AD1D7588916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D7D91E0-F7E7-863F-6439-E2CBC9A42242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D6302F75-754A-4EAB-72B7-88452BE94628}"/>
              </a:ext>
            </a:extLst>
          </p:cNvPr>
          <p:cNvSpPr/>
          <p:nvPr/>
        </p:nvSpPr>
        <p:spPr>
          <a:xfrm>
            <a:off x="533400" y="2062494"/>
            <a:ext cx="5321106" cy="10795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2D891140-8538-385D-0B71-F884969862BF}"/>
              </a:ext>
            </a:extLst>
          </p:cNvPr>
          <p:cNvSpPr txBox="1"/>
          <p:nvPr/>
        </p:nvSpPr>
        <p:spPr>
          <a:xfrm>
            <a:off x="5358458" y="121920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Mẫu: </a:t>
            </a:r>
          </a:p>
        </p:txBody>
      </p: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0419B082-CDD3-E4F1-FCEF-51B66EADD74A}"/>
              </a:ext>
            </a:extLst>
          </p:cNvPr>
          <p:cNvSpPr txBox="1"/>
          <p:nvPr/>
        </p:nvSpPr>
        <p:spPr>
          <a:xfrm>
            <a:off x="1066800" y="2240294"/>
            <a:ext cx="312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+ 2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139D890-6679-6CF8-5C94-1CC5E2EB2125}"/>
              </a:ext>
            </a:extLst>
          </p:cNvPr>
          <p:cNvSpPr txBox="1"/>
          <p:nvPr/>
        </p:nvSpPr>
        <p:spPr>
          <a:xfrm>
            <a:off x="3862673" y="2240294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EFFB2A3C-5010-024E-CFCF-6DCA03EA26AE}"/>
              </a:ext>
            </a:extLst>
          </p:cNvPr>
          <p:cNvSpPr txBox="1"/>
          <p:nvPr/>
        </p:nvSpPr>
        <p:spPr>
          <a:xfrm>
            <a:off x="3862673" y="2240293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 giờ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A293615F-A29C-1273-7C31-FBDD604D3098}"/>
              </a:ext>
            </a:extLst>
          </p:cNvPr>
          <p:cNvSpPr/>
          <p:nvPr/>
        </p:nvSpPr>
        <p:spPr>
          <a:xfrm>
            <a:off x="6172200" y="2062494"/>
            <a:ext cx="5528370" cy="10795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2FC2A552-F7EA-AA35-EE10-6533CB050C87}"/>
              </a:ext>
            </a:extLst>
          </p:cNvPr>
          <p:cNvSpPr txBox="1"/>
          <p:nvPr/>
        </p:nvSpPr>
        <p:spPr>
          <a:xfrm>
            <a:off x="6324600" y="2240294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AEA2970E-9565-0FC4-593F-C41466420660}"/>
              </a:ext>
            </a:extLst>
          </p:cNvPr>
          <p:cNvSpPr txBox="1"/>
          <p:nvPr/>
        </p:nvSpPr>
        <p:spPr>
          <a:xfrm>
            <a:off x="9926723" y="2240294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D0B3B113-2AAB-EC01-D320-6594CDC5A95D}"/>
              </a:ext>
            </a:extLst>
          </p:cNvPr>
          <p:cNvSpPr txBox="1"/>
          <p:nvPr/>
        </p:nvSpPr>
        <p:spPr>
          <a:xfrm>
            <a:off x="9982200" y="2240293"/>
            <a:ext cx="1630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2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20 phút</a:t>
            </a:r>
            <a:endParaRPr lang="en-US" sz="3600" spc="-2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F1E280E3-66F5-936D-08B4-A48BD7411F41}"/>
              </a:ext>
            </a:extLst>
          </p:cNvPr>
          <p:cNvSpPr/>
          <p:nvPr/>
        </p:nvSpPr>
        <p:spPr>
          <a:xfrm>
            <a:off x="533400" y="3484894"/>
            <a:ext cx="5321106" cy="10795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/>
              <p:nvPr/>
            </p:nvSpPr>
            <p:spPr>
              <a:xfrm>
                <a:off x="1066800" y="3662694"/>
                <a:ext cx="3123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10 </a:t>
                </a:r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phút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3=</a:t>
                </a:r>
              </a:p>
            </p:txBody>
          </p:sp>
        </mc:Choice>
        <mc:Fallback xmlns="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662694"/>
                <a:ext cx="3123287" cy="646331"/>
              </a:xfrm>
              <a:prstGeom prst="rect">
                <a:avLst/>
              </a:prstGeom>
              <a:blipFill>
                <a:blip r:embed="rId2"/>
                <a:stretch>
                  <a:fillRect l="-585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HẠM DUYÊN 14 - 9Slide.vn">
            <a:extLst>
              <a:ext uri="{FF2B5EF4-FFF2-40B4-BE49-F238E27FC236}">
                <a16:creationId xmlns:a16="http://schemas.microsoft.com/office/drawing/2014/main" id="{923B03BF-BA65-7CB1-4DAD-AE4F8410F5F7}"/>
              </a:ext>
            </a:extLst>
          </p:cNvPr>
          <p:cNvSpPr txBox="1"/>
          <p:nvPr/>
        </p:nvSpPr>
        <p:spPr>
          <a:xfrm>
            <a:off x="3862673" y="3662694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6" name="PHẠM DUYÊN 15 - 9Slide.vn">
            <a:extLst>
              <a:ext uri="{FF2B5EF4-FFF2-40B4-BE49-F238E27FC236}">
                <a16:creationId xmlns:a16="http://schemas.microsoft.com/office/drawing/2014/main" id="{F47EEAD2-4B70-462A-33FB-21DAF449590A}"/>
              </a:ext>
            </a:extLst>
          </p:cNvPr>
          <p:cNvSpPr txBox="1"/>
          <p:nvPr/>
        </p:nvSpPr>
        <p:spPr>
          <a:xfrm>
            <a:off x="3657600" y="3662693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30 phút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1" name="PHẠM DUYÊN 16 - 9Slide.vn">
            <a:extLst>
              <a:ext uri="{FF2B5EF4-FFF2-40B4-BE49-F238E27FC236}">
                <a16:creationId xmlns:a16="http://schemas.microsoft.com/office/drawing/2014/main" id="{81A447EE-00D8-67E2-AAE6-1B1DF28EA21C}"/>
              </a:ext>
            </a:extLst>
          </p:cNvPr>
          <p:cNvSpPr/>
          <p:nvPr/>
        </p:nvSpPr>
        <p:spPr>
          <a:xfrm>
            <a:off x="6172200" y="3484894"/>
            <a:ext cx="5528370" cy="10795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614FF42A-428E-E04D-0CA1-DEB4C0435490}"/>
              </a:ext>
            </a:extLst>
          </p:cNvPr>
          <p:cNvSpPr txBox="1"/>
          <p:nvPr/>
        </p:nvSpPr>
        <p:spPr>
          <a:xfrm>
            <a:off x="6324600" y="3662694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=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EC1560C7-3A93-A506-C149-AF466C6078EE}"/>
              </a:ext>
            </a:extLst>
          </p:cNvPr>
          <p:cNvSpPr txBox="1"/>
          <p:nvPr/>
        </p:nvSpPr>
        <p:spPr>
          <a:xfrm>
            <a:off x="8432800" y="3662694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4" name="PHẠM DUYÊN 19 - 9Slide.vn">
            <a:extLst>
              <a:ext uri="{FF2B5EF4-FFF2-40B4-BE49-F238E27FC236}">
                <a16:creationId xmlns:a16="http://schemas.microsoft.com/office/drawing/2014/main" id="{5C3ECC78-8C37-8EB5-1A31-157E2476B608}"/>
              </a:ext>
            </a:extLst>
          </p:cNvPr>
          <p:cNvSpPr txBox="1"/>
          <p:nvPr/>
        </p:nvSpPr>
        <p:spPr>
          <a:xfrm>
            <a:off x="8432800" y="3662693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 giờ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760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1" grpId="0"/>
      <p:bldP spid="21" grpId="1"/>
      <p:bldP spid="22" grpId="0"/>
      <p:bldP spid="35" grpId="0" animBg="1"/>
      <p:bldP spid="36" grpId="0"/>
      <p:bldP spid="37" grpId="0"/>
      <p:bldP spid="37" grpId="1"/>
      <p:bldP spid="38" grpId="0"/>
      <p:bldP spid="43" grpId="0" animBg="1"/>
      <p:bldP spid="44" grpId="0"/>
      <p:bldP spid="45" grpId="0"/>
      <p:bldP spid="45" grpId="1"/>
      <p:bldP spid="46" grpId="0"/>
      <p:bldP spid="51" grpId="0" animBg="1"/>
      <p:bldP spid="52" grpId="0"/>
      <p:bldP spid="53" grpId="0"/>
      <p:bldP spid="53" grpId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B1933F51-3D2F-03BB-A9F3-E29D608E0E66}"/>
              </a:ext>
            </a:extLst>
          </p:cNvPr>
          <p:cNvSpPr/>
          <p:nvPr/>
        </p:nvSpPr>
        <p:spPr>
          <a:xfrm>
            <a:off x="6781800" y="2597020"/>
            <a:ext cx="2969618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16  </a:t>
            </a: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</a:t>
            </a:r>
          </a:p>
        </p:txBody>
      </p:sp>
      <p:sp>
        <p:nvSpPr>
          <p:cNvPr id="21" name="PHẠM DUYÊN 2 - 9Slide.vn">
            <a:extLst>
              <a:ext uri="{FF2B5EF4-FFF2-40B4-BE49-F238E27FC236}">
                <a16:creationId xmlns:a16="http://schemas.microsoft.com/office/drawing/2014/main" id="{360B64C3-236F-9CE9-409C-DC6A64FF4DBD}"/>
              </a:ext>
            </a:extLst>
          </p:cNvPr>
          <p:cNvSpPr/>
          <p:nvPr/>
        </p:nvSpPr>
        <p:spPr>
          <a:xfrm>
            <a:off x="6781800" y="3670040"/>
            <a:ext cx="2969618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48  </a:t>
            </a: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</a:t>
            </a:r>
          </a:p>
        </p:txBody>
      </p:sp>
      <p:sp>
        <p:nvSpPr>
          <p:cNvPr id="25" name="PHẠM DUYÊN 3 - 9Slide.vn">
            <a:extLst>
              <a:ext uri="{FF2B5EF4-FFF2-40B4-BE49-F238E27FC236}">
                <a16:creationId xmlns:a16="http://schemas.microsoft.com/office/drawing/2014/main" id="{2B8DF511-AB3D-A9E3-0B2E-91CF4AC15886}"/>
              </a:ext>
            </a:extLst>
          </p:cNvPr>
          <p:cNvSpPr/>
          <p:nvPr/>
        </p:nvSpPr>
        <p:spPr>
          <a:xfrm>
            <a:off x="6781800" y="4743060"/>
            <a:ext cx="2969618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10  </a:t>
            </a: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84689C7D-3D11-1972-16E1-187326589408}"/>
              </a:ext>
            </a:extLst>
          </p:cNvPr>
          <p:cNvSpPr/>
          <p:nvPr/>
        </p:nvSpPr>
        <p:spPr>
          <a:xfrm>
            <a:off x="6781800" y="1524000"/>
            <a:ext cx="2969618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35  </a:t>
            </a: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611D257C-BD4D-33A7-CC16-2ACDCD9F60D5}"/>
              </a:ext>
            </a:extLst>
          </p:cNvPr>
          <p:cNvSpPr/>
          <p:nvPr/>
        </p:nvSpPr>
        <p:spPr>
          <a:xfrm>
            <a:off x="7597540" y="168553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D337BE03-31A6-F5B6-D39D-34E2B643C998}"/>
              </a:ext>
            </a:extLst>
          </p:cNvPr>
          <p:cNvSpPr/>
          <p:nvPr/>
        </p:nvSpPr>
        <p:spPr>
          <a:xfrm>
            <a:off x="7597540" y="275855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6D38BF7B-4999-74CB-6C47-7D3B978A73EF}"/>
              </a:ext>
            </a:extLst>
          </p:cNvPr>
          <p:cNvSpPr/>
          <p:nvPr/>
        </p:nvSpPr>
        <p:spPr>
          <a:xfrm>
            <a:off x="7597540" y="383157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99AB346D-FD0F-88F7-B506-7E4587CEFCE2}"/>
              </a:ext>
            </a:extLst>
          </p:cNvPr>
          <p:cNvSpPr/>
          <p:nvPr/>
        </p:nvSpPr>
        <p:spPr>
          <a:xfrm>
            <a:off x="7597540" y="490459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A2EEEBC9-2DD4-8917-369E-06C4EC26E6F4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D2A8CE8-CBE4-5DD6-D828-6D0ACA0005D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8F664F4-A9D6-910D-A571-4C14647D0E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765FB5-217D-617F-3836-5FCE603F2BC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C95C2A-67BF-D795-A5C7-99D274C45F1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" name="PHẠM DUYÊN 10 - 9Slide.vn">
            <a:extLst>
              <a:ext uri="{FF2B5EF4-FFF2-40B4-BE49-F238E27FC236}">
                <a16:creationId xmlns:a16="http://schemas.microsoft.com/office/drawing/2014/main" id="{68290408-154C-D07C-88D9-F8583AC73061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2F3C9F-6687-DCE7-D5FA-B5EFC12326BE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AF0E6097-D139-CC2C-5840-DB2E231A4C78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DB66E1B0-D2E7-2638-7BBE-77B7130838BA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57EBBB46-2D04-5989-1DFC-5295A3235D97}"/>
              </a:ext>
            </a:extLst>
          </p:cNvPr>
          <p:cNvSpPr/>
          <p:nvPr/>
        </p:nvSpPr>
        <p:spPr>
          <a:xfrm>
            <a:off x="2172791" y="1524000"/>
            <a:ext cx="4456609" cy="775176"/>
          </a:xfrm>
          <a:prstGeom prst="roundRect">
            <a:avLst>
              <a:gd name="adj" fmla="val 23414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>
                <a:solidFill>
                  <a:schemeClr val="bg1"/>
                </a:solidFill>
                <a:ea typeface="Cambria" panose="02040503050406030204" pitchFamily="18" charset="0"/>
              </a:rPr>
              <a:t>a)</a:t>
            </a:r>
            <a:r>
              <a:rPr lang="en-US" sz="40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10 </a:t>
            </a:r>
            <a:r>
              <a:rPr lang="en-US" sz="4000" spc="-180">
                <a:solidFill>
                  <a:schemeClr val="bg1"/>
                </a:solidFill>
              </a:rPr>
              <a:t>phút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 25 </a:t>
            </a:r>
            <a:r>
              <a:rPr lang="en-US" sz="4000" spc="-180">
                <a:solidFill>
                  <a:schemeClr val="bg1"/>
                </a:solidFill>
              </a:rPr>
              <a:t>phút</a:t>
            </a:r>
            <a:endParaRPr lang="en-US" sz="4000" spc="-18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9BF891DB-823D-3CFF-EC5B-C78C0041FD91}"/>
              </a:ext>
            </a:extLst>
          </p:cNvPr>
          <p:cNvSpPr/>
          <p:nvPr/>
        </p:nvSpPr>
        <p:spPr>
          <a:xfrm>
            <a:off x="7543800" y="161586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7BE6F813-52F8-E076-A08F-D509432EA01D}"/>
              </a:ext>
            </a:extLst>
          </p:cNvPr>
          <p:cNvSpPr/>
          <p:nvPr/>
        </p:nvSpPr>
        <p:spPr>
          <a:xfrm>
            <a:off x="2172791" y="2597020"/>
            <a:ext cx="4456609" cy="775176"/>
          </a:xfrm>
          <a:prstGeom prst="roundRect">
            <a:avLst>
              <a:gd name="adj" fmla="val 23414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>
                <a:solidFill>
                  <a:schemeClr val="bg1"/>
                </a:solidFill>
                <a:ea typeface="Cambria" panose="02040503050406030204" pitchFamily="18" charset="0"/>
              </a:rPr>
              <a:t>b)</a:t>
            </a:r>
            <a:r>
              <a:rPr lang="en-US" sz="40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24 </a:t>
            </a:r>
            <a:r>
              <a:rPr lang="en-US" sz="4000" spc="-180">
                <a:solidFill>
                  <a:schemeClr val="bg1"/>
                </a:solidFill>
              </a:rPr>
              <a:t>giờ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 8 </a:t>
            </a:r>
            <a:r>
              <a:rPr lang="en-US" sz="4000" spc="-180">
                <a:solidFill>
                  <a:schemeClr val="bg1"/>
                </a:solidFill>
              </a:rPr>
              <a:t>giờ</a:t>
            </a:r>
            <a:endParaRPr lang="en-US" sz="4000" spc="-18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PHẠM DUYÊN 14 - 9Slide.vn">
            <a:extLst>
              <a:ext uri="{FF2B5EF4-FFF2-40B4-BE49-F238E27FC236}">
                <a16:creationId xmlns:a16="http://schemas.microsoft.com/office/drawing/2014/main" id="{9F620A64-6B9E-B81E-ACF8-B54D9461BC43}"/>
              </a:ext>
            </a:extLst>
          </p:cNvPr>
          <p:cNvSpPr/>
          <p:nvPr/>
        </p:nvSpPr>
        <p:spPr>
          <a:xfrm>
            <a:off x="7543800" y="268888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15 - 9Slide.vn">
                <a:extLst>
                  <a:ext uri="{FF2B5EF4-FFF2-40B4-BE49-F238E27FC236}">
                    <a16:creationId xmlns:a16="http://schemas.microsoft.com/office/drawing/2014/main" id="{6F9A6B61-1D4D-EB9F-CEA4-A91B153F0088}"/>
                  </a:ext>
                </a:extLst>
              </p:cNvPr>
              <p:cNvSpPr/>
              <p:nvPr/>
            </p:nvSpPr>
            <p:spPr>
              <a:xfrm>
                <a:off x="2172791" y="3670040"/>
                <a:ext cx="4456609" cy="775176"/>
              </a:xfrm>
              <a:prstGeom prst="roundRect">
                <a:avLst>
                  <a:gd name="adj" fmla="val 23414"/>
                </a:avLst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r>
                  <a:rPr lang="en-US" sz="4000">
                    <a:solidFill>
                      <a:schemeClr val="bg1"/>
                    </a:solidFill>
                    <a:ea typeface="Cambria" panose="02040503050406030204" pitchFamily="18" charset="0"/>
                  </a:rPr>
                  <a:t>c)</a:t>
                </a:r>
                <a:r>
                  <a:rPr lang="en-US" sz="400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4000" spc="-180">
                    <a:solidFill>
                      <a:schemeClr val="bg1"/>
                    </a:solidFill>
                  </a:rPr>
                  <a:t>24 giờ</a:t>
                </a:r>
                <a:r>
                  <a:rPr lang="en-US" sz="4000" spc="-18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spc="-180">
                    <a:solidFill>
                      <a:schemeClr val="bg1"/>
                    </a:solidFill>
                    <a:latin typeface="+mj-lt"/>
                  </a:rPr>
                  <a:t> 2</a:t>
                </a:r>
              </a:p>
            </p:txBody>
          </p:sp>
        </mc:Choice>
        <mc:Fallback xmlns="">
          <p:sp>
            <p:nvSpPr>
              <p:cNvPr id="23" name="PHẠM DUYÊN 15 - 9Slide.vn">
                <a:extLst>
                  <a:ext uri="{FF2B5EF4-FFF2-40B4-BE49-F238E27FC236}">
                    <a16:creationId xmlns:a16="http://schemas.microsoft.com/office/drawing/2014/main" id="{6F9A6B61-1D4D-EB9F-CEA4-A91B153F0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791" y="3670040"/>
                <a:ext cx="4456609" cy="775176"/>
              </a:xfrm>
              <a:prstGeom prst="roundRect">
                <a:avLst>
                  <a:gd name="adj" fmla="val 23414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HẠM DUYÊN 16 - 9Slide.vn">
            <a:extLst>
              <a:ext uri="{FF2B5EF4-FFF2-40B4-BE49-F238E27FC236}">
                <a16:creationId xmlns:a16="http://schemas.microsoft.com/office/drawing/2014/main" id="{96C3F267-2FFD-1D25-E1A1-3D0A9A79F7A9}"/>
              </a:ext>
            </a:extLst>
          </p:cNvPr>
          <p:cNvSpPr/>
          <p:nvPr/>
        </p:nvSpPr>
        <p:spPr>
          <a:xfrm>
            <a:off x="7543800" y="376190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7 - 9Slide.vn">
            <a:extLst>
              <a:ext uri="{FF2B5EF4-FFF2-40B4-BE49-F238E27FC236}">
                <a16:creationId xmlns:a16="http://schemas.microsoft.com/office/drawing/2014/main" id="{DC315230-BA21-D303-E2EB-740E10929438}"/>
              </a:ext>
            </a:extLst>
          </p:cNvPr>
          <p:cNvSpPr/>
          <p:nvPr/>
        </p:nvSpPr>
        <p:spPr>
          <a:xfrm>
            <a:off x="2172791" y="4743060"/>
            <a:ext cx="4456609" cy="775176"/>
          </a:xfrm>
          <a:prstGeom prst="roundRect">
            <a:avLst>
              <a:gd name="adj" fmla="val 23414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>
                <a:solidFill>
                  <a:schemeClr val="bg1"/>
                </a:solidFill>
                <a:ea typeface="Cambria" panose="02040503050406030204" pitchFamily="18" charset="0"/>
              </a:rPr>
              <a:t>d)</a:t>
            </a:r>
            <a:r>
              <a:rPr lang="en-US" sz="40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60 </a:t>
            </a:r>
            <a:r>
              <a:rPr lang="en-US" sz="4000" spc="-180">
                <a:solidFill>
                  <a:schemeClr val="bg1"/>
                </a:solidFill>
              </a:rPr>
              <a:t>phút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spc="-18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8" name="PHẠM DUYÊN 18 - 9Slide.vn">
            <a:extLst>
              <a:ext uri="{FF2B5EF4-FFF2-40B4-BE49-F238E27FC236}">
                <a16:creationId xmlns:a16="http://schemas.microsoft.com/office/drawing/2014/main" id="{9538864C-8E68-CE6C-35A3-FEAB7AA6251F}"/>
              </a:ext>
            </a:extLst>
          </p:cNvPr>
          <p:cNvSpPr/>
          <p:nvPr/>
        </p:nvSpPr>
        <p:spPr>
          <a:xfrm>
            <a:off x="7543800" y="483492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1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5" grpId="0" animBg="1"/>
      <p:bldP spid="13" grpId="0" animBg="1"/>
      <p:bldP spid="16" grpId="0" animBg="1"/>
      <p:bldP spid="16" grpId="1" animBg="1"/>
      <p:bldP spid="18" grpId="0" animBg="1"/>
      <p:bldP spid="18" grpId="1" animBg="1"/>
      <p:bldP spid="22" grpId="0" animBg="1"/>
      <p:bldP spid="22" grpId="1" animBg="1"/>
      <p:bldP spid="26" grpId="0" animBg="1"/>
      <p:bldP spid="26" grpId="1" animBg="1"/>
      <p:bldP spid="12" grpId="0" animBg="1"/>
      <p:bldP spid="15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8AAAD9-18D8-4999-BC8B-DC7B243185F1}"/>
              </a:ext>
            </a:extLst>
          </p:cNvPr>
          <p:cNvSpPr/>
          <p:nvPr/>
        </p:nvSpPr>
        <p:spPr>
          <a:xfrm>
            <a:off x="2895600" y="685800"/>
            <a:ext cx="6628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F940C-0E03-4E8B-AFF3-2B64A6D2EC2C}"/>
              </a:ext>
            </a:extLst>
          </p:cNvPr>
          <p:cNvSpPr txBox="1"/>
          <p:nvPr/>
        </p:nvSpPr>
        <p:spPr>
          <a:xfrm>
            <a:off x="342900" y="2057400"/>
            <a:ext cx="1150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hồ</a:t>
            </a:r>
            <a:endParaRPr lang="en-US" sz="3200" dirty="0">
              <a:solidFill>
                <a:srgbClr val="002060"/>
              </a:solidFill>
              <a:latin typeface="#9Slide03 Sofia Pro Soft Bold" panose="020B060402020202020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528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- 9Slide.vn">
            <a:extLst>
              <a:ext uri="{FF2B5EF4-FFF2-40B4-BE49-F238E27FC236}">
                <a16:creationId xmlns:a16="http://schemas.microsoft.com/office/drawing/2014/main" id="{0F0F0B1A-3852-0159-39C3-2F1A8E2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8" y="457200"/>
            <a:ext cx="7368432" cy="4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8AAAD9-18D8-4999-BC8B-DC7B243185F1}"/>
              </a:ext>
            </a:extLst>
          </p:cNvPr>
          <p:cNvSpPr/>
          <p:nvPr/>
        </p:nvSpPr>
        <p:spPr>
          <a:xfrm>
            <a:off x="2895600" y="685800"/>
            <a:ext cx="6628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F940C-0E03-4E8B-AFF3-2B64A6D2EC2C}"/>
              </a:ext>
            </a:extLst>
          </p:cNvPr>
          <p:cNvSpPr txBox="1"/>
          <p:nvPr/>
        </p:nvSpPr>
        <p:spPr>
          <a:xfrm>
            <a:off x="342900" y="2057400"/>
            <a:ext cx="1150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hồ</a:t>
            </a:r>
            <a:endParaRPr lang="en-US" sz="3200" dirty="0">
              <a:solidFill>
                <a:srgbClr val="002060"/>
              </a:solidFill>
              <a:latin typeface="#9Slide03 Sofia Pro Soft Bold" panose="020B060402020202020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latin typeface="#9Slide03 Sofia Pro Soft Bold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93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1524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grpSp>
        <p:nvGrpSpPr>
          <p:cNvPr id="116" name="PHẠM DUYÊN 62 - 9Slide.vn">
            <a:extLst>
              <a:ext uri="{FF2B5EF4-FFF2-40B4-BE49-F238E27FC236}">
                <a16:creationId xmlns:a16="http://schemas.microsoft.com/office/drawing/2014/main" id="{B4E1BE80-616C-04AD-BE07-712CEE77C8A9}"/>
              </a:ext>
            </a:extLst>
          </p:cNvPr>
          <p:cNvGrpSpPr/>
          <p:nvPr/>
        </p:nvGrpSpPr>
        <p:grpSpPr>
          <a:xfrm>
            <a:off x="5906738" y="3586920"/>
            <a:ext cx="1014198" cy="216699"/>
            <a:chOff x="5906738" y="3470675"/>
            <a:chExt cx="1014198" cy="216699"/>
          </a:xfrm>
        </p:grpSpPr>
        <p:sp>
          <p:nvSpPr>
            <p:cNvPr id="89" name="PHẠM DUYÊN 66 - 9Slide.vn">
              <a:extLst>
                <a:ext uri="{FF2B5EF4-FFF2-40B4-BE49-F238E27FC236}">
                  <a16:creationId xmlns:a16="http://schemas.microsoft.com/office/drawing/2014/main" id="{DFDB10FA-98E3-7A02-6C98-DB529B25A5D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281514" y="3099630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90" name="PHẠM DUYÊN 67 - 9Slide.vn">
              <a:extLst>
                <a:ext uri="{FF2B5EF4-FFF2-40B4-BE49-F238E27FC236}">
                  <a16:creationId xmlns:a16="http://schemas.microsoft.com/office/drawing/2014/main" id="{53FFFBDF-F78C-04E6-857E-8CE1FAEA18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786470" y="3456444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7" name="PHẠM DUYÊN 68 - 9Slide.vn">
              <a:extLst>
                <a:ext uri="{FF2B5EF4-FFF2-40B4-BE49-F238E27FC236}">
                  <a16:creationId xmlns:a16="http://schemas.microsoft.com/office/drawing/2014/main" id="{40B3A940-9CBD-808C-B6B8-202B3C7FF3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277783" y="3196093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8" name="PHẠM DUYÊN 69 - 9Slide.vn">
              <a:extLst>
                <a:ext uri="{FF2B5EF4-FFF2-40B4-BE49-F238E27FC236}">
                  <a16:creationId xmlns:a16="http://schemas.microsoft.com/office/drawing/2014/main" id="{293D9F04-BA81-CD37-A006-D01F4A18970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782739" y="3552907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dirty="0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5337778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5950950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grpSp>
        <p:nvGrpSpPr>
          <p:cNvPr id="115" name="PHẠM DUYÊN 78 - 9Slide.vn">
            <a:extLst>
              <a:ext uri="{FF2B5EF4-FFF2-40B4-BE49-F238E27FC236}">
                <a16:creationId xmlns:a16="http://schemas.microsoft.com/office/drawing/2014/main" id="{F02BE0BD-1DA9-2AE2-3E42-62B8B5C2C8D8}"/>
              </a:ext>
            </a:extLst>
          </p:cNvPr>
          <p:cNvGrpSpPr/>
          <p:nvPr/>
        </p:nvGrpSpPr>
        <p:grpSpPr>
          <a:xfrm>
            <a:off x="6133985" y="2438561"/>
            <a:ext cx="504849" cy="1284632"/>
            <a:chOff x="6133985" y="2322316"/>
            <a:chExt cx="504849" cy="1284632"/>
          </a:xfrm>
        </p:grpSpPr>
        <p:sp>
          <p:nvSpPr>
            <p:cNvPr id="82" name="PHẠM DUYÊN 62 - 9Slide.vn">
              <a:extLst>
                <a:ext uri="{FF2B5EF4-FFF2-40B4-BE49-F238E27FC236}">
                  <a16:creationId xmlns:a16="http://schemas.microsoft.com/office/drawing/2014/main" id="{920D4C94-CE7D-BCAB-C1B6-055F0CD13C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133985" y="2464091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3" name="PHẠM DUYÊN 63 - 9Slide.vn">
              <a:extLst>
                <a:ext uri="{FF2B5EF4-FFF2-40B4-BE49-F238E27FC236}">
                  <a16:creationId xmlns:a16="http://schemas.microsoft.com/office/drawing/2014/main" id="{806B21B1-104F-F2B3-43B4-5C2B62A9233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455997" y="2322316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0" name="PHẠM DUYÊN 64 - 9Slide.vn">
              <a:extLst>
                <a:ext uri="{FF2B5EF4-FFF2-40B4-BE49-F238E27FC236}">
                  <a16:creationId xmlns:a16="http://schemas.microsoft.com/office/drawing/2014/main" id="{9C4A8444-EA9B-7808-EBDA-CA983F87E8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219624" y="2510087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1" name="PHẠM DUYÊN 65 - 9Slide.vn">
              <a:extLst>
                <a:ext uri="{FF2B5EF4-FFF2-40B4-BE49-F238E27FC236}">
                  <a16:creationId xmlns:a16="http://schemas.microsoft.com/office/drawing/2014/main" id="{065752EE-10A4-8FB8-26D4-9FF9164C03A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541636" y="2368312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98437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600" b="1" dirty="0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42075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6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5984870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83 - 9Slide.vn">
            <a:extLst>
              <a:ext uri="{FF2B5EF4-FFF2-40B4-BE49-F238E27FC236}">
                <a16:creationId xmlns:a16="http://schemas.microsoft.com/office/drawing/2014/main" id="{9FED7700-1349-0B46-7DB5-B2B48DDFB2AA}"/>
              </a:ext>
            </a:extLst>
          </p:cNvPr>
          <p:cNvGrpSpPr/>
          <p:nvPr/>
        </p:nvGrpSpPr>
        <p:grpSpPr>
          <a:xfrm flipH="1">
            <a:off x="2543911" y="1306286"/>
            <a:ext cx="1483612" cy="594428"/>
            <a:chOff x="1549148" y="1905950"/>
            <a:chExt cx="1893188" cy="417952"/>
          </a:xfrm>
        </p:grpSpPr>
        <p:sp>
          <p:nvSpPr>
            <p:cNvPr id="16" name="Speech Bubble: Rectangle with Corners Rounded 9">
              <a:extLst>
                <a:ext uri="{FF2B5EF4-FFF2-40B4-BE49-F238E27FC236}">
                  <a16:creationId xmlns:a16="http://schemas.microsoft.com/office/drawing/2014/main" id="{3D82B442-F13F-2903-A0EA-ADC402E55E3A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10E6D9-F2C0-7121-A501-D70D7DAFF5A6}"/>
                </a:ext>
              </a:extLst>
            </p:cNvPr>
            <p:cNvSpPr txBox="1"/>
            <p:nvPr/>
          </p:nvSpPr>
          <p:spPr>
            <a:xfrm>
              <a:off x="1687813" y="1912084"/>
              <a:ext cx="1664476" cy="41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-100">
                  <a:solidFill>
                    <a:schemeClr val="bg1"/>
                  </a:solidFill>
                  <a:latin typeface="+mj-lt"/>
                </a:rPr>
                <a:t>1</a:t>
              </a:r>
              <a:r>
                <a:rPr lang="en-US" sz="3200" spc="-100">
                  <a:solidFill>
                    <a:schemeClr val="bg1"/>
                  </a:solidFill>
                </a:rPr>
                <a:t> phút</a:t>
              </a:r>
            </a:p>
          </p:txBody>
        </p:sp>
      </p:grpSp>
      <p:cxnSp>
        <p:nvCxnSpPr>
          <p:cNvPr id="18" name="PHẠM DUYÊN 84 - 9Slide.vn">
            <a:extLst>
              <a:ext uri="{FF2B5EF4-FFF2-40B4-BE49-F238E27FC236}">
                <a16:creationId xmlns:a16="http://schemas.microsoft.com/office/drawing/2014/main" id="{E5A968A2-6C97-CEB9-EE3F-9E636DFB05C4}"/>
              </a:ext>
            </a:extLst>
          </p:cNvPr>
          <p:cNvCxnSpPr>
            <a:cxnSpLocks/>
          </p:cNvCxnSpPr>
          <p:nvPr/>
        </p:nvCxnSpPr>
        <p:spPr>
          <a:xfrm flipV="1">
            <a:off x="4022191" y="911388"/>
            <a:ext cx="2031683" cy="7143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6255473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6512156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6769449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7015305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CCB9E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lang="en-US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69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2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00"/>
                            </p:stCondLst>
                            <p:childTnLst>
                              <p:par>
                                <p:cTn id="407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00"/>
                            </p:stCondLst>
                            <p:childTnLst>
                              <p:par>
                                <p:cTn id="4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00"/>
                            </p:stCondLst>
                            <p:childTnLst>
                              <p:par>
                                <p:cTn id="42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500"/>
                            </p:stCondLst>
                            <p:childTnLst>
                              <p:par>
                                <p:cTn id="434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00"/>
                            </p:stCondLst>
                            <p:childTnLst>
                              <p:par>
                                <p:cTn id="44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500"/>
                            </p:stCondLst>
                            <p:childTnLst>
                              <p:par>
                                <p:cTn id="452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3" grpId="0" animBg="1"/>
      <p:bldP spid="74" grpId="0" animBg="1"/>
      <p:bldP spid="75" grpId="0" animBg="1"/>
      <p:bldP spid="76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59" grpId="0" animBg="1"/>
      <p:bldP spid="60" grpId="0" animBg="1"/>
      <p:bldP spid="61" grpId="0" animBg="1"/>
      <p:bldP spid="62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45" grpId="0" animBg="1"/>
      <p:bldP spid="46" grpId="0" animBg="1"/>
      <p:bldP spid="47" grpId="0" animBg="1"/>
      <p:bldP spid="48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31" grpId="0" animBg="1"/>
      <p:bldP spid="32" grpId="0" animBg="1"/>
      <p:bldP spid="33" grpId="0" animBg="1"/>
      <p:bldP spid="34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18" grpId="0" animBg="1"/>
      <p:bldP spid="105" grpId="0" animBg="1"/>
      <p:bldP spid="126" grpId="0"/>
      <p:bldP spid="127" grpId="0"/>
      <p:bldP spid="128" grpId="0" animBg="1"/>
      <p:bldP spid="128" grpId="1" animBg="1"/>
      <p:bldP spid="26" grpId="0" animBg="1"/>
      <p:bldP spid="26" grpId="1" animBg="1"/>
      <p:bldP spid="35" grpId="0" animBg="1"/>
      <p:bldP spid="35" grpId="1" animBg="1"/>
      <p:bldP spid="40" grpId="0" animBg="1"/>
      <p:bldP spid="40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FADADF"/>
            </a:gs>
            <a:gs pos="67000">
              <a:srgbClr val="F7A3B1"/>
            </a:gs>
            <a:gs pos="88000">
              <a:srgbClr val="EE96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72193" y="1600200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564664" y="171849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9424413" y="195128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10060988" y="2595442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10297977" y="3488317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564664" y="525810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7702789" y="5006190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074715" y="4363121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6848354" y="3489380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10072678" y="438012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9436103" y="502532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074715" y="2616701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7701471" y="1962209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8756242" y="171983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8929518" y="1748533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9112362" y="180594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9285638" y="187291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9596047" y="206639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9731053" y="219184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9854367" y="231516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9989373" y="245974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10147012" y="276338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10214376" y="29256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10262452" y="311112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10297347" y="329359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10287384" y="3710569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10266403" y="3884836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10217159" y="406993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10157926" y="4245905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9978351" y="4564416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9858975" y="4704786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9741204" y="4833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9602702" y="49746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9306817" y="5146184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9139933" y="5213218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8963969" y="5263289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8767320" y="5284657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6850394" y="332063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6872732" y="314642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6923403" y="2961597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6983986" y="278598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7165969" y="246869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7286384" y="2329187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7405103" y="220144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7544641" y="206123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7842314" y="1885434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8001951" y="181931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8185587" y="17644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8366655" y="172292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8383430" y="528991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8207142" y="52494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8026606" y="518780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7853504" y="5120796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7543408" y="4927216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7408537" y="4801709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7285348" y="4678404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7150477" y="4533751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6993208" y="422988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6925773" y="4067617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6877599" y="3882047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6842600" y="3699540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4E1BE80-616C-04AD-BE07-712CEE77C8A9}"/>
              </a:ext>
            </a:extLst>
          </p:cNvPr>
          <p:cNvGrpSpPr/>
          <p:nvPr/>
        </p:nvGrpSpPr>
        <p:grpSpPr>
          <a:xfrm>
            <a:off x="8544427" y="3467142"/>
            <a:ext cx="1014198" cy="216699"/>
            <a:chOff x="5906738" y="3470675"/>
            <a:chExt cx="1014198" cy="216699"/>
          </a:xfrm>
        </p:grpSpPr>
        <p:sp>
          <p:nvSpPr>
            <p:cNvPr id="89" name="PHẠM DUYÊN 66 - 9Slide.vn">
              <a:extLst>
                <a:ext uri="{FF2B5EF4-FFF2-40B4-BE49-F238E27FC236}">
                  <a16:creationId xmlns:a16="http://schemas.microsoft.com/office/drawing/2014/main" id="{DFDB10FA-98E3-7A02-6C98-DB529B25A5D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281514" y="3099630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90" name="PHẠM DUYÊN 67 - 9Slide.vn">
              <a:extLst>
                <a:ext uri="{FF2B5EF4-FFF2-40B4-BE49-F238E27FC236}">
                  <a16:creationId xmlns:a16="http://schemas.microsoft.com/office/drawing/2014/main" id="{53FFFBDF-F78C-04E6-857E-8CE1FAEA18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786470" y="3456444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7" name="PHẠM DUYÊN 68 - 9Slide.vn">
              <a:extLst>
                <a:ext uri="{FF2B5EF4-FFF2-40B4-BE49-F238E27FC236}">
                  <a16:creationId xmlns:a16="http://schemas.microsoft.com/office/drawing/2014/main" id="{40B3A940-9CBD-808C-B6B8-202B3C7FF3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277783" y="3196093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8" name="PHẠM DUYÊN 69 - 9Slide.vn">
              <a:extLst>
                <a:ext uri="{FF2B5EF4-FFF2-40B4-BE49-F238E27FC236}">
                  <a16:creationId xmlns:a16="http://schemas.microsoft.com/office/drawing/2014/main" id="{293D9F04-BA81-CD37-A006-D01F4A18970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782739" y="3552907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92" name="PHẠM DUYÊN 70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05496" y="3281145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71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82180" y="1794453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dirty="0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72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103429" y="1966096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73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643061" y="2478546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74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853244" y="3281145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75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660367" y="3996984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76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91709" y="4581086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7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352032" y="4783916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8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642738" y="4563489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9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75662" y="4042825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80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58615" y="2548827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81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89981" y="2018378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83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18" name="Isosceles Triangle 117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7975467" y="596297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8588639" y="718290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02BE0BD-1DA9-2AE2-3E42-62B8B5C2C8D8}"/>
              </a:ext>
            </a:extLst>
          </p:cNvPr>
          <p:cNvGrpSpPr/>
          <p:nvPr/>
        </p:nvGrpSpPr>
        <p:grpSpPr>
          <a:xfrm>
            <a:off x="8771674" y="2318783"/>
            <a:ext cx="504849" cy="1284632"/>
            <a:chOff x="6133985" y="2322316"/>
            <a:chExt cx="504849" cy="1284632"/>
          </a:xfrm>
        </p:grpSpPr>
        <p:sp>
          <p:nvSpPr>
            <p:cNvPr id="82" name="PHẠM DUYÊN 62 - 9Slide.vn">
              <a:extLst>
                <a:ext uri="{FF2B5EF4-FFF2-40B4-BE49-F238E27FC236}">
                  <a16:creationId xmlns:a16="http://schemas.microsoft.com/office/drawing/2014/main" id="{920D4C94-CE7D-BCAB-C1B6-055F0CD13C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133985" y="2464091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3" name="PHẠM DUYÊN 63 - 9Slide.vn">
              <a:extLst>
                <a:ext uri="{FF2B5EF4-FFF2-40B4-BE49-F238E27FC236}">
                  <a16:creationId xmlns:a16="http://schemas.microsoft.com/office/drawing/2014/main" id="{806B21B1-104F-F2B3-43B4-5C2B62A9233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455997" y="2322316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0" name="PHẠM DUYÊN 64 - 9Slide.vn">
              <a:extLst>
                <a:ext uri="{FF2B5EF4-FFF2-40B4-BE49-F238E27FC236}">
                  <a16:creationId xmlns:a16="http://schemas.microsoft.com/office/drawing/2014/main" id="{9C4A8444-EA9B-7808-EBDA-CA983F87E8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219624" y="2510087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1" name="PHẠM DUYÊN 65 - 9Slide.vn">
              <a:extLst>
                <a:ext uri="{FF2B5EF4-FFF2-40B4-BE49-F238E27FC236}">
                  <a16:creationId xmlns:a16="http://schemas.microsoft.com/office/drawing/2014/main" id="{065752EE-10A4-8FB8-26D4-9FF9164C03A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541636" y="2368312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105" name="PHẠM DUYÊN 82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08769" y="3462548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126" name="PHẠM DUYÊN 71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36126" y="945367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600" b="1" dirty="0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72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479764" y="1129451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6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8622559" y="708898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9FED7700-1349-0B46-7DB5-B2B48DDFB2AA}"/>
              </a:ext>
            </a:extLst>
          </p:cNvPr>
          <p:cNvGrpSpPr/>
          <p:nvPr/>
        </p:nvGrpSpPr>
        <p:grpSpPr>
          <a:xfrm flipH="1">
            <a:off x="5181600" y="1186508"/>
            <a:ext cx="1483612" cy="594428"/>
            <a:chOff x="1549148" y="1905950"/>
            <a:chExt cx="1893188" cy="417952"/>
          </a:xfrm>
        </p:grpSpPr>
        <p:sp>
          <p:nvSpPr>
            <p:cNvPr id="16" name="Speech Bubble: Rectangle with Corners Rounded 9">
              <a:extLst>
                <a:ext uri="{FF2B5EF4-FFF2-40B4-BE49-F238E27FC236}">
                  <a16:creationId xmlns:a16="http://schemas.microsoft.com/office/drawing/2014/main" id="{3D82B442-F13F-2903-A0EA-ADC402E55E3A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10E6D9-F2C0-7121-A501-D70D7DAFF5A6}"/>
                </a:ext>
              </a:extLst>
            </p:cNvPr>
            <p:cNvSpPr txBox="1"/>
            <p:nvPr/>
          </p:nvSpPr>
          <p:spPr>
            <a:xfrm>
              <a:off x="1687813" y="1912084"/>
              <a:ext cx="1664476" cy="41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-100">
                  <a:solidFill>
                    <a:schemeClr val="bg1"/>
                  </a:solidFill>
                  <a:latin typeface="+mj-lt"/>
                </a:rPr>
                <a:t>1</a:t>
              </a:r>
              <a:r>
                <a:rPr lang="en-US" sz="3200" spc="-100">
                  <a:solidFill>
                    <a:schemeClr val="bg1"/>
                  </a:solidFill>
                </a:rPr>
                <a:t> phút</a:t>
              </a:r>
            </a:p>
          </p:txBody>
        </p:sp>
      </p:grpSp>
      <p:cxnSp>
        <p:nvCxnSpPr>
          <p:cNvPr id="18" name="PHẠM DUYÊN 7 - 9Slide.vn">
            <a:extLst>
              <a:ext uri="{FF2B5EF4-FFF2-40B4-BE49-F238E27FC236}">
                <a16:creationId xmlns:a16="http://schemas.microsoft.com/office/drawing/2014/main" id="{E5A968A2-6C97-CEB9-EE3F-9E636DFB05C4}"/>
              </a:ext>
            </a:extLst>
          </p:cNvPr>
          <p:cNvCxnSpPr>
            <a:cxnSpLocks/>
          </p:cNvCxnSpPr>
          <p:nvPr/>
        </p:nvCxnSpPr>
        <p:spPr>
          <a:xfrm flipV="1">
            <a:off x="6659880" y="791610"/>
            <a:ext cx="2031683" cy="7143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8893162" y="727627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9149845" y="795262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9407138" y="892418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9652994" y="1005961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7157581" y="5687190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CCB9E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lang="en-US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DF44AC8D-747F-CC09-31C9-694E99FD1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4698" y="3326347"/>
            <a:ext cx="2926574" cy="339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8" name="PHẠM DUYÊN 5 - 9Slide.vn">
            <a:extLst>
              <a:ext uri="{FF2B5EF4-FFF2-40B4-BE49-F238E27FC236}">
                <a16:creationId xmlns:a16="http://schemas.microsoft.com/office/drawing/2014/main" id="{F0571F1C-C699-C1A5-F920-87D07680F1DE}"/>
              </a:ext>
            </a:extLst>
          </p:cNvPr>
          <p:cNvGrpSpPr/>
          <p:nvPr/>
        </p:nvGrpSpPr>
        <p:grpSpPr>
          <a:xfrm flipH="1">
            <a:off x="862528" y="1268532"/>
            <a:ext cx="3022199" cy="2012362"/>
            <a:chOff x="1388435" y="2610183"/>
            <a:chExt cx="2858406" cy="190246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78FA871-699F-CB49-16A7-6832055A815E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D99394"/>
                </a:gs>
                <a:gs pos="45000">
                  <a:srgbClr val="F9D7DB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84" name="PHẠM DUYÊN 2 - 9Slide.vn">
              <a:extLst>
                <a:ext uri="{FF2B5EF4-FFF2-40B4-BE49-F238E27FC236}">
                  <a16:creationId xmlns:a16="http://schemas.microsoft.com/office/drawing/2014/main" id="{208CE604-1035-E48F-0314-8BE8DD10F611}"/>
                </a:ext>
              </a:extLst>
            </p:cNvPr>
            <p:cNvSpPr txBox="1"/>
            <p:nvPr/>
          </p:nvSpPr>
          <p:spPr>
            <a:xfrm>
              <a:off x="1402089" y="2682727"/>
              <a:ext cx="2844752" cy="130354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200" spc="-140">
                  <a:solidFill>
                    <a:sysClr val="windowText" lastClr="000000"/>
                  </a:solidFill>
                  <a:latin typeface="+mj-lt"/>
                </a:rPr>
                <a:t>Một giờ có 60 phút.</a:t>
              </a:r>
              <a:br>
                <a:rPr lang="en-US" sz="2200" spc="-140">
                  <a:solidFill>
                    <a:sysClr val="windowText" lastClr="000000"/>
                  </a:solidFill>
                  <a:latin typeface="+mj-lt"/>
                </a:rPr>
              </a:br>
              <a:r>
                <a:rPr lang="en-US" sz="2200" spc="-140">
                  <a:solidFill>
                    <a:sysClr val="windowText" lastClr="000000"/>
                  </a:solidFill>
                  <a:latin typeface="+mj-lt"/>
                </a:rPr>
                <a:t>Mỗi phần được đánh dấu đó tương ứng 1 phút. Trên mặt đồng hồ có 60 phần.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0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HẠM DUYÊN 1 - 9Slide.vn">
            <a:extLst>
              <a:ext uri="{FF2B5EF4-FFF2-40B4-BE49-F238E27FC236}">
                <a16:creationId xmlns:a16="http://schemas.microsoft.com/office/drawing/2014/main" id="{D063EF25-F069-6D9E-9CE6-44DC0E349FF1}"/>
              </a:ext>
            </a:extLst>
          </p:cNvPr>
          <p:cNvSpPr/>
          <p:nvPr/>
        </p:nvSpPr>
        <p:spPr>
          <a:xfrm>
            <a:off x="4605339" y="3490913"/>
            <a:ext cx="380998" cy="38099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PHẠM DUYÊN 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2597" y="3385600"/>
            <a:ext cx="4299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9128" y="942975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71599" y="106127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31348" y="129405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" name="PHẠM DUYÊN 6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567923" y="1938217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804912" y="2831092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71599" y="460088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209724" y="4348965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581650" y="370589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355289" y="283215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579613" y="3722903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3" name="PHẠM DUYÊN 13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943038" y="436809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4" name="PHẠM DUYÊN 14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581650" y="195947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5" name="PHẠM DUYÊN 15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208406" y="1304984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4" name="PHẠM DUYÊN 16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436453" y="10913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5" name="PHẠM DUYÊN 17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619297" y="114871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792573" y="121568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4" name="PHẠM DUYÊN 19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7102982" y="140917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5" name="PHẠM DUYÊN 20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237988" y="153461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6" name="PHẠM DUYÊN 21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361302" y="165793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7" name="PHẠM DUYÊN 22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496308" y="180251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9" name="PHẠM DUYÊN 23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653947" y="2106164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0" name="PHẠM DUYÊN 24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721311" y="226837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1" name="PHẠM DUYÊN 25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769387" y="245389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2" name="PHẠM DUYÊN 26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804282" y="263636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9" name="PHẠM DUYÊN 27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794319" y="305334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0" name="PHẠM DUYÊN 28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773338" y="32276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1" name="PHẠM DUYÊN 29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724094" y="3412708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2" name="PHẠM DUYÊN 30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664861" y="358868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0" name="PHẠM DUYÊN 31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485286" y="390719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1" name="PHẠM DUYÊN 32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365910" y="404756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2" name="PHẠM DUYÊN 33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248139" y="4176220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3" name="PHẠM DUYÊN 34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7109637" y="431744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5" name="PHẠM DUYÊN 35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813752" y="4488959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6" name="PHẠM DUYÊN 36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646868" y="455599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7" name="PHẠM DUYÊN 37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470904" y="4606064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8" name="PHẠM DUYÊN 38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274255" y="4627432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5" name="PHẠM DUYÊN 39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357329" y="2663407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6" name="PHẠM DUYÊN 40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379667" y="248919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7" name="PHẠM DUYÊN 41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430338" y="230437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8" name="PHẠM DUYÊN 42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490921" y="212875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6" name="PHẠM DUYÊN 43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672904" y="1811473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7" name="PHẠM DUYÊN 44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793319" y="16719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8" name="PHẠM DUYÊN 45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912038" y="154421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9" name="PHẠM DUYÊN 46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5051576" y="140400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1" name="PHẠM DUYÊN 47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349249" y="12282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2" name="PHẠM DUYÊN 48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508886" y="116209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3" name="PHẠM DUYÊN 49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692522" y="1107254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890365" y="463268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714077" y="4592269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533541" y="4530579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360439" y="446357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5050343" y="4269991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915472" y="414448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792283" y="402117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657412" y="387652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504652" y="3571057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432708" y="34056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384534" y="322482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349535" y="304231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grpSp>
        <p:nvGrpSpPr>
          <p:cNvPr id="116" name="PHẠM DUYÊN 62 - 9Slide.vn">
            <a:extLst>
              <a:ext uri="{FF2B5EF4-FFF2-40B4-BE49-F238E27FC236}">
                <a16:creationId xmlns:a16="http://schemas.microsoft.com/office/drawing/2014/main" id="{B4E1BE80-616C-04AD-BE07-712CEE77C8A9}"/>
              </a:ext>
            </a:extLst>
          </p:cNvPr>
          <p:cNvGrpSpPr/>
          <p:nvPr/>
        </p:nvGrpSpPr>
        <p:grpSpPr>
          <a:xfrm rot="4775887">
            <a:off x="5651310" y="3343317"/>
            <a:ext cx="1014198" cy="216699"/>
            <a:chOff x="5906738" y="3470675"/>
            <a:chExt cx="1014198" cy="216699"/>
          </a:xfrm>
        </p:grpSpPr>
        <p:sp>
          <p:nvSpPr>
            <p:cNvPr id="89" name="PHẠM DUYÊN 66 - 9Slide.vn">
              <a:extLst>
                <a:ext uri="{FF2B5EF4-FFF2-40B4-BE49-F238E27FC236}">
                  <a16:creationId xmlns:a16="http://schemas.microsoft.com/office/drawing/2014/main" id="{DFDB10FA-98E3-7A02-6C98-DB529B25A5D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281514" y="3099630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90" name="PHẠM DUYÊN 67 - 9Slide.vn">
              <a:extLst>
                <a:ext uri="{FF2B5EF4-FFF2-40B4-BE49-F238E27FC236}">
                  <a16:creationId xmlns:a16="http://schemas.microsoft.com/office/drawing/2014/main" id="{53FFFBDF-F78C-04E6-857E-8CE1FAEA18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786470" y="3456444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7" name="PHẠM DUYÊN 68 - 9Slide.vn">
              <a:extLst>
                <a:ext uri="{FF2B5EF4-FFF2-40B4-BE49-F238E27FC236}">
                  <a16:creationId xmlns:a16="http://schemas.microsoft.com/office/drawing/2014/main" id="{40B3A940-9CBD-808C-B6B8-202B3C7FF3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277783" y="3196093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8" name="PHẠM DUYÊN 69 - 9Slide.vn">
              <a:extLst>
                <a:ext uri="{FF2B5EF4-FFF2-40B4-BE49-F238E27FC236}">
                  <a16:creationId xmlns:a16="http://schemas.microsoft.com/office/drawing/2014/main" id="{293D9F04-BA81-CD37-A006-D01F4A18970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782739" y="3552907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12431" y="2623920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89115" y="1137228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dirty="0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10364" y="1308871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49996" y="1821321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60179" y="2623920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67302" y="3339759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98644" y="3923861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58967" y="4126691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49673" y="3906264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3" name="PHẠM DUYÊN 72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65550" y="1891602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3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96916" y="1361153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4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grpSp>
        <p:nvGrpSpPr>
          <p:cNvPr id="115" name="PHẠM DUYÊN 75 - 9Slide.vn">
            <a:extLst>
              <a:ext uri="{FF2B5EF4-FFF2-40B4-BE49-F238E27FC236}">
                <a16:creationId xmlns:a16="http://schemas.microsoft.com/office/drawing/2014/main" id="{F02BE0BD-1DA9-2AE2-3E42-62B8B5C2C8D8}"/>
              </a:ext>
            </a:extLst>
          </p:cNvPr>
          <p:cNvGrpSpPr/>
          <p:nvPr/>
        </p:nvGrpSpPr>
        <p:grpSpPr>
          <a:xfrm rot="13732439">
            <a:off x="5164184" y="2290208"/>
            <a:ext cx="504849" cy="1284632"/>
            <a:chOff x="6133985" y="2322316"/>
            <a:chExt cx="504849" cy="1284632"/>
          </a:xfrm>
        </p:grpSpPr>
        <p:sp>
          <p:nvSpPr>
            <p:cNvPr id="82" name="PHẠM DUYÊN 62 - 9Slide.vn">
              <a:extLst>
                <a:ext uri="{FF2B5EF4-FFF2-40B4-BE49-F238E27FC236}">
                  <a16:creationId xmlns:a16="http://schemas.microsoft.com/office/drawing/2014/main" id="{920D4C94-CE7D-BCAB-C1B6-055F0CD13C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133985" y="2464091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3" name="PHẠM DUYÊN 63 - 9Slide.vn">
              <a:extLst>
                <a:ext uri="{FF2B5EF4-FFF2-40B4-BE49-F238E27FC236}">
                  <a16:creationId xmlns:a16="http://schemas.microsoft.com/office/drawing/2014/main" id="{806B21B1-104F-F2B3-43B4-5C2B62A9233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455997" y="2322316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0" name="PHẠM DUYÊN 64 - 9Slide.vn">
              <a:extLst>
                <a:ext uri="{FF2B5EF4-FFF2-40B4-BE49-F238E27FC236}">
                  <a16:creationId xmlns:a16="http://schemas.microsoft.com/office/drawing/2014/main" id="{9C4A8444-EA9B-7808-EBDA-CA983F87E8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219624" y="2510087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1" name="PHẠM DUYÊN 65 - 9Slide.vn">
              <a:extLst>
                <a:ext uri="{FF2B5EF4-FFF2-40B4-BE49-F238E27FC236}">
                  <a16:creationId xmlns:a16="http://schemas.microsoft.com/office/drawing/2014/main" id="{065752EE-10A4-8FB8-26D4-9FF9164C03A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541636" y="2368312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105" name="PHẠM DUYÊN 76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5704" y="2805323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19" name="PHẠM DUYÊN 77 - 9Slide.vn">
            <a:extLst>
              <a:ext uri="{FF2B5EF4-FFF2-40B4-BE49-F238E27FC236}">
                <a16:creationId xmlns:a16="http://schemas.microsoft.com/office/drawing/2014/main" id="{06E47668-49B2-7D73-23C7-1E8337C4B3D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877033" y="107542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0" name="PHẠM DUYÊN 78 - 9Slide.vn">
            <a:extLst>
              <a:ext uri="{FF2B5EF4-FFF2-40B4-BE49-F238E27FC236}">
                <a16:creationId xmlns:a16="http://schemas.microsoft.com/office/drawing/2014/main" id="{3365968B-1EEA-1452-E83A-18E8AC3C6154}"/>
              </a:ext>
            </a:extLst>
          </p:cNvPr>
          <p:cNvSpPr>
            <a:spLocks noChangeAspect="1" noChangeShapeType="1"/>
          </p:cNvSpPr>
          <p:nvPr/>
        </p:nvSpPr>
        <p:spPr bwMode="auto">
          <a:xfrm rot="603372" flipH="1">
            <a:off x="6262795" y="10706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9" name="PHẠM DUYÊN 79 - 9Slide.vn">
            <a:extLst>
              <a:ext uri="{FF2B5EF4-FFF2-40B4-BE49-F238E27FC236}">
                <a16:creationId xmlns:a16="http://schemas.microsoft.com/office/drawing/2014/main" id="{7AD1D2DF-1B62-44A3-3328-08727C30C409}"/>
              </a:ext>
            </a:extLst>
          </p:cNvPr>
          <p:cNvSpPr/>
          <p:nvPr/>
        </p:nvSpPr>
        <p:spPr>
          <a:xfrm rot="3750881">
            <a:off x="4479362" y="3613501"/>
            <a:ext cx="116379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PHẠM DUYÊN 80 - 9Slide.vn">
            <a:extLst>
              <a:ext uri="{FF2B5EF4-FFF2-40B4-BE49-F238E27FC236}">
                <a16:creationId xmlns:a16="http://schemas.microsoft.com/office/drawing/2014/main" id="{033E5106-67D0-C322-0AAB-F70D83DB6A10}"/>
              </a:ext>
            </a:extLst>
          </p:cNvPr>
          <p:cNvSpPr/>
          <p:nvPr/>
        </p:nvSpPr>
        <p:spPr>
          <a:xfrm rot="4116825">
            <a:off x="4408546" y="3456857"/>
            <a:ext cx="12291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PHẠM DUYÊN 81 - 9Slide.vn">
            <a:extLst>
              <a:ext uri="{FF2B5EF4-FFF2-40B4-BE49-F238E27FC236}">
                <a16:creationId xmlns:a16="http://schemas.microsoft.com/office/drawing/2014/main" id="{CCB0941D-588E-287A-51A3-23C0337D4416}"/>
              </a:ext>
            </a:extLst>
          </p:cNvPr>
          <p:cNvSpPr/>
          <p:nvPr/>
        </p:nvSpPr>
        <p:spPr>
          <a:xfrm rot="4387166">
            <a:off x="4349014" y="3283025"/>
            <a:ext cx="12291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PHẠM DUYÊN 82 - 9Slide.vn">
            <a:extLst>
              <a:ext uri="{FF2B5EF4-FFF2-40B4-BE49-F238E27FC236}">
                <a16:creationId xmlns:a16="http://schemas.microsoft.com/office/drawing/2014/main" id="{26719ACC-FD61-92F4-558F-B837DDF52A5F}"/>
              </a:ext>
            </a:extLst>
          </p:cNvPr>
          <p:cNvGrpSpPr/>
          <p:nvPr/>
        </p:nvGrpSpPr>
        <p:grpSpPr>
          <a:xfrm>
            <a:off x="4670452" y="5304921"/>
            <a:ext cx="2859348" cy="637410"/>
            <a:chOff x="-311350" y="2308086"/>
            <a:chExt cx="993467" cy="1186886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413F542D-E1CF-C1C8-6B50-FEBE007BE353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CCB9E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5977BAE-EAC4-EADD-715C-975B4E5075BB}"/>
                </a:ext>
              </a:extLst>
            </p:cNvPr>
            <p:cNvSpPr txBox="1"/>
            <p:nvPr/>
          </p:nvSpPr>
          <p:spPr>
            <a:xfrm>
              <a:off x="-263484" y="2364352"/>
              <a:ext cx="945601" cy="1088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" panose="020B0604020202020204" pitchFamily="34" charset="0"/>
                </a:rPr>
                <a:t>5 giờ</a:t>
              </a:r>
              <a:endParaRPr lang="en-US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PHẠM DUYÊN 83 - 9Slide.vn">
            <a:extLst>
              <a:ext uri="{FF2B5EF4-FFF2-40B4-BE49-F238E27FC236}">
                <a16:creationId xmlns:a16="http://schemas.microsoft.com/office/drawing/2014/main" id="{6F15C90A-4365-F6B1-FBEA-0B4B765C789E}"/>
              </a:ext>
            </a:extLst>
          </p:cNvPr>
          <p:cNvSpPr txBox="1"/>
          <p:nvPr/>
        </p:nvSpPr>
        <p:spPr>
          <a:xfrm>
            <a:off x="5721802" y="5335962"/>
            <a:ext cx="175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43 phút</a:t>
            </a:r>
            <a:endParaRPr lang="en-US" sz="3200" b="1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PHẠM DUYÊN 84 - 9Slide.vn">
            <a:extLst>
              <a:ext uri="{FF2B5EF4-FFF2-40B4-BE49-F238E27FC236}">
                <a16:creationId xmlns:a16="http://schemas.microsoft.com/office/drawing/2014/main" id="{F1AF247E-1AD3-B3AE-8CB3-0FD2B7F59447}"/>
              </a:ext>
            </a:extLst>
          </p:cNvPr>
          <p:cNvGrpSpPr/>
          <p:nvPr/>
        </p:nvGrpSpPr>
        <p:grpSpPr>
          <a:xfrm flipH="1">
            <a:off x="624929" y="2068781"/>
            <a:ext cx="2013496" cy="594428"/>
            <a:chOff x="1549148" y="1905950"/>
            <a:chExt cx="1893188" cy="417952"/>
          </a:xfrm>
        </p:grpSpPr>
        <p:sp>
          <p:nvSpPr>
            <p:cNvPr id="112" name="Speech Bubble: Rectangle with Corners Rounded 9">
              <a:extLst>
                <a:ext uri="{FF2B5EF4-FFF2-40B4-BE49-F238E27FC236}">
                  <a16:creationId xmlns:a16="http://schemas.microsoft.com/office/drawing/2014/main" id="{291DE9DB-BA00-836B-582F-7125476C39E6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rgbClr val="4F5E9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CF6EF47-E58F-3B52-0E69-BFF16E5390C2}"/>
                    </a:ext>
                  </a:extLst>
                </p:cNvPr>
                <p:cNvSpPr txBox="1"/>
                <p:nvPr/>
              </p:nvSpPr>
              <p:spPr>
                <a:xfrm>
                  <a:off x="1687813" y="1912084"/>
                  <a:ext cx="1664476" cy="367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spc="-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2800" i="1" spc="-1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800" spc="-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5 = </a:t>
                  </a:r>
                  <a:r>
                    <a:rPr lang="en-US" sz="2800" spc="-1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40</a:t>
                  </a:r>
                  <a:endParaRPr lang="en-US" sz="2800" spc="-1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CF6EF47-E58F-3B52-0E69-BFF16E53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7813" y="1912084"/>
                  <a:ext cx="1664476" cy="367884"/>
                </a:xfrm>
                <a:prstGeom prst="rect">
                  <a:avLst/>
                </a:prstGeom>
                <a:blipFill>
                  <a:blip r:embed="rId4"/>
                  <a:stretch>
                    <a:fillRect l="-5155" t="-13953" r="-6873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4" name="PHẠM DUYÊN 85 - 9Slide.vn">
            <a:extLst>
              <a:ext uri="{FF2B5EF4-FFF2-40B4-BE49-F238E27FC236}">
                <a16:creationId xmlns:a16="http://schemas.microsoft.com/office/drawing/2014/main" id="{3BDEF20D-EEC0-E714-DEBE-06023961B71C}"/>
              </a:ext>
            </a:extLst>
          </p:cNvPr>
          <p:cNvCxnSpPr>
            <a:cxnSpLocks/>
          </p:cNvCxnSpPr>
          <p:nvPr/>
        </p:nvCxnSpPr>
        <p:spPr>
          <a:xfrm>
            <a:off x="2705100" y="2371725"/>
            <a:ext cx="1538288" cy="9440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PHẠM DUYÊN 86 - 9Slide.vn">
            <a:extLst>
              <a:ext uri="{FF2B5EF4-FFF2-40B4-BE49-F238E27FC236}">
                <a16:creationId xmlns:a16="http://schemas.microsoft.com/office/drawing/2014/main" id="{09927FDF-40CA-2450-6143-BD84FAAD66C9}"/>
              </a:ext>
            </a:extLst>
          </p:cNvPr>
          <p:cNvGrpSpPr/>
          <p:nvPr/>
        </p:nvGrpSpPr>
        <p:grpSpPr>
          <a:xfrm flipH="1">
            <a:off x="620846" y="2773631"/>
            <a:ext cx="2017579" cy="594428"/>
            <a:chOff x="1549148" y="1905950"/>
            <a:chExt cx="1897027" cy="417952"/>
          </a:xfrm>
        </p:grpSpPr>
        <p:sp>
          <p:nvSpPr>
            <p:cNvPr id="131" name="Speech Bubble: Rectangle with Corners Rounded 9">
              <a:extLst>
                <a:ext uri="{FF2B5EF4-FFF2-40B4-BE49-F238E27FC236}">
                  <a16:creationId xmlns:a16="http://schemas.microsoft.com/office/drawing/2014/main" id="{9175EEF1-36C8-5AEE-12D6-5D4ED17A9861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rgbClr val="4F5E9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825A123-EF46-CE31-B81B-69092DDD96B2}"/>
                </a:ext>
              </a:extLst>
            </p:cNvPr>
            <p:cNvSpPr txBox="1"/>
            <p:nvPr/>
          </p:nvSpPr>
          <p:spPr>
            <a:xfrm>
              <a:off x="1593927" y="1912084"/>
              <a:ext cx="1852248" cy="36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40</a:t>
              </a:r>
              <a:r>
                <a:rPr lang="en-US" sz="2800" spc="-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+ 3 = 43</a:t>
              </a:r>
              <a:endParaRPr lang="en-US" sz="28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79" grpId="0" animBg="1"/>
      <p:bldP spid="79" grpId="1" animBg="1"/>
      <p:bldP spid="84" grpId="0" animBg="1"/>
      <p:bldP spid="84" grpId="1" animBg="1"/>
      <p:bldP spid="85" grpId="0" animBg="1"/>
      <p:bldP spid="85" grpId="1" animBg="1"/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HẠM DUYÊN 1 - 9Slide.vn">
            <a:extLst>
              <a:ext uri="{FF2B5EF4-FFF2-40B4-BE49-F238E27FC236}">
                <a16:creationId xmlns:a16="http://schemas.microsoft.com/office/drawing/2014/main" id="{D063EF25-F069-6D9E-9CE6-44DC0E349FF1}"/>
              </a:ext>
            </a:extLst>
          </p:cNvPr>
          <p:cNvSpPr/>
          <p:nvPr/>
        </p:nvSpPr>
        <p:spPr>
          <a:xfrm>
            <a:off x="4445319" y="2713673"/>
            <a:ext cx="380998" cy="38099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PHẠM DUYÊN 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2597" y="3385600"/>
            <a:ext cx="4299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9128" y="942975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71599" y="106127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31348" y="129405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" name="PHẠM DUYÊN 6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567923" y="1938217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804912" y="2831092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71599" y="460088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209724" y="4348965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581650" y="370589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355289" y="283215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579613" y="3722903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3" name="PHẠM DUYÊN 13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943038" y="436809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4" name="PHẠM DUYÊN 14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581650" y="195947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5" name="PHẠM DUYÊN 15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208406" y="1304984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4" name="PHẠM DUYÊN 16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436453" y="10913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5" name="PHẠM DUYÊN 17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619297" y="114871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792573" y="121568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4" name="PHẠM DUYÊN 19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7102982" y="140917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5" name="PHẠM DUYÊN 20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237988" y="153461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6" name="PHẠM DUYÊN 21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361302" y="165793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7" name="PHẠM DUYÊN 22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496308" y="180251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9" name="PHẠM DUYÊN 23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653947" y="2106164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0" name="PHẠM DUYÊN 24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721311" y="226837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1" name="PHẠM DUYÊN 25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769387" y="245389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2" name="PHẠM DUYÊN 26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804282" y="263636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9" name="PHẠM DUYÊN 27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794319" y="305334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0" name="PHẠM DUYÊN 28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773338" y="32276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1" name="PHẠM DUYÊN 29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724094" y="3412708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2" name="PHẠM DUYÊN 30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664861" y="358868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0" name="PHẠM DUYÊN 31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485286" y="390719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1" name="PHẠM DUYÊN 32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365910" y="404756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2" name="PHẠM DUYÊN 33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248139" y="4176220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3" name="PHẠM DUYÊN 34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7109637" y="431744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5" name="PHẠM DUYÊN 35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813752" y="4488959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6" name="PHẠM DUYÊN 36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646868" y="455599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7" name="PHẠM DUYÊN 37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470904" y="4606064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8" name="PHẠM DUYÊN 38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274255" y="4627432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5" name="PHẠM DUYÊN 39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357329" y="2663407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6" name="PHẠM DUYÊN 40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379667" y="248919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7" name="PHẠM DUYÊN 41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430338" y="230437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8" name="PHẠM DUYÊN 42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490921" y="212875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6" name="PHẠM DUYÊN 43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672904" y="1811473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7" name="PHẠM DUYÊN 44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793319" y="16719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8" name="PHẠM DUYÊN 45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912038" y="154421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9" name="PHẠM DUYÊN 46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5051576" y="140400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1" name="PHẠM DUYÊN 47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349249" y="12282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2" name="PHẠM DUYÊN 48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508886" y="116209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3" name="PHẠM DUYÊN 49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692522" y="1107254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890365" y="463268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714077" y="4592269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533541" y="4530579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360439" y="446357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5050343" y="4269991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915472" y="414448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792283" y="402117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657412" y="387652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504652" y="3571057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432708" y="34056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384534" y="322482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349535" y="304231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grpSp>
        <p:nvGrpSpPr>
          <p:cNvPr id="116" name="PHẠM DUYÊN 62 - 9Slide.vn">
            <a:extLst>
              <a:ext uri="{FF2B5EF4-FFF2-40B4-BE49-F238E27FC236}">
                <a16:creationId xmlns:a16="http://schemas.microsoft.com/office/drawing/2014/main" id="{B4E1BE80-616C-04AD-BE07-712CEE77C8A9}"/>
              </a:ext>
            </a:extLst>
          </p:cNvPr>
          <p:cNvGrpSpPr/>
          <p:nvPr/>
        </p:nvGrpSpPr>
        <p:grpSpPr>
          <a:xfrm rot="2972073">
            <a:off x="5898963" y="3206157"/>
            <a:ext cx="1014198" cy="216699"/>
            <a:chOff x="5906738" y="3470675"/>
            <a:chExt cx="1014198" cy="216699"/>
          </a:xfrm>
        </p:grpSpPr>
        <p:sp>
          <p:nvSpPr>
            <p:cNvPr id="89" name="PHẠM DUYÊN 66 - 9Slide.vn">
              <a:extLst>
                <a:ext uri="{FF2B5EF4-FFF2-40B4-BE49-F238E27FC236}">
                  <a16:creationId xmlns:a16="http://schemas.microsoft.com/office/drawing/2014/main" id="{DFDB10FA-98E3-7A02-6C98-DB529B25A5D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281514" y="3099630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90" name="PHẠM DUYÊN 67 - 9Slide.vn">
              <a:extLst>
                <a:ext uri="{FF2B5EF4-FFF2-40B4-BE49-F238E27FC236}">
                  <a16:creationId xmlns:a16="http://schemas.microsoft.com/office/drawing/2014/main" id="{53FFFBDF-F78C-04E6-857E-8CE1FAEA18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786470" y="3456444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7" name="PHẠM DUYÊN 68 - 9Slide.vn">
              <a:extLst>
                <a:ext uri="{FF2B5EF4-FFF2-40B4-BE49-F238E27FC236}">
                  <a16:creationId xmlns:a16="http://schemas.microsoft.com/office/drawing/2014/main" id="{40B3A940-9CBD-808C-B6B8-202B3C7FF3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277783" y="3196093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8" name="PHẠM DUYÊN 69 - 9Slide.vn">
              <a:extLst>
                <a:ext uri="{FF2B5EF4-FFF2-40B4-BE49-F238E27FC236}">
                  <a16:creationId xmlns:a16="http://schemas.microsoft.com/office/drawing/2014/main" id="{293D9F04-BA81-CD37-A006-D01F4A18970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782739" y="3552907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12431" y="2623920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89115" y="1137228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dirty="0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10364" y="1308871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49996" y="1821321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60179" y="2623920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67302" y="3339759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98644" y="3923861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58967" y="4126691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49673" y="3906264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3" name="PHẠM DUYÊN 72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65550" y="1891602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3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96916" y="1361153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4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grpSp>
        <p:nvGrpSpPr>
          <p:cNvPr id="115" name="PHẠM DUYÊN 75 - 9Slide.vn">
            <a:extLst>
              <a:ext uri="{FF2B5EF4-FFF2-40B4-BE49-F238E27FC236}">
                <a16:creationId xmlns:a16="http://schemas.microsoft.com/office/drawing/2014/main" id="{F02BE0BD-1DA9-2AE2-3E42-62B8B5C2C8D8}"/>
              </a:ext>
            </a:extLst>
          </p:cNvPr>
          <p:cNvGrpSpPr/>
          <p:nvPr/>
        </p:nvGrpSpPr>
        <p:grpSpPr>
          <a:xfrm rot="15420065">
            <a:off x="5152781" y="1928233"/>
            <a:ext cx="504849" cy="1284632"/>
            <a:chOff x="6133985" y="2322316"/>
            <a:chExt cx="504849" cy="1284632"/>
          </a:xfrm>
        </p:grpSpPr>
        <p:sp>
          <p:nvSpPr>
            <p:cNvPr id="82" name="PHẠM DUYÊN 62 - 9Slide.vn">
              <a:extLst>
                <a:ext uri="{FF2B5EF4-FFF2-40B4-BE49-F238E27FC236}">
                  <a16:creationId xmlns:a16="http://schemas.microsoft.com/office/drawing/2014/main" id="{920D4C94-CE7D-BCAB-C1B6-055F0CD13C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133985" y="2464091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3" name="PHẠM DUYÊN 63 - 9Slide.vn">
              <a:extLst>
                <a:ext uri="{FF2B5EF4-FFF2-40B4-BE49-F238E27FC236}">
                  <a16:creationId xmlns:a16="http://schemas.microsoft.com/office/drawing/2014/main" id="{806B21B1-104F-F2B3-43B4-5C2B62A9233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455997" y="2322316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0" name="PHẠM DUYÊN 64 - 9Slide.vn">
              <a:extLst>
                <a:ext uri="{FF2B5EF4-FFF2-40B4-BE49-F238E27FC236}">
                  <a16:creationId xmlns:a16="http://schemas.microsoft.com/office/drawing/2014/main" id="{9C4A8444-EA9B-7808-EBDA-CA983F87E8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219624" y="2510087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1" name="PHẠM DUYÊN 65 - 9Slide.vn">
              <a:extLst>
                <a:ext uri="{FF2B5EF4-FFF2-40B4-BE49-F238E27FC236}">
                  <a16:creationId xmlns:a16="http://schemas.microsoft.com/office/drawing/2014/main" id="{065752EE-10A4-8FB8-26D4-9FF9164C03A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541636" y="2368312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105" name="PHẠM DUYÊN 76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5704" y="2805323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19" name="PHẠM DUYÊN 77 - 9Slide.vn">
            <a:extLst>
              <a:ext uri="{FF2B5EF4-FFF2-40B4-BE49-F238E27FC236}">
                <a16:creationId xmlns:a16="http://schemas.microsoft.com/office/drawing/2014/main" id="{06E47668-49B2-7D73-23C7-1E8337C4B3D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877033" y="107542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0" name="PHẠM DUYÊN 78 - 9Slide.vn">
            <a:extLst>
              <a:ext uri="{FF2B5EF4-FFF2-40B4-BE49-F238E27FC236}">
                <a16:creationId xmlns:a16="http://schemas.microsoft.com/office/drawing/2014/main" id="{3365968B-1EEA-1452-E83A-18E8AC3C6154}"/>
              </a:ext>
            </a:extLst>
          </p:cNvPr>
          <p:cNvSpPr>
            <a:spLocks noChangeAspect="1" noChangeShapeType="1"/>
          </p:cNvSpPr>
          <p:nvPr/>
        </p:nvSpPr>
        <p:spPr bwMode="auto">
          <a:xfrm rot="603372" flipH="1">
            <a:off x="6262795" y="10706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9" name="PHẠM DUYÊN 79 - 9Slide.vn">
            <a:extLst>
              <a:ext uri="{FF2B5EF4-FFF2-40B4-BE49-F238E27FC236}">
                <a16:creationId xmlns:a16="http://schemas.microsoft.com/office/drawing/2014/main" id="{7AD1D2DF-1B62-44A3-3328-08727C30C409}"/>
              </a:ext>
            </a:extLst>
          </p:cNvPr>
          <p:cNvSpPr/>
          <p:nvPr/>
        </p:nvSpPr>
        <p:spPr>
          <a:xfrm rot="5584215">
            <a:off x="4296004" y="2722438"/>
            <a:ext cx="116379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PHẠM DUYÊN 80 - 9Slide.vn">
            <a:extLst>
              <a:ext uri="{FF2B5EF4-FFF2-40B4-BE49-F238E27FC236}">
                <a16:creationId xmlns:a16="http://schemas.microsoft.com/office/drawing/2014/main" id="{033E5106-67D0-C322-0AAB-F70D83DB6A10}"/>
              </a:ext>
            </a:extLst>
          </p:cNvPr>
          <p:cNvSpPr/>
          <p:nvPr/>
        </p:nvSpPr>
        <p:spPr>
          <a:xfrm rot="5809005">
            <a:off x="4306152" y="2546745"/>
            <a:ext cx="12291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PHẠM DUYÊN 81 - 9Slide.vn">
            <a:extLst>
              <a:ext uri="{FF2B5EF4-FFF2-40B4-BE49-F238E27FC236}">
                <a16:creationId xmlns:a16="http://schemas.microsoft.com/office/drawing/2014/main" id="{CCB0941D-588E-287A-51A3-23C0337D4416}"/>
              </a:ext>
            </a:extLst>
          </p:cNvPr>
          <p:cNvSpPr/>
          <p:nvPr/>
        </p:nvSpPr>
        <p:spPr>
          <a:xfrm rot="6220500">
            <a:off x="4341871" y="2368149"/>
            <a:ext cx="12291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PHẠM DUYÊN 82 - 9Slide.vn">
            <a:extLst>
              <a:ext uri="{FF2B5EF4-FFF2-40B4-BE49-F238E27FC236}">
                <a16:creationId xmlns:a16="http://schemas.microsoft.com/office/drawing/2014/main" id="{26719ACC-FD61-92F4-558F-B837DDF52A5F}"/>
              </a:ext>
            </a:extLst>
          </p:cNvPr>
          <p:cNvGrpSpPr/>
          <p:nvPr/>
        </p:nvGrpSpPr>
        <p:grpSpPr>
          <a:xfrm>
            <a:off x="4670452" y="5304921"/>
            <a:ext cx="2859348" cy="637410"/>
            <a:chOff x="-311350" y="2308086"/>
            <a:chExt cx="993467" cy="1186886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413F542D-E1CF-C1C8-6B50-FEBE007BE353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CCB9E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5977BAE-EAC4-EADD-715C-975B4E5075BB}"/>
                </a:ext>
              </a:extLst>
            </p:cNvPr>
            <p:cNvSpPr txBox="1"/>
            <p:nvPr/>
          </p:nvSpPr>
          <p:spPr>
            <a:xfrm>
              <a:off x="-263484" y="2364352"/>
              <a:ext cx="945601" cy="1088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" panose="020B0604020202020204" pitchFamily="34" charset="0"/>
                </a:rPr>
                <a:t>4 giờ</a:t>
              </a:r>
              <a:endParaRPr lang="en-US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PHẠM DUYÊN 83 - 9Slide.vn">
            <a:extLst>
              <a:ext uri="{FF2B5EF4-FFF2-40B4-BE49-F238E27FC236}">
                <a16:creationId xmlns:a16="http://schemas.microsoft.com/office/drawing/2014/main" id="{6F15C90A-4365-F6B1-FBEA-0B4B765C789E}"/>
              </a:ext>
            </a:extLst>
          </p:cNvPr>
          <p:cNvSpPr txBox="1"/>
          <p:nvPr/>
        </p:nvSpPr>
        <p:spPr>
          <a:xfrm>
            <a:off x="5721802" y="5335962"/>
            <a:ext cx="175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48 phút</a:t>
            </a:r>
            <a:endParaRPr lang="en-US" sz="3200" b="1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PHẠM DUYÊN 84 - 9Slide.vn">
            <a:extLst>
              <a:ext uri="{FF2B5EF4-FFF2-40B4-BE49-F238E27FC236}">
                <a16:creationId xmlns:a16="http://schemas.microsoft.com/office/drawing/2014/main" id="{F1AF247E-1AD3-B3AE-8CB3-0FD2B7F59447}"/>
              </a:ext>
            </a:extLst>
          </p:cNvPr>
          <p:cNvGrpSpPr/>
          <p:nvPr/>
        </p:nvGrpSpPr>
        <p:grpSpPr>
          <a:xfrm flipH="1">
            <a:off x="624929" y="2068781"/>
            <a:ext cx="2013496" cy="594428"/>
            <a:chOff x="1549148" y="1905950"/>
            <a:chExt cx="1893188" cy="417952"/>
          </a:xfrm>
        </p:grpSpPr>
        <p:sp>
          <p:nvSpPr>
            <p:cNvPr id="112" name="Speech Bubble: Rectangle with Corners Rounded 9">
              <a:extLst>
                <a:ext uri="{FF2B5EF4-FFF2-40B4-BE49-F238E27FC236}">
                  <a16:creationId xmlns:a16="http://schemas.microsoft.com/office/drawing/2014/main" id="{291DE9DB-BA00-836B-582F-7125476C39E6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rgbClr val="4F5E9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CF6EF47-E58F-3B52-0E69-BFF16E5390C2}"/>
                    </a:ext>
                  </a:extLst>
                </p:cNvPr>
                <p:cNvSpPr txBox="1"/>
                <p:nvPr/>
              </p:nvSpPr>
              <p:spPr>
                <a:xfrm>
                  <a:off x="1687813" y="1912084"/>
                  <a:ext cx="1664476" cy="367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spc="-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9 </a:t>
                  </a:r>
                  <a14:m>
                    <m:oMath xmlns:m="http://schemas.openxmlformats.org/officeDocument/2006/math">
                      <m:r>
                        <a:rPr lang="en-US" sz="2800" i="1" spc="-1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800" spc="-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5 = </a:t>
                  </a:r>
                  <a:r>
                    <a:rPr lang="en-US" sz="2800" spc="-1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45</a:t>
                  </a:r>
                  <a:endParaRPr lang="en-US" sz="2800" spc="-1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CF6EF47-E58F-3B52-0E69-BFF16E53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7813" y="1912084"/>
                  <a:ext cx="1664476" cy="367884"/>
                </a:xfrm>
                <a:prstGeom prst="rect">
                  <a:avLst/>
                </a:prstGeom>
                <a:blipFill>
                  <a:blip r:embed="rId4"/>
                  <a:stretch>
                    <a:fillRect l="-4811" t="-13953" r="-6529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4" name="PHẠM DUYÊN 85 - 9Slide.vn">
            <a:extLst>
              <a:ext uri="{FF2B5EF4-FFF2-40B4-BE49-F238E27FC236}">
                <a16:creationId xmlns:a16="http://schemas.microsoft.com/office/drawing/2014/main" id="{3BDEF20D-EEC0-E714-DEBE-06023961B71C}"/>
              </a:ext>
            </a:extLst>
          </p:cNvPr>
          <p:cNvCxnSpPr>
            <a:cxnSpLocks/>
          </p:cNvCxnSpPr>
          <p:nvPr/>
        </p:nvCxnSpPr>
        <p:spPr>
          <a:xfrm flipV="1">
            <a:off x="2705100" y="2316480"/>
            <a:ext cx="1569720" cy="552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PHẠM DUYÊN 86 - 9Slide.vn">
            <a:extLst>
              <a:ext uri="{FF2B5EF4-FFF2-40B4-BE49-F238E27FC236}">
                <a16:creationId xmlns:a16="http://schemas.microsoft.com/office/drawing/2014/main" id="{09927FDF-40CA-2450-6143-BD84FAAD66C9}"/>
              </a:ext>
            </a:extLst>
          </p:cNvPr>
          <p:cNvGrpSpPr/>
          <p:nvPr/>
        </p:nvGrpSpPr>
        <p:grpSpPr>
          <a:xfrm flipH="1">
            <a:off x="620846" y="2773631"/>
            <a:ext cx="2017579" cy="594428"/>
            <a:chOff x="1549148" y="1905950"/>
            <a:chExt cx="1897027" cy="417952"/>
          </a:xfrm>
        </p:grpSpPr>
        <p:sp>
          <p:nvSpPr>
            <p:cNvPr id="131" name="Speech Bubble: Rectangle with Corners Rounded 9">
              <a:extLst>
                <a:ext uri="{FF2B5EF4-FFF2-40B4-BE49-F238E27FC236}">
                  <a16:creationId xmlns:a16="http://schemas.microsoft.com/office/drawing/2014/main" id="{9175EEF1-36C8-5AEE-12D6-5D4ED17A9861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rgbClr val="4F5E9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825A123-EF46-CE31-B81B-69092DDD96B2}"/>
                </a:ext>
              </a:extLst>
            </p:cNvPr>
            <p:cNvSpPr txBox="1"/>
            <p:nvPr/>
          </p:nvSpPr>
          <p:spPr>
            <a:xfrm>
              <a:off x="1593927" y="1912084"/>
              <a:ext cx="1852248" cy="36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45</a:t>
              </a:r>
              <a:r>
                <a:rPr lang="en-US" sz="2800" spc="-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+ 3 = 48</a:t>
              </a:r>
              <a:endParaRPr lang="en-US" sz="28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4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56DEC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79" grpId="0" animBg="1"/>
      <p:bldP spid="79" grpId="1" animBg="1"/>
      <p:bldP spid="84" grpId="0" animBg="1"/>
      <p:bldP spid="84" grpId="1" animBg="1"/>
      <p:bldP spid="85" grpId="0" animBg="1"/>
      <p:bldP spid="85" grpId="1" animBg="1"/>
      <p:bldP spid="1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HẠM DUYÊN 1 - 9Slide.vn">
            <a:extLst>
              <a:ext uri="{FF2B5EF4-FFF2-40B4-BE49-F238E27FC236}">
                <a16:creationId xmlns:a16="http://schemas.microsoft.com/office/drawing/2014/main" id="{D063EF25-F069-6D9E-9CE6-44DC0E349FF1}"/>
              </a:ext>
            </a:extLst>
          </p:cNvPr>
          <p:cNvSpPr/>
          <p:nvPr/>
        </p:nvSpPr>
        <p:spPr>
          <a:xfrm>
            <a:off x="6632259" y="4038602"/>
            <a:ext cx="380998" cy="38099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PHẠM DUYÊN 2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12431" y="2623920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2" name="PHẠM DUYÊN 3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2597" y="3385600"/>
            <a:ext cx="4299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9128" y="942975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  <p:sp>
        <p:nvSpPr>
          <p:cNvPr id="4" name="PHẠM DUYÊN 5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71599" y="106127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" name="PHẠM DUYÊN 6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31348" y="129405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567923" y="1938217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" name="PHẠM DUYÊN 8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804912" y="2831092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71599" y="4600883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209724" y="4348965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0" name="PHẠM DUYÊN 11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581650" y="370589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1" name="PHẠM DUYÊN 12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355289" y="283215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579613" y="3722903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943038" y="436809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4" name="PHẠM DUYÊN 15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581650" y="195947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15" name="PHẠM DUYÊN 16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208406" y="1304984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4" name="PHẠM DUYÊN 17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436453" y="10913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5" name="PHẠM DUYÊN 18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619297" y="114871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6" name="PHẠM DUYÊN 19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792573" y="121568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4" name="PHẠM DUYÊN 20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7102982" y="140917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5" name="PHẠM DUYÊN 21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237988" y="153461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6" name="PHẠM DUYÊN 22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361302" y="165793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7" name="PHẠM DUYÊN 23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496308" y="180251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9" name="PHẠM DUYÊN 24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653947" y="2106164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0" name="PHẠM DUYÊN 25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721311" y="226837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1" name="PHẠM DUYÊN 26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769387" y="245389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2" name="PHẠM DUYÊN 27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804282" y="263636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9" name="PHẠM DUYÊN 28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794319" y="305334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0" name="PHẠM DUYÊN 29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773338" y="32276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1" name="PHẠM DUYÊN 30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724094" y="3412708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62" name="PHẠM DUYÊN 31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664861" y="358868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0" name="PHẠM DUYÊN 32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485286" y="390719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1" name="PHẠM DUYÊN 33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365910" y="404756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2" name="PHẠM DUYÊN 34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248139" y="4176220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3" name="PHẠM DUYÊN 35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7109637" y="431744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5" name="PHẠM DUYÊN 36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806609" y="4488958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6" name="PHẠM DUYÊN 37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646868" y="455599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7" name="PHẠM DUYÊN 38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470904" y="4606064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58" name="PHẠM DUYÊN 39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274255" y="4627432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5" name="PHẠM DUYÊN 40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357329" y="2663407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6" name="PHẠM DUYÊN 41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379667" y="248919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7" name="PHẠM DUYÊN 42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430338" y="230437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8" name="PHẠM DUYÊN 43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490921" y="212875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6" name="PHẠM DUYÊN 44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672904" y="1811473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7" name="PHẠM DUYÊN 45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793319" y="16719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8" name="PHẠM DUYÊN 46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912038" y="154421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9" name="PHẠM DUYÊN 47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5051576" y="1404006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1" name="PHẠM DUYÊN 48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349249" y="12282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2" name="PHẠM DUYÊN 49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508886" y="116209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43" name="PHẠM DUYÊN 50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692522" y="1107254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1" name="PHẠM DUYÊN 51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890365" y="463268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2" name="PHẠM DUYÊN 52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714077" y="4592269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3" name="PHẠM DUYÊN 53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533541" y="4530579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4" name="PHẠM DUYÊN 54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360439" y="446357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2" name="PHẠM DUYÊN 55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5050343" y="4269991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3" name="PHẠM DUYÊN 56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915472" y="414448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4" name="PHẠM DUYÊN 57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792283" y="402117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5" name="PHẠM DUYÊN 58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657412" y="387652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7" name="PHẠM DUYÊN 59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504652" y="3571057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8" name="PHẠM DUYÊN 60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432708" y="34056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9" name="PHẠM DUYÊN 61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384534" y="322482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30" name="PHẠM DUYÊN 62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349535" y="304231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94" name="PHẠM DUYÊN 63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89115" y="1137228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dirty="0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4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10364" y="1308871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5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49996" y="1821321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6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60179" y="2623920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7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67302" y="3339759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8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98644" y="3923861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69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58967" y="4126691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0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49673" y="3906264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3" name="PHẠM DUYÊN 71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65550" y="1891602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2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96916" y="1361153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>
                <a:solidFill>
                  <a:srgbClr val="FF0000"/>
                </a:solidFill>
                <a:latin typeface="+mn-l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3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grpSp>
        <p:nvGrpSpPr>
          <p:cNvPr id="115" name="PHẠM DUYÊN 74 - 9Slide.vn">
            <a:extLst>
              <a:ext uri="{FF2B5EF4-FFF2-40B4-BE49-F238E27FC236}">
                <a16:creationId xmlns:a16="http://schemas.microsoft.com/office/drawing/2014/main" id="{F02BE0BD-1DA9-2AE2-3E42-62B8B5C2C8D8}"/>
              </a:ext>
            </a:extLst>
          </p:cNvPr>
          <p:cNvGrpSpPr/>
          <p:nvPr/>
        </p:nvGrpSpPr>
        <p:grpSpPr>
          <a:xfrm rot="8333132">
            <a:off x="5880570" y="2973263"/>
            <a:ext cx="504849" cy="1284632"/>
            <a:chOff x="6133985" y="2322316"/>
            <a:chExt cx="504849" cy="1284632"/>
          </a:xfrm>
        </p:grpSpPr>
        <p:sp>
          <p:nvSpPr>
            <p:cNvPr id="82" name="PHẠM DUYÊN 62 - 9Slide.vn">
              <a:extLst>
                <a:ext uri="{FF2B5EF4-FFF2-40B4-BE49-F238E27FC236}">
                  <a16:creationId xmlns:a16="http://schemas.microsoft.com/office/drawing/2014/main" id="{920D4C94-CE7D-BCAB-C1B6-055F0CD13C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133985" y="2464091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3" name="PHẠM DUYÊN 63 - 9Slide.vn">
              <a:extLst>
                <a:ext uri="{FF2B5EF4-FFF2-40B4-BE49-F238E27FC236}">
                  <a16:creationId xmlns:a16="http://schemas.microsoft.com/office/drawing/2014/main" id="{806B21B1-104F-F2B3-43B4-5C2B62A9233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455997" y="2322316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0" name="PHẠM DUYÊN 64 - 9Slide.vn">
              <a:extLst>
                <a:ext uri="{FF2B5EF4-FFF2-40B4-BE49-F238E27FC236}">
                  <a16:creationId xmlns:a16="http://schemas.microsoft.com/office/drawing/2014/main" id="{9C4A8444-EA9B-7808-EBDA-CA983F87E8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V="1">
              <a:off x="6219624" y="2510087"/>
              <a:ext cx="97198" cy="10968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81" name="PHẠM DUYÊN 65 - 9Slide.vn">
              <a:extLst>
                <a:ext uri="{FF2B5EF4-FFF2-40B4-BE49-F238E27FC236}">
                  <a16:creationId xmlns:a16="http://schemas.microsoft.com/office/drawing/2014/main" id="{065752EE-10A4-8FB8-26D4-9FF9164C03A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748731" flipH="1" flipV="1">
              <a:off x="6541636" y="2368312"/>
              <a:ext cx="97198" cy="22548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19" name="PHẠM DUYÊN 75 - 9Slide.vn">
            <a:extLst>
              <a:ext uri="{FF2B5EF4-FFF2-40B4-BE49-F238E27FC236}">
                <a16:creationId xmlns:a16="http://schemas.microsoft.com/office/drawing/2014/main" id="{06E47668-49B2-7D73-23C7-1E8337C4B3D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877033" y="107542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20" name="PHẠM DUYÊN 76 - 9Slide.vn">
            <a:extLst>
              <a:ext uri="{FF2B5EF4-FFF2-40B4-BE49-F238E27FC236}">
                <a16:creationId xmlns:a16="http://schemas.microsoft.com/office/drawing/2014/main" id="{3365968B-1EEA-1452-E83A-18E8AC3C6154}"/>
              </a:ext>
            </a:extLst>
          </p:cNvPr>
          <p:cNvSpPr>
            <a:spLocks noChangeAspect="1" noChangeShapeType="1"/>
          </p:cNvSpPr>
          <p:nvPr/>
        </p:nvSpPr>
        <p:spPr bwMode="auto">
          <a:xfrm rot="603372" flipH="1">
            <a:off x="6262795" y="10706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思源宋体" panose="02020700000000000000" pitchFamily="18" charset="-122"/>
            </a:endParaRPr>
          </a:p>
        </p:txBody>
      </p:sp>
      <p:sp>
        <p:nvSpPr>
          <p:cNvPr id="79" name="PHẠM DUYÊN 77 - 9Slide.vn">
            <a:extLst>
              <a:ext uri="{FF2B5EF4-FFF2-40B4-BE49-F238E27FC236}">
                <a16:creationId xmlns:a16="http://schemas.microsoft.com/office/drawing/2014/main" id="{7AD1D2DF-1B62-44A3-3328-08727C30C409}"/>
              </a:ext>
            </a:extLst>
          </p:cNvPr>
          <p:cNvSpPr/>
          <p:nvPr/>
        </p:nvSpPr>
        <p:spPr>
          <a:xfrm rot="9079478">
            <a:off x="6805211" y="4390527"/>
            <a:ext cx="116379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PHẠM DUYÊN 78 - 9Slide.vn">
            <a:extLst>
              <a:ext uri="{FF2B5EF4-FFF2-40B4-BE49-F238E27FC236}">
                <a16:creationId xmlns:a16="http://schemas.microsoft.com/office/drawing/2014/main" id="{033E5106-67D0-C322-0AAB-F70D83DB6A10}"/>
              </a:ext>
            </a:extLst>
          </p:cNvPr>
          <p:cNvSpPr/>
          <p:nvPr/>
        </p:nvSpPr>
        <p:spPr>
          <a:xfrm rot="9304268">
            <a:off x="6655813" y="4467247"/>
            <a:ext cx="12291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PHẠM DUYÊN 79 - 9Slide.vn">
            <a:extLst>
              <a:ext uri="{FF2B5EF4-FFF2-40B4-BE49-F238E27FC236}">
                <a16:creationId xmlns:a16="http://schemas.microsoft.com/office/drawing/2014/main" id="{CCB0941D-588E-287A-51A3-23C0337D4416}"/>
              </a:ext>
            </a:extLst>
          </p:cNvPr>
          <p:cNvSpPr/>
          <p:nvPr/>
        </p:nvSpPr>
        <p:spPr>
          <a:xfrm rot="9715763">
            <a:off x="6493890" y="4533921"/>
            <a:ext cx="12291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PHẠM DUYÊN 80 - 9Slide.vn">
            <a:extLst>
              <a:ext uri="{FF2B5EF4-FFF2-40B4-BE49-F238E27FC236}">
                <a16:creationId xmlns:a16="http://schemas.microsoft.com/office/drawing/2014/main" id="{26719ACC-FD61-92F4-558F-B837DDF52A5F}"/>
              </a:ext>
            </a:extLst>
          </p:cNvPr>
          <p:cNvGrpSpPr/>
          <p:nvPr/>
        </p:nvGrpSpPr>
        <p:grpSpPr>
          <a:xfrm>
            <a:off x="4670452" y="5304921"/>
            <a:ext cx="2859348" cy="637410"/>
            <a:chOff x="-311350" y="2308086"/>
            <a:chExt cx="993467" cy="1186886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413F542D-E1CF-C1C8-6B50-FEBE007BE353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CCB9E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5977BAE-EAC4-EADD-715C-975B4E5075BB}"/>
                </a:ext>
              </a:extLst>
            </p:cNvPr>
            <p:cNvSpPr txBox="1"/>
            <p:nvPr/>
          </p:nvSpPr>
          <p:spPr>
            <a:xfrm>
              <a:off x="-263484" y="2364352"/>
              <a:ext cx="945601" cy="1088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" panose="020B0604020202020204" pitchFamily="34" charset="0"/>
                </a:rPr>
                <a:t>3 giờ</a:t>
              </a:r>
              <a:endParaRPr lang="en-US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PHẠM DUYÊN 81 - 9Slide.vn">
            <a:extLst>
              <a:ext uri="{FF2B5EF4-FFF2-40B4-BE49-F238E27FC236}">
                <a16:creationId xmlns:a16="http://schemas.microsoft.com/office/drawing/2014/main" id="{6F15C90A-4365-F6B1-FBEA-0B4B765C789E}"/>
              </a:ext>
            </a:extLst>
          </p:cNvPr>
          <p:cNvSpPr txBox="1"/>
          <p:nvPr/>
        </p:nvSpPr>
        <p:spPr>
          <a:xfrm>
            <a:off x="5721802" y="5335962"/>
            <a:ext cx="175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28 phút</a:t>
            </a:r>
            <a:endParaRPr lang="en-US" sz="3200" b="1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PHẠM DUYÊN 82 - 9Slide.vn">
            <a:extLst>
              <a:ext uri="{FF2B5EF4-FFF2-40B4-BE49-F238E27FC236}">
                <a16:creationId xmlns:a16="http://schemas.microsoft.com/office/drawing/2014/main" id="{F1AF247E-1AD3-B3AE-8CB3-0FD2B7F59447}"/>
              </a:ext>
            </a:extLst>
          </p:cNvPr>
          <p:cNvGrpSpPr/>
          <p:nvPr/>
        </p:nvGrpSpPr>
        <p:grpSpPr>
          <a:xfrm flipH="1">
            <a:off x="9544994" y="4532062"/>
            <a:ext cx="2013496" cy="594428"/>
            <a:chOff x="1549148" y="1905950"/>
            <a:chExt cx="1893188" cy="417952"/>
          </a:xfrm>
        </p:grpSpPr>
        <p:sp>
          <p:nvSpPr>
            <p:cNvPr id="112" name="Speech Bubble: Rectangle with Corners Rounded 9">
              <a:extLst>
                <a:ext uri="{FF2B5EF4-FFF2-40B4-BE49-F238E27FC236}">
                  <a16:creationId xmlns:a16="http://schemas.microsoft.com/office/drawing/2014/main" id="{291DE9DB-BA00-836B-582F-7125476C39E6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rgbClr val="4F5E9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CF6EF47-E58F-3B52-0E69-BFF16E5390C2}"/>
                    </a:ext>
                  </a:extLst>
                </p:cNvPr>
                <p:cNvSpPr txBox="1"/>
                <p:nvPr/>
              </p:nvSpPr>
              <p:spPr>
                <a:xfrm>
                  <a:off x="1687813" y="1912084"/>
                  <a:ext cx="1664476" cy="367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spc="-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en-US" sz="2800" i="1" spc="-1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800" spc="-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5 = </a:t>
                  </a:r>
                  <a:r>
                    <a:rPr lang="en-US" sz="2800" spc="-1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25</a:t>
                  </a:r>
                  <a:endParaRPr lang="en-US" sz="2800" spc="-1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CF6EF47-E58F-3B52-0E69-BFF16E53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7813" y="1912084"/>
                  <a:ext cx="1664476" cy="367884"/>
                </a:xfrm>
                <a:prstGeom prst="rect">
                  <a:avLst/>
                </a:prstGeom>
                <a:blipFill>
                  <a:blip r:embed="rId4"/>
                  <a:stretch>
                    <a:fillRect l="-4467" t="-13953" r="-6186" b="-383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4" name="PHẠM DUYÊN 83 - 9Slide.vn">
            <a:extLst>
              <a:ext uri="{FF2B5EF4-FFF2-40B4-BE49-F238E27FC236}">
                <a16:creationId xmlns:a16="http://schemas.microsoft.com/office/drawing/2014/main" id="{3BDEF20D-EEC0-E714-DEBE-06023961B71C}"/>
              </a:ext>
            </a:extLst>
          </p:cNvPr>
          <p:cNvCxnSpPr>
            <a:cxnSpLocks/>
          </p:cNvCxnSpPr>
          <p:nvPr/>
        </p:nvCxnSpPr>
        <p:spPr>
          <a:xfrm>
            <a:off x="6530651" y="4816345"/>
            <a:ext cx="2893267" cy="169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PHẠM DUYÊN 84 - 9Slide.vn">
            <a:extLst>
              <a:ext uri="{FF2B5EF4-FFF2-40B4-BE49-F238E27FC236}">
                <a16:creationId xmlns:a16="http://schemas.microsoft.com/office/drawing/2014/main" id="{09927FDF-40CA-2450-6143-BD84FAAD66C9}"/>
              </a:ext>
            </a:extLst>
          </p:cNvPr>
          <p:cNvGrpSpPr/>
          <p:nvPr/>
        </p:nvGrpSpPr>
        <p:grpSpPr>
          <a:xfrm flipH="1">
            <a:off x="9540911" y="5236912"/>
            <a:ext cx="2017579" cy="594428"/>
            <a:chOff x="1549148" y="1905950"/>
            <a:chExt cx="1897027" cy="417952"/>
          </a:xfrm>
        </p:grpSpPr>
        <p:sp>
          <p:nvSpPr>
            <p:cNvPr id="131" name="Speech Bubble: Rectangle with Corners Rounded 9">
              <a:extLst>
                <a:ext uri="{FF2B5EF4-FFF2-40B4-BE49-F238E27FC236}">
                  <a16:creationId xmlns:a16="http://schemas.microsoft.com/office/drawing/2014/main" id="{9175EEF1-36C8-5AEE-12D6-5D4ED17A9861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rgbClr val="4F5E9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825A123-EF46-CE31-B81B-69092DDD96B2}"/>
                </a:ext>
              </a:extLst>
            </p:cNvPr>
            <p:cNvSpPr txBox="1"/>
            <p:nvPr/>
          </p:nvSpPr>
          <p:spPr>
            <a:xfrm>
              <a:off x="1593927" y="1912084"/>
              <a:ext cx="1852248" cy="36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25</a:t>
              </a:r>
              <a:r>
                <a:rPr lang="en-US" sz="2800" spc="-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+ 3 = 28</a:t>
              </a:r>
              <a:endParaRPr lang="en-US" sz="28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PHẠM DUYÊN 85 - 9Slide.vn">
            <a:extLst>
              <a:ext uri="{FF2B5EF4-FFF2-40B4-BE49-F238E27FC236}">
                <a16:creationId xmlns:a16="http://schemas.microsoft.com/office/drawing/2014/main" id="{CDFC8B1E-E308-2866-4224-7C85D41DD9C3}"/>
              </a:ext>
            </a:extLst>
          </p:cNvPr>
          <p:cNvGrpSpPr/>
          <p:nvPr/>
        </p:nvGrpSpPr>
        <p:grpSpPr>
          <a:xfrm rot="753101">
            <a:off x="6121342" y="2915116"/>
            <a:ext cx="1014198" cy="216699"/>
            <a:chOff x="5906738" y="3470675"/>
            <a:chExt cx="1014198" cy="216699"/>
          </a:xfrm>
        </p:grpSpPr>
        <p:sp>
          <p:nvSpPr>
            <p:cNvPr id="16" name="PHẠM DUYÊN 66 - 9Slide.vn">
              <a:extLst>
                <a:ext uri="{FF2B5EF4-FFF2-40B4-BE49-F238E27FC236}">
                  <a16:creationId xmlns:a16="http://schemas.microsoft.com/office/drawing/2014/main" id="{99EC1214-7696-B30D-C40C-44F4C0A16A3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281514" y="3099630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7" name="PHẠM DUYÊN 67 - 9Slide.vn">
              <a:extLst>
                <a:ext uri="{FF2B5EF4-FFF2-40B4-BE49-F238E27FC236}">
                  <a16:creationId xmlns:a16="http://schemas.microsoft.com/office/drawing/2014/main" id="{703E51C1-38F8-D713-8E4F-82BC6DA0505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786470" y="3456444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18" name="PHẠM DUYÊN 68 - 9Slide.vn">
              <a:extLst>
                <a:ext uri="{FF2B5EF4-FFF2-40B4-BE49-F238E27FC236}">
                  <a16:creationId xmlns:a16="http://schemas.microsoft.com/office/drawing/2014/main" id="{C5AEB878-A820-1196-5B83-C97CD896618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V="1">
              <a:off x="6277783" y="3196093"/>
              <a:ext cx="96532" cy="8386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  <p:sp>
          <p:nvSpPr>
            <p:cNvPr id="21" name="PHẠM DUYÊN 69 - 9Slide.vn">
              <a:extLst>
                <a:ext uri="{FF2B5EF4-FFF2-40B4-BE49-F238E27FC236}">
                  <a16:creationId xmlns:a16="http://schemas.microsoft.com/office/drawing/2014/main" id="{EF95F3A6-5A0A-95B0-7312-69AC5A39D2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561258" flipH="1" flipV="1">
              <a:off x="6782739" y="3552907"/>
              <a:ext cx="96532" cy="172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ea typeface="思源宋体" panose="02020700000000000000" pitchFamily="18" charset="-122"/>
              </a:endParaRPr>
            </a:p>
          </p:txBody>
        </p:sp>
      </p:grpSp>
      <p:sp>
        <p:nvSpPr>
          <p:cNvPr id="105" name="PHẠM DUYÊN 86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5704" y="2805323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+mn-lt"/>
              <a:ea typeface="思源宋体" panose="020207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72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79" grpId="0" animBg="1"/>
      <p:bldP spid="79" grpId="1" animBg="1"/>
      <p:bldP spid="84" grpId="0" animBg="1"/>
      <p:bldP spid="84" grpId="1" animBg="1"/>
      <p:bldP spid="85" grpId="0" animBg="1"/>
      <p:bldP spid="85" grpId="1" animBg="1"/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- 9Slide.vn">
            <a:extLst>
              <a:ext uri="{FF2B5EF4-FFF2-40B4-BE49-F238E27FC236}">
                <a16:creationId xmlns:a16="http://schemas.microsoft.com/office/drawing/2014/main" id="{E8654D48-F267-629B-E4F9-C22C8E600FF6}"/>
              </a:ext>
            </a:extLst>
          </p:cNvPr>
          <p:cNvSpPr txBox="1"/>
          <p:nvPr/>
        </p:nvSpPr>
        <p:spPr>
          <a:xfrm>
            <a:off x="838200" y="762000"/>
            <a:ext cx="11658600" cy="2785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2000"/>
              </a:lnSpc>
            </a:pPr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+mj-lt"/>
              </a:rPr>
              <a:t>Một giờ có 60 phút.</a:t>
            </a:r>
            <a:br>
              <a:rPr lang="en-US" sz="400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Mỗi phần được đánh dấu đó tương ứng 1 phút.</a:t>
            </a:r>
          </a:p>
          <a:p>
            <a:pPr>
              <a:lnSpc>
                <a:spcPct val="152000"/>
              </a:lnSpc>
            </a:pPr>
            <a:r>
              <a:rPr lang="en-US" sz="4000">
                <a:solidFill>
                  <a:srgbClr val="4F5E97"/>
                </a:solidFill>
                <a:latin typeface="+mj-lt"/>
              </a:rPr>
              <a:t>Trên mặt đồng hồ có 60 phần.</a:t>
            </a:r>
          </a:p>
        </p:txBody>
      </p:sp>
    </p:spTree>
    <p:extLst>
      <p:ext uri="{BB962C8B-B14F-4D97-AF65-F5344CB8AC3E}">
        <p14:creationId xmlns:p14="http://schemas.microsoft.com/office/powerpoint/2010/main" val="179627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2577</TotalTime>
  <Words>468</Words>
  <Application>Microsoft Office PowerPoint</Application>
  <PresentationFormat>Widescreen</PresentationFormat>
  <Paragraphs>161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Cambria Math</vt:lpstr>
      <vt:lpstr>思源宋体</vt:lpstr>
      <vt:lpstr>Cambria</vt:lpstr>
      <vt:lpstr>Times New Roman</vt:lpstr>
      <vt:lpstr>Calibri</vt:lpstr>
      <vt:lpstr>#9Slide03 Sofia Pro Soft Bold</vt:lpstr>
      <vt:lpstr>#9Slide03 Sofia Pro Soft</vt:lpstr>
      <vt:lpstr>#9Slide03 SVNNew Athletic M54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1051</cp:revision>
  <dcterms:created xsi:type="dcterms:W3CDTF">2021-11-18T08:18:08Z</dcterms:created>
  <dcterms:modified xsi:type="dcterms:W3CDTF">2024-04-04T04:48:58Z</dcterms:modified>
  <cp:category>9Slide.vn</cp:category>
</cp:coreProperties>
</file>