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3" r:id="rId2"/>
    <p:sldId id="404" r:id="rId3"/>
    <p:sldId id="396" r:id="rId4"/>
    <p:sldId id="397" r:id="rId5"/>
    <p:sldId id="398" r:id="rId6"/>
    <p:sldId id="399" r:id="rId7"/>
    <p:sldId id="401" r:id="rId8"/>
    <p:sldId id="402" r:id="rId9"/>
    <p:sldId id="400" r:id="rId10"/>
    <p:sldId id="403" r:id="rId11"/>
    <p:sldId id="323" r:id="rId12"/>
  </p:sldIdLst>
  <p:sldSz cx="12192000" cy="6858000"/>
  <p:notesSz cx="6858000" cy="9144000"/>
  <p:embeddedFontLst>
    <p:embeddedFont>
      <p:font typeface="#9Slide03 IcielPanton Black" panose="020B0604020202020204" charset="0"/>
      <p:bold r:id="rId15"/>
    </p:embeddedFont>
    <p:embeddedFont>
      <p:font typeface="#9Slide03 Open Sans Bold" panose="020B0604020202020204" charset="0"/>
      <p:bold r:id="rId16"/>
    </p:embeddedFont>
    <p:embeddedFont>
      <p:font typeface="#9Slide03 Sofia Pro Soft" panose="020B0604020202020204" charset="0"/>
      <p:regular r:id="rId17"/>
    </p:embeddedFont>
    <p:embeddedFont>
      <p:font typeface="#9Slide03 Sofia Pro Soft Bold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A5"/>
    <a:srgbClr val="BAE8F2"/>
    <a:srgbClr val="BDF9FF"/>
    <a:srgbClr val="A7F7FF"/>
    <a:srgbClr val="EBFDFF"/>
    <a:srgbClr val="8ED3EE"/>
    <a:srgbClr val="CDC9E7"/>
    <a:srgbClr val="E7D8FC"/>
    <a:srgbClr val="00339A"/>
    <a:srgbClr val="BE9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86410"/>
  </p:normalViewPr>
  <p:slideViewPr>
    <p:cSldViewPr>
      <p:cViewPr varScale="1">
        <p:scale>
          <a:sx n="65" d="100"/>
          <a:sy n="65" d="100"/>
        </p:scale>
        <p:origin x="16" y="36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311B-8CD2-4364-978A-C85A9C59FE5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9510-13BA-4728-8BFA-1C799F8D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0.svg"/><Relationship Id="rId7" Type="http://schemas.openxmlformats.org/officeDocument/2006/relationships/image" Target="../media/image23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5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A083A7E9-B208-1540-C2AC-E704CBD8DC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818607" cy="2743200"/>
          </a:xfrm>
          <a:prstGeom prst="rect">
            <a:avLst/>
          </a:prstGeom>
        </p:spPr>
      </p:pic>
      <p:pic>
        <p:nvPicPr>
          <p:cNvPr id="8" name="PHẠM DUYÊN 4 - 9Slide.vn">
            <a:extLst>
              <a:ext uri="{FF2B5EF4-FFF2-40B4-BE49-F238E27FC236}">
                <a16:creationId xmlns:a16="http://schemas.microsoft.com/office/drawing/2014/main" id="{32F9AFF3-6085-B5B6-5553-205A1E5C8F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9692" y="186701"/>
            <a:ext cx="1713018" cy="1267632"/>
          </a:xfrm>
          <a:prstGeom prst="rect">
            <a:avLst/>
          </a:prstGeom>
        </p:spPr>
      </p:pic>
      <p:pic>
        <p:nvPicPr>
          <p:cNvPr id="10" name="PHẠM DUYÊN 6 - 9Slide.vn">
            <a:extLst>
              <a:ext uri="{FF2B5EF4-FFF2-40B4-BE49-F238E27FC236}">
                <a16:creationId xmlns:a16="http://schemas.microsoft.com/office/drawing/2014/main" id="{2D124DA5-942B-5460-C503-4002428260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93794" y="6188707"/>
            <a:ext cx="1462191" cy="268511"/>
          </a:xfrm>
          <a:prstGeom prst="rect">
            <a:avLst/>
          </a:prstGeom>
        </p:spPr>
      </p:pic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E1798F0E-D9BD-A288-130C-8509916BA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818607" cy="27432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3FFDEBA9-4E2A-8241-F9D9-988C95ED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>
            <a:off x="3429" y="5519414"/>
            <a:ext cx="818607" cy="1338586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55FD8A54-42E7-5A7E-D46D-16BC713ADC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511818">
            <a:off x="9797733" y="1731612"/>
            <a:ext cx="274875" cy="1027571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9B7B7D6C-F20E-41E1-650F-0C0C703A7C0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40623">
            <a:off x="8200869" y="4359610"/>
            <a:ext cx="198345" cy="741477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646C4D72-096C-9EAA-B321-805424DA054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577888">
            <a:off x="2240782" y="1438785"/>
            <a:ext cx="259402" cy="969727"/>
          </a:xfrm>
          <a:prstGeom prst="rect">
            <a:avLst/>
          </a:prstGeom>
        </p:spPr>
      </p:pic>
      <p:pic>
        <p:nvPicPr>
          <p:cNvPr id="20" name="PHẠM DUYÊN 12 - 9Slide.vn">
            <a:extLst>
              <a:ext uri="{FF2B5EF4-FFF2-40B4-BE49-F238E27FC236}">
                <a16:creationId xmlns:a16="http://schemas.microsoft.com/office/drawing/2014/main" id="{0A676CDE-4770-88E3-2E51-475269EC91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027740">
            <a:off x="4905231" y="5301814"/>
            <a:ext cx="274875" cy="1027571"/>
          </a:xfrm>
          <a:prstGeom prst="rect">
            <a:avLst/>
          </a:prstGeom>
        </p:spPr>
      </p:pic>
      <p:pic>
        <p:nvPicPr>
          <p:cNvPr id="6" name="PHẠM DUYÊN 13 - 9Slide.vn">
            <a:extLst>
              <a:ext uri="{FF2B5EF4-FFF2-40B4-BE49-F238E27FC236}">
                <a16:creationId xmlns:a16="http://schemas.microsoft.com/office/drawing/2014/main" id="{75771F9C-8F3D-DC21-89AD-F99A68E6D74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384113" y="-19050"/>
            <a:ext cx="1807925" cy="654140"/>
          </a:xfrm>
          <a:prstGeom prst="rect">
            <a:avLst/>
          </a:prstGeom>
        </p:spPr>
      </p:pic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586C4C23-626C-9BB8-C022-BDAA5C93F56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192038" y="-19050"/>
            <a:ext cx="1807925" cy="654140"/>
          </a:xfrm>
          <a:prstGeom prst="rect">
            <a:avLst/>
          </a:prstGeom>
        </p:spPr>
      </p:pic>
      <p:pic>
        <p:nvPicPr>
          <p:cNvPr id="24" name="PHẠM DUYÊN 15 - 9Slide.vn">
            <a:extLst>
              <a:ext uri="{FF2B5EF4-FFF2-40B4-BE49-F238E27FC236}">
                <a16:creationId xmlns:a16="http://schemas.microsoft.com/office/drawing/2014/main" id="{58C37E6A-5EBA-1F95-61C9-F52661DE968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99963" y="-19050"/>
            <a:ext cx="1807925" cy="654140"/>
          </a:xfrm>
          <a:prstGeom prst="rect">
            <a:avLst/>
          </a:prstGeom>
        </p:spPr>
      </p:pic>
      <p:pic>
        <p:nvPicPr>
          <p:cNvPr id="25" name="PHẠM DUYÊN 16 - 9Slide.vn">
            <a:extLst>
              <a:ext uri="{FF2B5EF4-FFF2-40B4-BE49-F238E27FC236}">
                <a16:creationId xmlns:a16="http://schemas.microsoft.com/office/drawing/2014/main" id="{FCE04D40-2F73-22D9-1BF0-789F1FA949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5156721">
            <a:off x="9761567" y="-474364"/>
            <a:ext cx="1907149" cy="2743200"/>
          </a:xfrm>
          <a:prstGeom prst="rect">
            <a:avLst/>
          </a:prstGeom>
        </p:spPr>
      </p:pic>
      <p:pic>
        <p:nvPicPr>
          <p:cNvPr id="35" name="PHẠM DUYÊN 17 - 9Slide.vn">
            <a:extLst>
              <a:ext uri="{FF2B5EF4-FFF2-40B4-BE49-F238E27FC236}">
                <a16:creationId xmlns:a16="http://schemas.microsoft.com/office/drawing/2014/main" id="{C4EEE03B-96AC-55D1-1EA4-3E4CF69A7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40" name="PHẠM DUYÊN 18 - 9Slide.vn">
            <a:extLst>
              <a:ext uri="{FF2B5EF4-FFF2-40B4-BE49-F238E27FC236}">
                <a16:creationId xmlns:a16="http://schemas.microsoft.com/office/drawing/2014/main" id="{1E5B8834-BFEE-EEF0-E2A0-BE958BD9F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41" name="PHẠM DUYÊN 19 - 9Slide.vn">
            <a:extLst>
              <a:ext uri="{FF2B5EF4-FFF2-40B4-BE49-F238E27FC236}">
                <a16:creationId xmlns:a16="http://schemas.microsoft.com/office/drawing/2014/main" id="{0FBC09D3-103B-2718-F836-4E3C7A51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69582"/>
          <a:stretch/>
        </p:blipFill>
        <p:spPr>
          <a:xfrm>
            <a:off x="5246368" y="5768045"/>
            <a:ext cx="4644437" cy="1109005"/>
          </a:xfrm>
          <a:prstGeom prst="rect">
            <a:avLst/>
          </a:prstGeom>
        </p:spPr>
      </p:pic>
      <p:pic>
        <p:nvPicPr>
          <p:cNvPr id="51" name="PHẠM DUYÊN 20 - 9Slide.vn">
            <a:extLst>
              <a:ext uri="{FF2B5EF4-FFF2-40B4-BE49-F238E27FC236}">
                <a16:creationId xmlns:a16="http://schemas.microsoft.com/office/drawing/2014/main" id="{7A1D4EC2-AE73-9660-29C1-E6F12A572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52" name="PHẠM DUYÊN 21 - 9Slide.vn">
            <a:extLst>
              <a:ext uri="{FF2B5EF4-FFF2-40B4-BE49-F238E27FC236}">
                <a16:creationId xmlns:a16="http://schemas.microsoft.com/office/drawing/2014/main" id="{5ADAB345-59D1-021F-3A59-D89EDA7F008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538802" y="2040817"/>
            <a:ext cx="1570086" cy="317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HẠM DUYÊN 22 - 9Slide.vn">
            <a:extLst>
              <a:ext uri="{FF2B5EF4-FFF2-40B4-BE49-F238E27FC236}">
                <a16:creationId xmlns:a16="http://schemas.microsoft.com/office/drawing/2014/main" id="{362290FE-612C-A6AB-06AE-30463D52396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03352" y="2917288"/>
            <a:ext cx="825698" cy="210178"/>
          </a:xfrm>
          <a:prstGeom prst="rect">
            <a:avLst/>
          </a:prstGeom>
        </p:spPr>
      </p:pic>
      <p:pic>
        <p:nvPicPr>
          <p:cNvPr id="54" name="PHẠM DUYÊN 23 - 9Slide.vn">
            <a:extLst>
              <a:ext uri="{FF2B5EF4-FFF2-40B4-BE49-F238E27FC236}">
                <a16:creationId xmlns:a16="http://schemas.microsoft.com/office/drawing/2014/main" id="{9E84FD23-86DC-12E7-F5FF-1120074B9F0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98747" y="4800600"/>
            <a:ext cx="2020730" cy="1950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HẠM DUYÊN 24 - 9Slide.vn">
            <a:extLst>
              <a:ext uri="{FF2B5EF4-FFF2-40B4-BE49-F238E27FC236}">
                <a16:creationId xmlns:a16="http://schemas.microsoft.com/office/drawing/2014/main" id="{03A1718D-2452-9618-8343-E1489BF1B54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311860" y="5762892"/>
            <a:ext cx="1308640" cy="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0F11B2E3-5A9C-294C-6375-8402A080C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8E724459-4D36-B284-516C-62306094D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B18C95FA-4BA7-9DDF-9E79-0507DB0A52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910A8E8A-241D-D9BF-2D00-46CCB58B84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3775" y="185873"/>
            <a:ext cx="1713018" cy="1267632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01B29562-A1AC-84B1-0FDE-DB78C34F8B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16612" y="1750280"/>
            <a:ext cx="5358776" cy="29741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13706BEE-DC3F-EC1F-9093-671AA64B7E0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299" y="3953143"/>
            <a:ext cx="1462191" cy="268511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ADA3E0D4-C5A8-3C5D-50DC-B707E8A2F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103E7581-0E83-0D48-D281-4099BFAAF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pic>
        <p:nvPicPr>
          <p:cNvPr id="14" name="PHẠM DUYÊN 9 - 9Slide.vn">
            <a:extLst>
              <a:ext uri="{FF2B5EF4-FFF2-40B4-BE49-F238E27FC236}">
                <a16:creationId xmlns:a16="http://schemas.microsoft.com/office/drawing/2014/main" id="{CDB096D6-0931-9661-3BD5-DDDB80F654F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511818">
            <a:off x="9797733" y="1731612"/>
            <a:ext cx="274875" cy="1027571"/>
          </a:xfrm>
          <a:prstGeom prst="rect">
            <a:avLst/>
          </a:prstGeom>
        </p:spPr>
      </p:pic>
      <p:pic>
        <p:nvPicPr>
          <p:cNvPr id="15" name="PHẠM DUYÊN 10 - 9Slide.vn">
            <a:extLst>
              <a:ext uri="{FF2B5EF4-FFF2-40B4-BE49-F238E27FC236}">
                <a16:creationId xmlns:a16="http://schemas.microsoft.com/office/drawing/2014/main" id="{5ED73AF0-5135-A801-660C-0C69571B76E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40623">
            <a:off x="8197579" y="4732674"/>
            <a:ext cx="198345" cy="741477"/>
          </a:xfrm>
          <a:prstGeom prst="rect">
            <a:avLst/>
          </a:prstGeom>
        </p:spPr>
      </p:pic>
      <p:pic>
        <p:nvPicPr>
          <p:cNvPr id="16" name="PHẠM DUYÊN 11 - 9Slide.vn">
            <a:extLst>
              <a:ext uri="{FF2B5EF4-FFF2-40B4-BE49-F238E27FC236}">
                <a16:creationId xmlns:a16="http://schemas.microsoft.com/office/drawing/2014/main" id="{4B1D7707-51A0-A859-05F9-1D06AD0524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8577888">
            <a:off x="2048636" y="1373810"/>
            <a:ext cx="259402" cy="969727"/>
          </a:xfrm>
          <a:prstGeom prst="rect">
            <a:avLst/>
          </a:prstGeom>
        </p:spPr>
      </p:pic>
      <p:pic>
        <p:nvPicPr>
          <p:cNvPr id="17" name="PHẠM DUYÊN 12 - 9Slide.vn">
            <a:extLst>
              <a:ext uri="{FF2B5EF4-FFF2-40B4-BE49-F238E27FC236}">
                <a16:creationId xmlns:a16="http://schemas.microsoft.com/office/drawing/2014/main" id="{190698D5-E5BE-CA9F-8ACE-B4B0FFF2BA3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027740">
            <a:off x="4534936" y="5301814"/>
            <a:ext cx="274875" cy="1027571"/>
          </a:xfrm>
          <a:prstGeom prst="rect">
            <a:avLst/>
          </a:prstGeom>
        </p:spPr>
      </p:pic>
      <p:pic>
        <p:nvPicPr>
          <p:cNvPr id="25" name="PHẠM DUYÊN 13 - 9Slide.vn">
            <a:extLst>
              <a:ext uri="{FF2B5EF4-FFF2-40B4-BE49-F238E27FC236}">
                <a16:creationId xmlns:a16="http://schemas.microsoft.com/office/drawing/2014/main" id="{375CCEBC-625D-B788-AA16-DCF996351E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384113" y="-19050"/>
            <a:ext cx="1807925" cy="654140"/>
          </a:xfrm>
          <a:prstGeom prst="rect">
            <a:avLst/>
          </a:prstGeom>
        </p:spPr>
      </p:pic>
      <p:pic>
        <p:nvPicPr>
          <p:cNvPr id="26" name="PHẠM DUYÊN 14 - 9Slide.vn">
            <a:extLst>
              <a:ext uri="{FF2B5EF4-FFF2-40B4-BE49-F238E27FC236}">
                <a16:creationId xmlns:a16="http://schemas.microsoft.com/office/drawing/2014/main" id="{A3FFDFBD-8735-F57C-FC55-73B98E91E2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192038" y="-19050"/>
            <a:ext cx="1807925" cy="654140"/>
          </a:xfrm>
          <a:prstGeom prst="rect">
            <a:avLst/>
          </a:prstGeom>
        </p:spPr>
      </p:pic>
      <p:pic>
        <p:nvPicPr>
          <p:cNvPr id="35" name="PHẠM DUYÊN 15 - 9Slide.vn">
            <a:extLst>
              <a:ext uri="{FF2B5EF4-FFF2-40B4-BE49-F238E27FC236}">
                <a16:creationId xmlns:a16="http://schemas.microsoft.com/office/drawing/2014/main" id="{C621CD0B-7EE8-0E37-78D2-D7B07C11A0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999963" y="-19050"/>
            <a:ext cx="1807925" cy="654140"/>
          </a:xfrm>
          <a:prstGeom prst="rect">
            <a:avLst/>
          </a:prstGeom>
        </p:spPr>
      </p:pic>
      <p:pic>
        <p:nvPicPr>
          <p:cNvPr id="36" name="PHẠM DUYÊN 16 - 9Slide.vn">
            <a:extLst>
              <a:ext uri="{FF2B5EF4-FFF2-40B4-BE49-F238E27FC236}">
                <a16:creationId xmlns:a16="http://schemas.microsoft.com/office/drawing/2014/main" id="{A6FDAB90-00EA-F179-7D55-47BC83B6D9C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5156721">
            <a:off x="9761567" y="-474364"/>
            <a:ext cx="1907149" cy="2743200"/>
          </a:xfrm>
          <a:prstGeom prst="rect">
            <a:avLst/>
          </a:prstGeom>
        </p:spPr>
      </p:pic>
      <p:pic>
        <p:nvPicPr>
          <p:cNvPr id="40" name="PHẠM DUYÊN 17 - 9Slide.vn">
            <a:extLst>
              <a:ext uri="{FF2B5EF4-FFF2-40B4-BE49-F238E27FC236}">
                <a16:creationId xmlns:a16="http://schemas.microsoft.com/office/drawing/2014/main" id="{2BD9C932-295D-860E-6A4C-ECB24C2F6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41" name="PHẠM DUYÊN 18 - 9Slide.vn">
            <a:extLst>
              <a:ext uri="{FF2B5EF4-FFF2-40B4-BE49-F238E27FC236}">
                <a16:creationId xmlns:a16="http://schemas.microsoft.com/office/drawing/2014/main" id="{80B93040-E4F2-D76D-1F3B-F41701A5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49" name="PHẠM DUYÊN 19 - 9Slide.vn">
            <a:extLst>
              <a:ext uri="{FF2B5EF4-FFF2-40B4-BE49-F238E27FC236}">
                <a16:creationId xmlns:a16="http://schemas.microsoft.com/office/drawing/2014/main" id="{43095E5B-8D8F-69CD-CA26-9478F68A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b="69582"/>
          <a:stretch/>
        </p:blipFill>
        <p:spPr>
          <a:xfrm>
            <a:off x="5246368" y="5768045"/>
            <a:ext cx="4644437" cy="1109005"/>
          </a:xfrm>
          <a:prstGeom prst="rect">
            <a:avLst/>
          </a:prstGeom>
        </p:spPr>
      </p:pic>
      <p:pic>
        <p:nvPicPr>
          <p:cNvPr id="50" name="PHẠM DUYÊN 20 - 9Slide.vn">
            <a:extLst>
              <a:ext uri="{FF2B5EF4-FFF2-40B4-BE49-F238E27FC236}">
                <a16:creationId xmlns:a16="http://schemas.microsoft.com/office/drawing/2014/main" id="{8D4AB36D-875D-3BBD-8030-F2C7628C1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51" name="PHẠM DUYÊN 21 - 9Slide.vn">
            <a:extLst>
              <a:ext uri="{FF2B5EF4-FFF2-40B4-BE49-F238E27FC236}">
                <a16:creationId xmlns:a16="http://schemas.microsoft.com/office/drawing/2014/main" id="{20D95875-F67B-550C-F794-6308F526FA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538802" y="2040817"/>
            <a:ext cx="1570086" cy="317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HẠM DUYÊN 22 - 9Slide.vn">
            <a:extLst>
              <a:ext uri="{FF2B5EF4-FFF2-40B4-BE49-F238E27FC236}">
                <a16:creationId xmlns:a16="http://schemas.microsoft.com/office/drawing/2014/main" id="{18D28DF9-0515-1F96-2C14-EE8AE62B28B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11544" y="3218822"/>
            <a:ext cx="825698" cy="210178"/>
          </a:xfrm>
          <a:prstGeom prst="rect">
            <a:avLst/>
          </a:prstGeom>
        </p:spPr>
      </p:pic>
      <p:pic>
        <p:nvPicPr>
          <p:cNvPr id="53" name="PHẠM DUYÊN 23 - 9Slide.vn">
            <a:extLst>
              <a:ext uri="{FF2B5EF4-FFF2-40B4-BE49-F238E27FC236}">
                <a16:creationId xmlns:a16="http://schemas.microsoft.com/office/drawing/2014/main" id="{FE470118-B93D-ED0E-DC2E-E8E1BE396D4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86701" y="4218679"/>
            <a:ext cx="2542432" cy="2453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HẠM DUYÊN 24 - 9Slide.vn">
            <a:extLst>
              <a:ext uri="{FF2B5EF4-FFF2-40B4-BE49-F238E27FC236}">
                <a16:creationId xmlns:a16="http://schemas.microsoft.com/office/drawing/2014/main" id="{1254B7FB-719F-0854-F916-5075AE09339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311860" y="5762892"/>
            <a:ext cx="1308640" cy="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HẠM DUYÊN 17 - 9Slide.vn">
            <a:extLst>
              <a:ext uri="{FF2B5EF4-FFF2-40B4-BE49-F238E27FC236}">
                <a16:creationId xmlns:a16="http://schemas.microsoft.com/office/drawing/2014/main" id="{DCF565BE-BF42-9DFF-FC37-BEECE5122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12" name="PHẠM DUYÊN 18 - 9Slide.vn">
            <a:extLst>
              <a:ext uri="{FF2B5EF4-FFF2-40B4-BE49-F238E27FC236}">
                <a16:creationId xmlns:a16="http://schemas.microsoft.com/office/drawing/2014/main" id="{F2E6E565-8182-2F31-3268-B820AD983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13" name="PHẠM DUYÊN 20 - 9Slide.vn">
            <a:extLst>
              <a:ext uri="{FF2B5EF4-FFF2-40B4-BE49-F238E27FC236}">
                <a16:creationId xmlns:a16="http://schemas.microsoft.com/office/drawing/2014/main" id="{0F762BE5-5BC8-D52C-84CA-469624C6A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8491C14E-5AE6-A9DE-DEC4-011F00011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2560D977-105C-AA6D-C21A-6D3536A2E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A64DF279-4401-6C04-D400-24FC224A8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4F8D0DEB-5E66-8480-F0F2-ADFD70EBBC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5" name="PHẠM DUYÊN 7 - 9Slide.vn">
            <a:extLst>
              <a:ext uri="{FF2B5EF4-FFF2-40B4-BE49-F238E27FC236}">
                <a16:creationId xmlns:a16="http://schemas.microsoft.com/office/drawing/2014/main" id="{2DA9C193-926C-3D83-7986-B198B1C41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6" name="PHẠM DUYÊN 8 - 9Slide.vn">
            <a:extLst>
              <a:ext uri="{FF2B5EF4-FFF2-40B4-BE49-F238E27FC236}">
                <a16:creationId xmlns:a16="http://schemas.microsoft.com/office/drawing/2014/main" id="{42EFE434-EF6C-B11A-87B2-337D2C7E86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53" name="PHẠM DUYÊN 1 - 9Slide.vn">
            <a:extLst>
              <a:ext uri="{FF2B5EF4-FFF2-40B4-BE49-F238E27FC236}">
                <a16:creationId xmlns:a16="http://schemas.microsoft.com/office/drawing/2014/main" id="{AECC9CBC-4F95-F55A-18C8-E004B739A98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076DFF6-5627-C112-B107-3724E149960D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D5DB7ED-FDF2-0BCE-18FB-6CD2BDC28CE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654C6283-E46E-1844-8E6B-AAEB7EF7C6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5581A660-D587-3A10-05EB-13E1D4EAA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654C6283-E46E-1844-8E6B-AAEB7EF7C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4" name="PHẠM DUYÊN 17 - 9Slide.vn">
            <a:extLst>
              <a:ext uri="{FF2B5EF4-FFF2-40B4-BE49-F238E27FC236}">
                <a16:creationId xmlns:a16="http://schemas.microsoft.com/office/drawing/2014/main" id="{7AD3773E-13B5-8DF9-F092-388E46C12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5" name="PHẠM DUYÊN 18 - 9Slide.vn">
            <a:extLst>
              <a:ext uri="{FF2B5EF4-FFF2-40B4-BE49-F238E27FC236}">
                <a16:creationId xmlns:a16="http://schemas.microsoft.com/office/drawing/2014/main" id="{5DBD3B0C-1080-99B9-3ECB-9A9AA924A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6" name="PHẠM DUYÊN 20 - 9Slide.vn">
            <a:extLst>
              <a:ext uri="{FF2B5EF4-FFF2-40B4-BE49-F238E27FC236}">
                <a16:creationId xmlns:a16="http://schemas.microsoft.com/office/drawing/2014/main" id="{C4CC3DB1-632C-6FBE-E4C1-CF4921592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DE858F43-F63D-8831-EAFF-5ED38DFDC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B0B7C727-6175-103F-B72C-6BB55EEE3D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63822D9A-7E6A-C091-C4AF-70CC7879B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4737A8E4-6EDA-73EC-AD44-23ED48BF9B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25F42FCD-FDA3-F7B9-BDB8-D1910028F9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2" name="PHẠM DUYÊN 8 - 9Slide.vn">
            <a:extLst>
              <a:ext uri="{FF2B5EF4-FFF2-40B4-BE49-F238E27FC236}">
                <a16:creationId xmlns:a16="http://schemas.microsoft.com/office/drawing/2014/main" id="{D37616C2-970A-9EB1-D84E-C57855575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13" name="PHẠM DUYÊN 1 - 9Slide.vn">
            <a:extLst>
              <a:ext uri="{FF2B5EF4-FFF2-40B4-BE49-F238E27FC236}">
                <a16:creationId xmlns:a16="http://schemas.microsoft.com/office/drawing/2014/main" id="{5CCD0496-E264-0E71-5259-D5DF093AB938}"/>
              </a:ext>
            </a:extLst>
          </p:cNvPr>
          <p:cNvGrpSpPr/>
          <p:nvPr userDrawn="1"/>
        </p:nvGrpSpPr>
        <p:grpSpPr>
          <a:xfrm>
            <a:off x="229520" y="215900"/>
            <a:ext cx="11732960" cy="4852173"/>
            <a:chOff x="730319" y="673100"/>
            <a:chExt cx="10731362" cy="5511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70708B-51B9-E201-6A5B-19F499F455A3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B1EDF-540B-D082-881F-0F888B376696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HẠM DUYÊN 23 - 9Slide.vn">
            <a:extLst>
              <a:ext uri="{FF2B5EF4-FFF2-40B4-BE49-F238E27FC236}">
                <a16:creationId xmlns:a16="http://schemas.microsoft.com/office/drawing/2014/main" id="{7984904D-6CFB-DF04-0598-D42DBB5B73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6492" y="5089436"/>
            <a:ext cx="1713466" cy="1653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HẠM DUYÊN 16 - 9Slide.vn">
            <a:extLst>
              <a:ext uri="{FF2B5EF4-FFF2-40B4-BE49-F238E27FC236}">
                <a16:creationId xmlns:a16="http://schemas.microsoft.com/office/drawing/2014/main" id="{5013AA04-7894-3BCD-75EE-2303C5EF4B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156721">
            <a:off x="8630622" y="4631654"/>
            <a:ext cx="19071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HẠM DUYÊN 13 - 9Slide.vn">
            <a:extLst>
              <a:ext uri="{FF2B5EF4-FFF2-40B4-BE49-F238E27FC236}">
                <a16:creationId xmlns:a16="http://schemas.microsoft.com/office/drawing/2014/main" id="{C81BDCB3-FAE4-6F76-96F1-176FC6489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8101" y="-152400"/>
            <a:ext cx="1498600" cy="542220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64822338-8F66-25C2-9AD7-E27C92BDF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6701" y="-152400"/>
            <a:ext cx="1498600" cy="542220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F44DAD85-BD13-AC89-E707-EAA006958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45301" y="-152400"/>
            <a:ext cx="1498600" cy="542220"/>
          </a:xfrm>
          <a:prstGeom prst="rect">
            <a:avLst/>
          </a:prstGeom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5581A660-D587-3A10-05EB-13E1D4EAA9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3 - 9Slide.vn">
            <a:extLst>
              <a:ext uri="{FF2B5EF4-FFF2-40B4-BE49-F238E27FC236}">
                <a16:creationId xmlns:a16="http://schemas.microsoft.com/office/drawing/2014/main" id="{654C6283-E46E-1844-8E6B-AAEB7EF7C6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6" name="PHẠM DUYÊN 17 - 9Slide.vn">
            <a:extLst>
              <a:ext uri="{FF2B5EF4-FFF2-40B4-BE49-F238E27FC236}">
                <a16:creationId xmlns:a16="http://schemas.microsoft.com/office/drawing/2014/main" id="{105C57FC-C4CB-D434-0460-29C238037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7" name="PHẠM DUYÊN 18 - 9Slide.vn">
            <a:extLst>
              <a:ext uri="{FF2B5EF4-FFF2-40B4-BE49-F238E27FC236}">
                <a16:creationId xmlns:a16="http://schemas.microsoft.com/office/drawing/2014/main" id="{919E54C1-B1C8-A247-4037-5BDB42EE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8" name="PHẠM DUYÊN 20 - 9Slide.vn">
            <a:extLst>
              <a:ext uri="{FF2B5EF4-FFF2-40B4-BE49-F238E27FC236}">
                <a16:creationId xmlns:a16="http://schemas.microsoft.com/office/drawing/2014/main" id="{91F29670-0F02-1E3B-F735-2A936891A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9250B14E-C035-1B5C-2A3D-F00F71B51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29A5A9D8-0B81-8FFD-FA43-A4F5404D35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FBDA4C60-09E9-EB45-E6B5-C73BFCB05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BF0B8FC1-C638-F345-1063-98C5DADB14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64BE8E30-2CC1-2FB6-3361-1AFD31819D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27D12E40-C7D0-ABA3-D9C5-F10E91273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15" name="PHẠM DUYÊN 1 - 9Slide.vn">
            <a:extLst>
              <a:ext uri="{FF2B5EF4-FFF2-40B4-BE49-F238E27FC236}">
                <a16:creationId xmlns:a16="http://schemas.microsoft.com/office/drawing/2014/main" id="{D158D973-32CA-1736-FAED-F24A6C1DE997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392084-BDF3-1AE8-1C74-7AF03F94BB2B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162C7E-7266-6BBA-1314-A3D4C2FA93B0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HẠM DUYÊN 21 - 9Slide.vn">
            <a:extLst>
              <a:ext uri="{FF2B5EF4-FFF2-40B4-BE49-F238E27FC236}">
                <a16:creationId xmlns:a16="http://schemas.microsoft.com/office/drawing/2014/main" id="{40437B17-A5F3-9BE7-69C1-6986AC0396B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>
            <a:off x="10592377" y="5456749"/>
            <a:ext cx="880894" cy="1779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23 - 9Slide.vn">
            <a:extLst>
              <a:ext uri="{FF2B5EF4-FFF2-40B4-BE49-F238E27FC236}">
                <a16:creationId xmlns:a16="http://schemas.microsoft.com/office/drawing/2014/main" id="{4CA98B9E-6591-FDF1-48C9-0B8840F3CEC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9395" y="5599695"/>
            <a:ext cx="1220750" cy="117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03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7 - 9Slide.vn">
            <a:extLst>
              <a:ext uri="{FF2B5EF4-FFF2-40B4-BE49-F238E27FC236}">
                <a16:creationId xmlns:a16="http://schemas.microsoft.com/office/drawing/2014/main" id="{9981D0D1-00DA-8C4A-BD7F-36FE71D16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5" name="PHẠM DUYÊN 18 - 9Slide.vn">
            <a:extLst>
              <a:ext uri="{FF2B5EF4-FFF2-40B4-BE49-F238E27FC236}">
                <a16:creationId xmlns:a16="http://schemas.microsoft.com/office/drawing/2014/main" id="{73C6C1BB-BD84-D47A-C522-76DC6CFFF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6" name="PHẠM DUYÊN 20 - 9Slide.vn">
            <a:extLst>
              <a:ext uri="{FF2B5EF4-FFF2-40B4-BE49-F238E27FC236}">
                <a16:creationId xmlns:a16="http://schemas.microsoft.com/office/drawing/2014/main" id="{2EF045FD-D53D-F5AF-D882-28A7193C9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A93F1086-6E12-AC32-02D6-D69CDB8D49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DD2B5BF7-A7AF-2E49-0C8D-C01798FC7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CF984EFB-BF28-C080-C90C-75357E769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C33469B3-DB2D-7E94-2ABC-78CAE28ED0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12" name="PHẠM DUYÊN 7 - 9Slide.vn">
            <a:extLst>
              <a:ext uri="{FF2B5EF4-FFF2-40B4-BE49-F238E27FC236}">
                <a16:creationId xmlns:a16="http://schemas.microsoft.com/office/drawing/2014/main" id="{5A1431A9-844D-E623-FAD0-CB6FCAA27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3" name="PHẠM DUYÊN 8 - 9Slide.vn">
            <a:extLst>
              <a:ext uri="{FF2B5EF4-FFF2-40B4-BE49-F238E27FC236}">
                <a16:creationId xmlns:a16="http://schemas.microsoft.com/office/drawing/2014/main" id="{8D216974-059A-0B88-A293-9AA888684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14" name="PHẠM DUYÊN 1 - 9Slide.vn">
            <a:extLst>
              <a:ext uri="{FF2B5EF4-FFF2-40B4-BE49-F238E27FC236}">
                <a16:creationId xmlns:a16="http://schemas.microsoft.com/office/drawing/2014/main" id="{CA5FA681-694B-DEAC-B33B-2E315CB6ACE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300F76-9B51-38BC-3C99-D664173543EC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3955B7-4F21-2E80-BE2D-C068F6F2B145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HẠM DUYÊN 3 - 9Slide.vn">
            <a:extLst>
              <a:ext uri="{FF2B5EF4-FFF2-40B4-BE49-F238E27FC236}">
                <a16:creationId xmlns:a16="http://schemas.microsoft.com/office/drawing/2014/main" id="{66BDC720-7DF2-2EF6-EDA9-007FBA097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6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HẠM DUYÊN 17 - 9Slide.vn">
            <a:extLst>
              <a:ext uri="{FF2B5EF4-FFF2-40B4-BE49-F238E27FC236}">
                <a16:creationId xmlns:a16="http://schemas.microsoft.com/office/drawing/2014/main" id="{CD630163-3DA1-0341-B196-E76AFFF47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28" name="PHẠM DUYÊN 18 - 9Slide.vn">
            <a:extLst>
              <a:ext uri="{FF2B5EF4-FFF2-40B4-BE49-F238E27FC236}">
                <a16:creationId xmlns:a16="http://schemas.microsoft.com/office/drawing/2014/main" id="{CEC69F5E-8D75-8F95-9C29-7E30AA745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29" name="PHẠM DUYÊN 20 - 9Slide.vn">
            <a:extLst>
              <a:ext uri="{FF2B5EF4-FFF2-40B4-BE49-F238E27FC236}">
                <a16:creationId xmlns:a16="http://schemas.microsoft.com/office/drawing/2014/main" id="{4E71FC1A-6CFE-8359-8BAA-0C98665A4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BF394F09-1E26-7BD1-0B19-8563F576E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31" name="PHẠM DUYÊN 7 - 9Slide.vn">
            <a:extLst>
              <a:ext uri="{FF2B5EF4-FFF2-40B4-BE49-F238E27FC236}">
                <a16:creationId xmlns:a16="http://schemas.microsoft.com/office/drawing/2014/main" id="{C80373E6-ADA0-BB58-CDE6-EF9DA9A10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32" name="PHẠM DUYÊN 8 - 9Slide.vn">
            <a:extLst>
              <a:ext uri="{FF2B5EF4-FFF2-40B4-BE49-F238E27FC236}">
                <a16:creationId xmlns:a16="http://schemas.microsoft.com/office/drawing/2014/main" id="{7FBC336B-905F-A9AD-6AC8-8093A75B0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33" name="PHẠM DUYÊN 3 - 9Slide.vn">
            <a:extLst>
              <a:ext uri="{FF2B5EF4-FFF2-40B4-BE49-F238E27FC236}">
                <a16:creationId xmlns:a16="http://schemas.microsoft.com/office/drawing/2014/main" id="{078A9AC3-E959-FCC1-2F03-D0623772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8FF8181F-4634-16FA-9C95-4F1CCF53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0616AB0F-912C-F41E-3973-FCDDC6B70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36" name="PHẠM DUYÊN 1 - 9Slide.vn">
            <a:extLst>
              <a:ext uri="{FF2B5EF4-FFF2-40B4-BE49-F238E27FC236}">
                <a16:creationId xmlns:a16="http://schemas.microsoft.com/office/drawing/2014/main" id="{EF12441B-96F2-BD28-008C-2C70E29AD72E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8EA3EC-9CBF-5915-AEF7-9711BC84F431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2C9395-2A70-4487-7FBD-5234F8C9A776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HẠM DUYÊN 3 - 9Slide.vn">
            <a:extLst>
              <a:ext uri="{FF2B5EF4-FFF2-40B4-BE49-F238E27FC236}">
                <a16:creationId xmlns:a16="http://schemas.microsoft.com/office/drawing/2014/main" id="{12ACD748-75BD-AD0A-3E4A-7186D22D6D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V 2 - 9Slide.vn">
            <a:extLst>
              <a:ext uri="{FF2B5EF4-FFF2-40B4-BE49-F238E27FC236}">
                <a16:creationId xmlns:a16="http://schemas.microsoft.com/office/drawing/2014/main" id="{BCBE84B5-49B4-736E-5DD3-F847BC4A0717}"/>
              </a:ext>
            </a:extLst>
          </p:cNvPr>
          <p:cNvSpPr/>
          <p:nvPr userDrawn="1"/>
        </p:nvSpPr>
        <p:spPr>
          <a:xfrm>
            <a:off x="2895600" y="762000"/>
            <a:ext cx="3943226" cy="165288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7000"/>
              </a:lnSpc>
            </a:pPr>
            <a:r>
              <a:rPr lang="en-US" sz="8800" b="1" spc="200">
                <a:ln w="28575">
                  <a:solidFill>
                    <a:schemeClr val="bg1"/>
                  </a:solidFill>
                </a:ln>
                <a:solidFill>
                  <a:srgbClr val="F16B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Aurora" panose="02040603050506020204" pitchFamily="18" charset="0"/>
                <a:ea typeface="Tahoma" panose="020B0604030504040204" pitchFamily="34" charset="0"/>
                <a:cs typeface="+mn-ea"/>
              </a:rPr>
              <a:t>Ghi</a:t>
            </a:r>
            <a:r>
              <a:rPr lang="en-US" sz="8800" b="1" spc="200" baseline="0">
                <a:ln w="28575">
                  <a:solidFill>
                    <a:schemeClr val="bg1"/>
                  </a:solidFill>
                </a:ln>
                <a:solidFill>
                  <a:srgbClr val="F16B7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Aurora" panose="02040603050506020204" pitchFamily="18" charset="0"/>
                <a:ea typeface="Tahoma" panose="020B0604030504040204" pitchFamily="34" charset="0"/>
                <a:cs typeface="+mn-ea"/>
              </a:rPr>
              <a:t> nhớ</a:t>
            </a:r>
            <a:endParaRPr lang="en-US" sz="8800" b="1" spc="200" dirty="0">
              <a:ln w="19050">
                <a:solidFill>
                  <a:schemeClr val="bg1">
                    <a:lumMod val="95000"/>
                  </a:schemeClr>
                </a:solidFill>
              </a:ln>
              <a:gradFill>
                <a:gsLst>
                  <a:gs pos="38000">
                    <a:srgbClr val="FCA287"/>
                  </a:gs>
                  <a:gs pos="99000">
                    <a:srgbClr val="FFC000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TM Aurora" panose="02040603050506020204" pitchFamily="18" charset="0"/>
              <a:ea typeface="Tahoma" panose="020B0604030504040204" pitchFamily="34" charset="0"/>
              <a:cs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15D428-069C-694F-A4ED-84A357FAD1AF}"/>
              </a:ext>
            </a:extLst>
          </p:cNvPr>
          <p:cNvGrpSpPr/>
          <p:nvPr userDrawn="1"/>
        </p:nvGrpSpPr>
        <p:grpSpPr>
          <a:xfrm>
            <a:off x="3301925" y="2766734"/>
            <a:ext cx="3536901" cy="1324532"/>
            <a:chOff x="1766254" y="1894688"/>
            <a:chExt cx="3536901" cy="1324532"/>
          </a:xfrm>
        </p:grpSpPr>
        <p:sp>
          <p:nvSpPr>
            <p:cNvPr id="4" name="PHẠM DUYÊN 1 - 9Slide.vn">
              <a:extLst>
                <a:ext uri="{FF2B5EF4-FFF2-40B4-BE49-F238E27FC236}">
                  <a16:creationId xmlns:a16="http://schemas.microsoft.com/office/drawing/2014/main" id="{8B75A298-D8C6-BE66-05EA-9130D8900DFB}"/>
                </a:ext>
              </a:extLst>
            </p:cNvPr>
            <p:cNvSpPr/>
            <p:nvPr/>
          </p:nvSpPr>
          <p:spPr>
            <a:xfrm>
              <a:off x="1766254" y="1894688"/>
              <a:ext cx="352974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BÀI 60</a:t>
              </a:r>
              <a:endParaRPr lang="zh-CN" altLang="en-US" sz="800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  <p:sp>
          <p:nvSpPr>
            <p:cNvPr id="5" name="PHẠM DUYÊN 2 - 9Slide.vn">
              <a:extLst>
                <a:ext uri="{FF2B5EF4-FFF2-40B4-BE49-F238E27FC236}">
                  <a16:creationId xmlns:a16="http://schemas.microsoft.com/office/drawing/2014/main" id="{D468FA15-4576-4F4C-E5F3-A29C60C7BDDA}"/>
                </a:ext>
              </a:extLst>
            </p:cNvPr>
            <p:cNvSpPr/>
            <p:nvPr/>
          </p:nvSpPr>
          <p:spPr>
            <a:xfrm>
              <a:off x="1773406" y="1895781"/>
              <a:ext cx="352974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8000">
                  <a:solidFill>
                    <a:srgbClr val="002060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BÀI 60</a:t>
              </a:r>
              <a:endParaRPr lang="zh-CN" altLang="en-US" sz="8000" dirty="0">
                <a:solidFill>
                  <a:srgbClr val="002060"/>
                </a:solidFill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BED18E-4852-9BF7-46E3-D0687FB9F742}"/>
              </a:ext>
            </a:extLst>
          </p:cNvPr>
          <p:cNvGrpSpPr/>
          <p:nvPr userDrawn="1"/>
        </p:nvGrpSpPr>
        <p:grpSpPr>
          <a:xfrm>
            <a:off x="507089" y="4090173"/>
            <a:ext cx="11177821" cy="2565163"/>
            <a:chOff x="-2053894" y="1894688"/>
            <a:chExt cx="11177821" cy="2565163"/>
          </a:xfrm>
        </p:grpSpPr>
        <p:sp>
          <p:nvSpPr>
            <p:cNvPr id="7" name="PHẠM DUYÊN 1 - 9Slide.vn">
              <a:extLst>
                <a:ext uri="{FF2B5EF4-FFF2-40B4-BE49-F238E27FC236}">
                  <a16:creationId xmlns:a16="http://schemas.microsoft.com/office/drawing/2014/main" id="{9AAFB7D1-52A1-47F3-AF46-BA25CF572932}"/>
                </a:ext>
              </a:extLst>
            </p:cNvPr>
            <p:cNvSpPr/>
            <p:nvPr/>
          </p:nvSpPr>
          <p:spPr>
            <a:xfrm>
              <a:off x="-2053894" y="1894688"/>
              <a:ext cx="11170046" cy="2554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So sánh các số</a:t>
              </a:r>
              <a:b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</a:br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trong phạm vi 100 000</a:t>
              </a:r>
              <a:endParaRPr lang="zh-CN" altLang="en-US" sz="8000">
                <a:ln w="15240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  <p:sp>
          <p:nvSpPr>
            <p:cNvPr id="8" name="PHẠM DUYÊN 2 - 9Slide.vn">
              <a:extLst>
                <a:ext uri="{FF2B5EF4-FFF2-40B4-BE49-F238E27FC236}">
                  <a16:creationId xmlns:a16="http://schemas.microsoft.com/office/drawing/2014/main" id="{A7329E2B-9E8B-3A06-4994-34995743E4C8}"/>
                </a:ext>
              </a:extLst>
            </p:cNvPr>
            <p:cNvSpPr/>
            <p:nvPr/>
          </p:nvSpPr>
          <p:spPr>
            <a:xfrm>
              <a:off x="-2046119" y="1905306"/>
              <a:ext cx="11170046" cy="2554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8000">
                  <a:solidFill>
                    <a:srgbClr val="375A8D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So sánh các số</a:t>
              </a:r>
              <a:br>
                <a:rPr lang="en-US" altLang="zh-CN" sz="8000">
                  <a:solidFill>
                    <a:srgbClr val="375A8D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</a:br>
              <a:r>
                <a:rPr lang="en-US" altLang="zh-CN" sz="8000">
                  <a:solidFill>
                    <a:srgbClr val="375A8D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trong phạm vi 100 000</a:t>
              </a:r>
              <a:endParaRPr lang="zh-CN" altLang="en-US" sz="8000" dirty="0">
                <a:solidFill>
                  <a:srgbClr val="375A8D"/>
                </a:solidFill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F65417-A683-AA60-6F9D-35DA92CCC10F}"/>
              </a:ext>
            </a:extLst>
          </p:cNvPr>
          <p:cNvGrpSpPr/>
          <p:nvPr userDrawn="1"/>
        </p:nvGrpSpPr>
        <p:grpSpPr>
          <a:xfrm>
            <a:off x="6730263" y="386229"/>
            <a:ext cx="5132273" cy="2866301"/>
            <a:chOff x="3301925" y="2766734"/>
            <a:chExt cx="5132273" cy="2866301"/>
          </a:xfrm>
        </p:grpSpPr>
        <p:sp>
          <p:nvSpPr>
            <p:cNvPr id="9" name="PHẠM DUYÊN 1 - 9Slide.vn">
              <a:extLst>
                <a:ext uri="{FF2B5EF4-FFF2-40B4-BE49-F238E27FC236}">
                  <a16:creationId xmlns:a16="http://schemas.microsoft.com/office/drawing/2014/main" id="{AC98F11D-C35A-D958-8A78-A4E28410DDDF}"/>
                </a:ext>
              </a:extLst>
            </p:cNvPr>
            <p:cNvSpPr/>
            <p:nvPr userDrawn="1"/>
          </p:nvSpPr>
          <p:spPr>
            <a:xfrm>
              <a:off x="3301925" y="2766734"/>
              <a:ext cx="5125121" cy="2865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7000"/>
                </a:lnSpc>
              </a:pPr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TIẾT HỌC</a:t>
              </a:r>
              <a:b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</a:br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KẾT THÚC</a:t>
              </a:r>
              <a:endParaRPr lang="zh-CN" altLang="en-US" sz="800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DD7CC304-586D-8852-A86D-6A1D00C01371}"/>
                </a:ext>
              </a:extLst>
            </p:cNvPr>
            <p:cNvSpPr/>
            <p:nvPr userDrawn="1"/>
          </p:nvSpPr>
          <p:spPr>
            <a:xfrm>
              <a:off x="3309077" y="2767827"/>
              <a:ext cx="5125121" cy="2865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7000"/>
                </a:lnSpc>
              </a:pPr>
              <a:r>
                <a:rPr lang="en-US" altLang="zh-CN" sz="8000">
                  <a:solidFill>
                    <a:srgbClr val="002060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TIẾT HỌC</a:t>
              </a:r>
              <a:br>
                <a:rPr lang="en-US" altLang="zh-CN" sz="8000">
                  <a:solidFill>
                    <a:srgbClr val="002060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</a:br>
              <a:r>
                <a:rPr lang="en-US" altLang="zh-CN" sz="8000">
                  <a:solidFill>
                    <a:srgbClr val="002060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KẾT THÚC</a:t>
              </a:r>
              <a:endParaRPr lang="zh-CN" altLang="en-US" sz="8000" dirty="0">
                <a:solidFill>
                  <a:srgbClr val="002060"/>
                </a:solidFill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4.58333E-6 -3.7037E-7 L 0.00027 -0.02338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CDFF"/>
            </a:gs>
            <a:gs pos="74000">
              <a:srgbClr val="61B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54CA863D-16D0-79A9-D1A7-CBAC511E19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46FF6114-7157-5AE0-4379-D1BA4A1D001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3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4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5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6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" name="PHẠM DUYÊN 8 - 9Slide.vn">
            <a:extLst>
              <a:ext uri="{FF2B5EF4-FFF2-40B4-BE49-F238E27FC236}">
                <a16:creationId xmlns:a16="http://schemas.microsoft.com/office/drawing/2014/main" id="{730DCD98-74DF-8CF5-66AF-157BA9B5FA6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t="16250" b="27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70" r:id="rId4"/>
    <p:sldLayoutId id="2147483668" r:id="rId5"/>
    <p:sldLayoutId id="2147483669" r:id="rId6"/>
    <p:sldLayoutId id="2147483666" r:id="rId7"/>
    <p:sldLayoutId id="2147483659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HẠM DUYÊN 1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861274">
            <a:off x="3522479" y="734473"/>
            <a:ext cx="1302848" cy="612338"/>
          </a:xfrm>
          <a:prstGeom prst="rect">
            <a:avLst/>
          </a:prstGeom>
        </p:spPr>
      </p:pic>
      <p:pic>
        <p:nvPicPr>
          <p:cNvPr id="7" name="PHẠM DUYÊN 2 - 9Slide.vn">
            <a:extLst>
              <a:ext uri="{FF2B5EF4-FFF2-40B4-BE49-F238E27FC236}">
                <a16:creationId xmlns:a16="http://schemas.microsoft.com/office/drawing/2014/main" id="{4FB27462-59D8-5A95-4865-F11608E59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1" t="29101" r="20133" b="30774"/>
          <a:stretch/>
        </p:blipFill>
        <p:spPr>
          <a:xfrm>
            <a:off x="862630" y="491154"/>
            <a:ext cx="1746250" cy="776110"/>
          </a:xfrm>
          <a:prstGeom prst="rect">
            <a:avLst/>
          </a:prstGeom>
        </p:spPr>
      </p:pic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5231020" y="5105400"/>
            <a:ext cx="1729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 2 </a:t>
            </a:r>
          </a:p>
        </p:txBody>
      </p:sp>
      <p:pic>
        <p:nvPicPr>
          <p:cNvPr id="24" name="PHẠM DUYÊN 4 - 9Slide.vn">
            <a:extLst>
              <a:ext uri="{FF2B5EF4-FFF2-40B4-BE49-F238E27FC236}">
                <a16:creationId xmlns:a16="http://schemas.microsoft.com/office/drawing/2014/main" id="{7D46F53B-8316-12E3-AB98-949D1A176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43" y="912241"/>
            <a:ext cx="4541914" cy="2139881"/>
          </a:xfrm>
          <a:prstGeom prst="rect">
            <a:avLst/>
          </a:prstGeom>
        </p:spPr>
      </p:pic>
      <p:pic>
        <p:nvPicPr>
          <p:cNvPr id="25" name="PHẠM DUYÊN 5 - 9Slide.vn">
            <a:extLst>
              <a:ext uri="{FF2B5EF4-FFF2-40B4-BE49-F238E27FC236}">
                <a16:creationId xmlns:a16="http://schemas.microsoft.com/office/drawing/2014/main" id="{6E269612-66CD-DB95-A98E-31BE274BA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590800"/>
            <a:ext cx="8839200" cy="2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53E124E3-E950-A058-4A79-0D0AC57EBE7F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CF1798-F47D-0AB2-9FE6-8E8A99C1A21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A06484-AF74-E9F6-76C6-7CE1C7E626A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907ED2-BE7F-296B-2060-AA92126BEF1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9062FE-D191-B631-5974-031E546E116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73C4F73-3A3C-CB5C-9CC2-4FDC0C63FB4D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314190" y="416119"/>
            <a:ext cx="6782059" cy="919401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chữ số thích hợp.</a:t>
            </a:r>
            <a:endParaRPr lang="vi-VN" sz="48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231288CB-02C4-BA14-B1F7-8AFDCDD49A56}"/>
              </a:ext>
            </a:extLst>
          </p:cNvPr>
          <p:cNvSpPr/>
          <p:nvPr/>
        </p:nvSpPr>
        <p:spPr>
          <a:xfrm>
            <a:off x="2514600" y="1828800"/>
            <a:ext cx="7162800" cy="863696"/>
          </a:xfrm>
          <a:prstGeom prst="roundRect">
            <a:avLst>
              <a:gd name="adj" fmla="val 12727"/>
            </a:avLst>
          </a:prstGeom>
          <a:solidFill>
            <a:srgbClr val="FFE4A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750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42 371 &gt; 42 37 </a:t>
            </a: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19755487-38C8-BD54-A293-09E3EA37F200}"/>
              </a:ext>
            </a:extLst>
          </p:cNvPr>
          <p:cNvSpPr/>
          <p:nvPr/>
        </p:nvSpPr>
        <p:spPr>
          <a:xfrm>
            <a:off x="8351425" y="2023922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E4A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EA2721CA-C95F-4F7C-6C2D-67347A84C491}"/>
              </a:ext>
            </a:extLst>
          </p:cNvPr>
          <p:cNvSpPr/>
          <p:nvPr/>
        </p:nvSpPr>
        <p:spPr>
          <a:xfrm>
            <a:off x="8267700" y="19558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BF334F0C-AC19-FB51-7A1B-8741C24ECDBF}"/>
              </a:ext>
            </a:extLst>
          </p:cNvPr>
          <p:cNvSpPr/>
          <p:nvPr/>
        </p:nvSpPr>
        <p:spPr>
          <a:xfrm>
            <a:off x="2514600" y="3257550"/>
            <a:ext cx="7162800" cy="863696"/>
          </a:xfrm>
          <a:prstGeom prst="roundRect">
            <a:avLst>
              <a:gd name="adj" fmla="val 12727"/>
            </a:avLst>
          </a:prstGeom>
          <a:solidFill>
            <a:srgbClr val="FFE4A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85750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50 826 &lt; 50  </a:t>
            </a: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FC7E759C-3DA9-9B63-779D-7DCD902F2CB2}"/>
              </a:ext>
            </a:extLst>
          </p:cNvPr>
          <p:cNvSpPr/>
          <p:nvPr/>
        </p:nvSpPr>
        <p:spPr>
          <a:xfrm>
            <a:off x="7894225" y="3452672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E4A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PHẠM DUYÊN 8 - 9Slide.vn">
            <a:extLst>
              <a:ext uri="{FF2B5EF4-FFF2-40B4-BE49-F238E27FC236}">
                <a16:creationId xmlns:a16="http://schemas.microsoft.com/office/drawing/2014/main" id="{EFB93462-5571-FEFD-2628-E58549577E40}"/>
              </a:ext>
            </a:extLst>
          </p:cNvPr>
          <p:cNvSpPr/>
          <p:nvPr/>
        </p:nvSpPr>
        <p:spPr>
          <a:xfrm>
            <a:off x="7791450" y="3394075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12028D-2AA8-AA81-2321-2376C379305D}"/>
              </a:ext>
            </a:extLst>
          </p:cNvPr>
          <p:cNvSpPr/>
          <p:nvPr/>
        </p:nvSpPr>
        <p:spPr>
          <a:xfrm>
            <a:off x="5457825" y="1894122"/>
            <a:ext cx="447675" cy="753828"/>
          </a:xfrm>
          <a:prstGeom prst="round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88FE0DC-D392-09AC-DD8C-569327A36C5A}"/>
              </a:ext>
            </a:extLst>
          </p:cNvPr>
          <p:cNvSpPr/>
          <p:nvPr/>
        </p:nvSpPr>
        <p:spPr>
          <a:xfrm>
            <a:off x="4743450" y="3341922"/>
            <a:ext cx="581025" cy="753828"/>
          </a:xfrm>
          <a:prstGeom prst="round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9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- 9Slide.vn">
            <a:extLst>
              <a:ext uri="{FF2B5EF4-FFF2-40B4-BE49-F238E27FC236}">
                <a16:creationId xmlns:a16="http://schemas.microsoft.com/office/drawing/2014/main" id="{0A55F8D5-CC1A-83D1-A412-4BC92CF1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1949356"/>
            <a:ext cx="4953000" cy="28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94197-140B-41E9-9EDD-8C4CAA2617C7}"/>
              </a:ext>
            </a:extLst>
          </p:cNvPr>
          <p:cNvSpPr txBox="1"/>
          <p:nvPr/>
        </p:nvSpPr>
        <p:spPr>
          <a:xfrm>
            <a:off x="3352800" y="450771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FC6D5-DF7C-4E4F-8E91-1457071C512B}"/>
              </a:ext>
            </a:extLst>
          </p:cNvPr>
          <p:cNvSpPr txBox="1"/>
          <p:nvPr/>
        </p:nvSpPr>
        <p:spPr>
          <a:xfrm>
            <a:off x="838200" y="1676400"/>
            <a:ext cx="10896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100 000.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100 000).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100 000).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65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FFB1A4-8A46-50E7-A0F1-1482F2DA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10" y="2112217"/>
            <a:ext cx="4733730" cy="23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0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HẠM DUYÊN 2 - 9Slide.vn">
            <a:extLst>
              <a:ext uri="{FF2B5EF4-FFF2-40B4-BE49-F238E27FC236}">
                <a16:creationId xmlns:a16="http://schemas.microsoft.com/office/drawing/2014/main" id="{D9091FF6-982E-2AD8-18F1-CD7D8AD55745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307841" y="5457111"/>
            <a:ext cx="7759959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Huyện   </a:t>
            </a:r>
            <a:r>
              <a:rPr lang="en-US" sz="3600" spc="-4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có ít dân nhất.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HẠM DUYÊN 2 - 9Slide.vn">
            <a:extLst>
              <a:ext uri="{FF2B5EF4-FFF2-40B4-BE49-F238E27FC236}">
                <a16:creationId xmlns:a16="http://schemas.microsoft.com/office/drawing/2014/main" id="{EFA0DF5D-9FDC-083B-06CE-3FD4B6F2C368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307841" y="4533186"/>
            <a:ext cx="7759959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Huyện    </a:t>
            </a:r>
            <a:r>
              <a:rPr lang="en-US" sz="3600" spc="-4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có đông dân nhất.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HẠM DUYÊN 7 - 9Slide.vn">
            <a:extLst>
              <a:ext uri="{FF2B5EF4-FFF2-40B4-BE49-F238E27FC236}">
                <a16:creationId xmlns:a16="http://schemas.microsoft.com/office/drawing/2014/main" id="{FC380C57-49DE-C513-5D40-4779C48F2BC2}"/>
              </a:ext>
            </a:extLst>
          </p:cNvPr>
          <p:cNvSpPr/>
          <p:nvPr/>
        </p:nvSpPr>
        <p:spPr>
          <a:xfrm>
            <a:off x="3531572" y="556188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PHẠM DUYÊN 7 - 9Slide.vn">
            <a:extLst>
              <a:ext uri="{FF2B5EF4-FFF2-40B4-BE49-F238E27FC236}">
                <a16:creationId xmlns:a16="http://schemas.microsoft.com/office/drawing/2014/main" id="{6D7A0D4B-9C75-2670-26C1-A3B4F4ACACC0}"/>
              </a:ext>
            </a:extLst>
          </p:cNvPr>
          <p:cNvSpPr/>
          <p:nvPr/>
        </p:nvSpPr>
        <p:spPr>
          <a:xfrm>
            <a:off x="3531572" y="4618911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A6F57195-46F6-A939-6D2B-71EBFB503846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4D2A08-6729-A843-F70C-1EAB8851990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CA217AA-03A5-3306-4136-C6536C222D6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913861F-00A7-2EE7-002B-AEBEC61CE61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A6081E-8EE7-A304-C35F-359DC7A0BA9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FC23FB7E-B253-D7BB-2E23-8A26850D3DC3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307841" y="514544"/>
            <a:ext cx="8063624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40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huyện A, B, C, D có số dân là:</a:t>
            </a:r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BBF2A52F-A880-F149-495E-A8F47F75FA55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307841" y="1300038"/>
            <a:ext cx="10198359" cy="144316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•</a:t>
            </a:r>
            <a:r>
              <a:rPr lang="en-US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 </a:t>
            </a:r>
            <a:r>
              <a:rPr lang="vi-VN" sz="3400" spc="-180">
                <a:latin typeface="Times New Roman" panose="02020603050405020304" pitchFamily="18" charset="0"/>
                <a:cs typeface="Times New Roman" panose="02020603050405020304" pitchFamily="18" charset="0"/>
              </a:rPr>
              <a:t>Huyện A: 73 017 người    </a:t>
            </a:r>
            <a:r>
              <a:rPr lang="en-US" sz="3400" spc="-18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•</a:t>
            </a:r>
            <a:r>
              <a:rPr lang="en-US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 </a:t>
            </a:r>
            <a:r>
              <a:rPr lang="vi-VN" sz="3400" spc="-180">
                <a:latin typeface="Times New Roman" panose="02020603050405020304" pitchFamily="18" charset="0"/>
                <a:cs typeface="Times New Roman" panose="02020603050405020304" pitchFamily="18" charset="0"/>
              </a:rPr>
              <a:t>Huyện B: 78 655 người</a:t>
            </a:r>
          </a:p>
          <a:p>
            <a:pPr>
              <a:lnSpc>
                <a:spcPct val="120000"/>
              </a:lnSpc>
            </a:pPr>
            <a:r>
              <a:rPr lang="vi-VN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•</a:t>
            </a:r>
            <a:r>
              <a:rPr lang="en-US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 </a:t>
            </a:r>
            <a:r>
              <a:rPr lang="vi-VN" sz="3400" spc="-180">
                <a:latin typeface="Times New Roman" panose="02020603050405020304" pitchFamily="18" charset="0"/>
                <a:cs typeface="Times New Roman" panose="02020603050405020304" pitchFamily="18" charset="0"/>
              </a:rPr>
              <a:t>Huyện C: 75 400 người         </a:t>
            </a:r>
            <a:r>
              <a:rPr lang="en-US" sz="3400" spc="-18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•</a:t>
            </a:r>
            <a:r>
              <a:rPr lang="en-US" sz="3400" spc="-180">
                <a:solidFill>
                  <a:srgbClr val="7030A0"/>
                </a:solidFill>
                <a:latin typeface="Times New Roman" panose="02020603050405020304" pitchFamily="18" charset="0"/>
                <a:ea typeface="#9Slide03 Open Sans Bold" panose="020B0806030504020204" pitchFamily="34" charset="0"/>
                <a:cs typeface="Times New Roman" panose="02020603050405020304" pitchFamily="18" charset="0"/>
              </a:rPr>
              <a:t> </a:t>
            </a:r>
            <a:r>
              <a:rPr lang="vi-VN" sz="3400" spc="-180">
                <a:latin typeface="Times New Roman" panose="02020603050405020304" pitchFamily="18" charset="0"/>
                <a:cs typeface="Times New Roman" panose="02020603050405020304" pitchFamily="18" charset="0"/>
              </a:rPr>
              <a:t>Huyện D: 73 420 người.</a:t>
            </a:r>
          </a:p>
        </p:txBody>
      </p: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90661AD2-9593-4C44-3C6E-504B151083F1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307841" y="2743200"/>
            <a:ext cx="10121024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Sắp xếp các số trên theo thứ tự từ bé đến lớn: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16D0DAC0-0264-86C4-074E-A4BAB63FB891}"/>
              </a:ext>
            </a:extLst>
          </p:cNvPr>
          <p:cNvSpPr/>
          <p:nvPr/>
        </p:nvSpPr>
        <p:spPr>
          <a:xfrm>
            <a:off x="1676400" y="3588715"/>
            <a:ext cx="1890010" cy="652428"/>
          </a:xfrm>
          <a:prstGeom prst="roundRect">
            <a:avLst>
              <a:gd name="adj" fmla="val 14247"/>
            </a:avLst>
          </a:prstGeom>
          <a:solidFill>
            <a:srgbClr val="E7D8FC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spc="-4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73 017</a:t>
            </a:r>
          </a:p>
        </p:txBody>
      </p:sp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431E5747-0792-D893-4C05-BF39FA94B487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556972" y="3652215"/>
            <a:ext cx="368300" cy="677585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828E4BB1-D8A5-8B59-EBE0-FFEB56CDC3BB}"/>
              </a:ext>
            </a:extLst>
          </p:cNvPr>
          <p:cNvSpPr/>
          <p:nvPr/>
        </p:nvSpPr>
        <p:spPr>
          <a:xfrm>
            <a:off x="3915834" y="3588715"/>
            <a:ext cx="1890010" cy="652428"/>
          </a:xfrm>
          <a:prstGeom prst="roundRect">
            <a:avLst>
              <a:gd name="adj" fmla="val 14247"/>
            </a:avLst>
          </a:prstGeom>
          <a:solidFill>
            <a:srgbClr val="E7D8FC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spc="-4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73 420</a:t>
            </a:r>
          </a:p>
        </p:txBody>
      </p:sp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4A90C267-74E4-CF9B-2CDF-B5B1B1A62BFD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796406" y="3652215"/>
            <a:ext cx="368300" cy="677585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HẠM DUYÊN 3 - 9Slide.vn">
            <a:extLst>
              <a:ext uri="{FF2B5EF4-FFF2-40B4-BE49-F238E27FC236}">
                <a16:creationId xmlns:a16="http://schemas.microsoft.com/office/drawing/2014/main" id="{F77F8ADA-DC8A-06AD-6F99-5146E94C4CA1}"/>
              </a:ext>
            </a:extLst>
          </p:cNvPr>
          <p:cNvSpPr/>
          <p:nvPr/>
        </p:nvSpPr>
        <p:spPr>
          <a:xfrm>
            <a:off x="6155268" y="3588715"/>
            <a:ext cx="1890010" cy="652428"/>
          </a:xfrm>
          <a:prstGeom prst="roundRect">
            <a:avLst>
              <a:gd name="adj" fmla="val 14247"/>
            </a:avLst>
          </a:prstGeom>
          <a:solidFill>
            <a:srgbClr val="E7D8FC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spc="-4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75 400</a:t>
            </a:r>
          </a:p>
        </p:txBody>
      </p:sp>
      <p:sp>
        <p:nvSpPr>
          <p:cNvPr id="17" name="PHẠM DUYÊN 2 - 9Slide.vn">
            <a:extLst>
              <a:ext uri="{FF2B5EF4-FFF2-40B4-BE49-F238E27FC236}">
                <a16:creationId xmlns:a16="http://schemas.microsoft.com/office/drawing/2014/main" id="{E6A8916D-514D-1856-F62E-08BD171A88EF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8035840" y="3652215"/>
            <a:ext cx="368300" cy="677585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HẠM DUYÊN 3 - 9Slide.vn">
            <a:extLst>
              <a:ext uri="{FF2B5EF4-FFF2-40B4-BE49-F238E27FC236}">
                <a16:creationId xmlns:a16="http://schemas.microsoft.com/office/drawing/2014/main" id="{9D0E3CF7-0D85-4FDC-7C4D-A23876D35532}"/>
              </a:ext>
            </a:extLst>
          </p:cNvPr>
          <p:cNvSpPr/>
          <p:nvPr/>
        </p:nvSpPr>
        <p:spPr>
          <a:xfrm>
            <a:off x="8394700" y="3588715"/>
            <a:ext cx="1890010" cy="652428"/>
          </a:xfrm>
          <a:prstGeom prst="roundRect">
            <a:avLst>
              <a:gd name="adj" fmla="val 14247"/>
            </a:avLst>
          </a:prstGeom>
          <a:solidFill>
            <a:srgbClr val="E7D8FC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spc="-4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78 655</a:t>
            </a:r>
          </a:p>
        </p:txBody>
      </p:sp>
      <p:sp>
        <p:nvSpPr>
          <p:cNvPr id="21" name="PHẠM DUYÊN 8 - 9Slide.vn">
            <a:extLst>
              <a:ext uri="{FF2B5EF4-FFF2-40B4-BE49-F238E27FC236}">
                <a16:creationId xmlns:a16="http://schemas.microsoft.com/office/drawing/2014/main" id="{E25A6AF3-DF46-5196-CB6A-4A1C69CA5DBF}"/>
              </a:ext>
            </a:extLst>
          </p:cNvPr>
          <p:cNvSpPr/>
          <p:nvPr/>
        </p:nvSpPr>
        <p:spPr>
          <a:xfrm>
            <a:off x="3443288" y="4549775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0033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HẠM DUYÊN 8 - 9Slide.vn">
            <a:extLst>
              <a:ext uri="{FF2B5EF4-FFF2-40B4-BE49-F238E27FC236}">
                <a16:creationId xmlns:a16="http://schemas.microsoft.com/office/drawing/2014/main" id="{0D445898-273D-965F-9C3E-145F1BB8339C}"/>
              </a:ext>
            </a:extLst>
          </p:cNvPr>
          <p:cNvSpPr/>
          <p:nvPr/>
        </p:nvSpPr>
        <p:spPr>
          <a:xfrm>
            <a:off x="3443288" y="54737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0033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52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3" grpId="0" animBg="1"/>
      <p:bldP spid="23" grpId="1" animBg="1"/>
      <p:bldP spid="20" grpId="0" animBg="1"/>
      <p:bldP spid="20" grpId="1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A5333B33-AE84-2C7D-228A-7251650F8773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6DE3441-5615-5A66-2D5C-56B465A5D86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5C0809-AD8D-5DCD-660F-C8940008E3EA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540022-57F2-77A6-A038-052228F8EE6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6772A5-2C19-C536-E599-24980ADDF78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1D054947-4921-796F-41B0-B04012DAF12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8315" y="476444"/>
            <a:ext cx="10019973" cy="1464231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là sức chứa của một số sân vận động ở Việt Nam.</a:t>
            </a:r>
            <a:endParaRPr lang="vi-VN" sz="40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1433B1A-7A2E-FB3F-BF63-10BFA6087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97657"/>
              </p:ext>
            </p:extLst>
          </p:nvPr>
        </p:nvGraphicFramePr>
        <p:xfrm>
          <a:off x="873712" y="2187135"/>
          <a:ext cx="1044457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76">
                  <a:extLst>
                    <a:ext uri="{9D8B030D-6E8A-4147-A177-3AD203B41FA5}">
                      <a16:colId xmlns:a16="http://schemas.microsoft.com/office/drawing/2014/main" val="299901339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80454785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85337399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Sân vận động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Sức chứa (người)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834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Mỹ Đình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40 192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174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Lạch Tray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28 000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3148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Thiên Trường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30 000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8913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Thống Nhất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25 000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7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5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103D09-CF24-E903-C3FA-52559FAE99CA}"/>
              </a:ext>
            </a:extLst>
          </p:cNvPr>
          <p:cNvSpPr/>
          <p:nvPr/>
        </p:nvSpPr>
        <p:spPr>
          <a:xfrm>
            <a:off x="1015288" y="3932472"/>
            <a:ext cx="8371308" cy="51569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B65088-C390-271D-B9BB-54A75DE5714D}"/>
              </a:ext>
            </a:extLst>
          </p:cNvPr>
          <p:cNvSpPr/>
          <p:nvPr/>
        </p:nvSpPr>
        <p:spPr>
          <a:xfrm>
            <a:off x="9392622" y="3932472"/>
            <a:ext cx="1784090" cy="515696"/>
          </a:xfrm>
          <a:prstGeom prst="roundRect">
            <a:avLst/>
          </a:prstGeom>
          <a:solidFill>
            <a:srgbClr val="BE9FEB">
              <a:alpha val="4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EB666B-D214-7222-E6CF-9B3B166A420B}"/>
              </a:ext>
            </a:extLst>
          </p:cNvPr>
          <p:cNvSpPr/>
          <p:nvPr/>
        </p:nvSpPr>
        <p:spPr>
          <a:xfrm>
            <a:off x="595410" y="4482978"/>
            <a:ext cx="6691798" cy="515696"/>
          </a:xfrm>
          <a:prstGeom prst="roundRect">
            <a:avLst/>
          </a:prstGeom>
          <a:solidFill>
            <a:srgbClr val="BE9FEB">
              <a:alpha val="4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3CF94D-FF1E-C43C-1F6B-01816BA97917}"/>
              </a:ext>
            </a:extLst>
          </p:cNvPr>
          <p:cNvSpPr/>
          <p:nvPr/>
        </p:nvSpPr>
        <p:spPr>
          <a:xfrm>
            <a:off x="1015287" y="5065115"/>
            <a:ext cx="10097471" cy="515696"/>
          </a:xfrm>
          <a:prstGeom prst="roundRect">
            <a:avLst/>
          </a:prstGeom>
          <a:solidFill>
            <a:srgbClr val="FFFF00">
              <a:alpha val="4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9CDEC044-492C-CE86-F979-52202A11D960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AC31D6-C1E7-6193-43A0-A06FC5305BD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355712B-4E20-D0EE-A930-0AB5A54FB63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B157582-BA7C-7914-392B-D8A0111627B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E290D0-9465-6963-798E-FF3FC20EFDF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6CDB5C4-024D-34A8-1ADB-4AB921BCE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82608"/>
              </p:ext>
            </p:extLst>
          </p:nvPr>
        </p:nvGraphicFramePr>
        <p:xfrm>
          <a:off x="2352676" y="609600"/>
          <a:ext cx="74866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250">
                  <a:extLst>
                    <a:ext uri="{9D8B030D-6E8A-4147-A177-3AD203B41FA5}">
                      <a16:colId xmlns:a16="http://schemas.microsoft.com/office/drawing/2014/main" val="2999013394"/>
                    </a:ext>
                  </a:extLst>
                </a:gridCol>
                <a:gridCol w="3277200">
                  <a:extLst>
                    <a:ext uri="{9D8B030D-6E8A-4147-A177-3AD203B41FA5}">
                      <a16:colId xmlns:a16="http://schemas.microsoft.com/office/drawing/2014/main" val="1804547857"/>
                    </a:ext>
                  </a:extLst>
                </a:gridCol>
                <a:gridCol w="3277200">
                  <a:extLst>
                    <a:ext uri="{9D8B030D-6E8A-4147-A177-3AD203B41FA5}">
                      <a16:colId xmlns:a16="http://schemas.microsoft.com/office/drawing/2014/main" val="385337399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Sân vận động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Sức chứa (người)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8344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Mỹ Đình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40 192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174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Lạch Tray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28 000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3148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Thiên Trường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30 000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8913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Thống Nhất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25 000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76824"/>
                  </a:ext>
                </a:extLst>
              </a:tr>
            </a:tbl>
          </a:graphicData>
        </a:graphic>
      </p:graphicFrame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7F1ADCEF-EFFA-0D0F-0543-99C872F970E4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42925" y="3276600"/>
            <a:ext cx="11106150" cy="2330648"/>
          </a:xfrm>
          <a:prstGeom prst="roundRect">
            <a:avLst>
              <a:gd name="adj" fmla="val 3022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sân vận động trên:</a:t>
            </a:r>
          </a:p>
          <a:p>
            <a:r>
              <a:rPr lang="vi-VN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Sân vận động nào có sức chứa lớn nhất? Sân vận động nào có sức chứa nhỏ nhất?</a:t>
            </a:r>
          </a:p>
          <a:p>
            <a:r>
              <a:rPr lang="vi-VN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Sân vận động nào có sức chứa trên 40 000 người?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0BE5BF-F4C8-8B1B-53F6-CE66DDD3D565}"/>
              </a:ext>
            </a:extLst>
          </p:cNvPr>
          <p:cNvSpPr/>
          <p:nvPr/>
        </p:nvSpPr>
        <p:spPr>
          <a:xfrm>
            <a:off x="7105261" y="1161293"/>
            <a:ext cx="2169368" cy="43890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15DB2A-329E-2D4C-5EA6-A2F3EB90FE22}"/>
              </a:ext>
            </a:extLst>
          </p:cNvPr>
          <p:cNvSpPr/>
          <p:nvPr/>
        </p:nvSpPr>
        <p:spPr>
          <a:xfrm>
            <a:off x="7105261" y="2719506"/>
            <a:ext cx="2169368" cy="43890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471CF1-AA14-7A0F-284A-69F39E178F0E}"/>
              </a:ext>
            </a:extLst>
          </p:cNvPr>
          <p:cNvSpPr/>
          <p:nvPr/>
        </p:nvSpPr>
        <p:spPr>
          <a:xfrm>
            <a:off x="7089710" y="1155073"/>
            <a:ext cx="2169368" cy="43890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1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2677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2677 1.1111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6771 -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9" grpId="0" animBg="1"/>
      <p:bldP spid="9" grpId="1" animBg="1"/>
      <p:bldP spid="9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E7362D8F-681E-A175-DA9A-5948EE154736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E2AE2E-4873-8771-86C5-D29847A0BAA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8FBB445-43D7-A464-CA7D-DCFBFB7AC55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5BA60F0-3482-8852-DDE5-9A2B7D153F4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53013F-5E3E-5047-6805-581424E25F0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1E5AAF-9131-F779-3E57-FBC3823C6C0E}"/>
              </a:ext>
            </a:extLst>
          </p:cNvPr>
          <p:cNvSpPr txBox="1"/>
          <p:nvPr/>
        </p:nvSpPr>
        <p:spPr>
          <a:xfrm>
            <a:off x="675626" y="1131603"/>
            <a:ext cx="108407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4000" b="0" i="0" spc="6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Ta có: 25 000 &lt; 28 000 &lt; 30 000 &lt; 40 192.</a:t>
            </a:r>
          </a:p>
          <a:p>
            <a:pPr algn="just" latinLnBrk="0"/>
            <a:r>
              <a:rPr lang="vi-VN" sz="4000" b="0" i="0" spc="6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vi-VN" sz="4000" b="0" i="0" spc="6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sân vận động Mỹ Đình có sức chứa lớn nhất</a:t>
            </a:r>
            <a:r>
              <a:rPr lang="vi-VN" sz="4000" b="0" i="0" spc="6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0" i="0" spc="60">
                <a:solidFill>
                  <a:srgbClr val="0033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sân vận động Thống Nhất có sức chứa nhỏ nhất</a:t>
            </a:r>
            <a:r>
              <a:rPr lang="vi-VN" sz="4000" b="0" i="0" spc="6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latinLnBrk="0"/>
            <a:r>
              <a:rPr lang="vi-VN" sz="4000" b="0" i="0" spc="6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Sân vận động Mỹ Đình có sức chứa trên 40 000 người.</a:t>
            </a:r>
          </a:p>
        </p:txBody>
      </p:sp>
    </p:spTree>
    <p:extLst>
      <p:ext uri="{BB962C8B-B14F-4D97-AF65-F5344CB8AC3E}">
        <p14:creationId xmlns:p14="http://schemas.microsoft.com/office/powerpoint/2010/main" val="3985840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570525A3-11A1-811E-F1CB-8E87FC45C03C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CD3309F-D1A1-A22C-804C-71B71A1956F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9FB8DBD-ED82-4D7F-DE34-DD1260D59B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D1B6EB1-777B-BF43-0893-2A76753B9C9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87677D-92DC-3262-73FC-D7870F6831F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9E662F4B-493D-0262-0A8E-48C20D2B7249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5140" y="463744"/>
            <a:ext cx="10344193" cy="214526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40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Công-tơ-mét của một xe máy xác định số ki-lô-mét xe máy đó đã đi được. Dưới đây là công-tơ-mét của ba xe máy: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FA228-29E9-87C1-0062-362A10D85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/>
          <a:stretch/>
        </p:blipFill>
        <p:spPr>
          <a:xfrm>
            <a:off x="434159" y="2844800"/>
            <a:ext cx="11323683" cy="257040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84A4F214-1233-B278-BFC5-D909B77C8A9C}"/>
              </a:ext>
            </a:extLst>
          </p:cNvPr>
          <p:cNvSpPr txBox="1"/>
          <p:nvPr/>
        </p:nvSpPr>
        <p:spPr>
          <a:xfrm>
            <a:off x="2028371" y="54877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ED3B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16760C34-DCB0-04F7-280A-080EE4CE461A}"/>
              </a:ext>
            </a:extLst>
          </p:cNvPr>
          <p:cNvSpPr txBox="1"/>
          <p:nvPr/>
        </p:nvSpPr>
        <p:spPr>
          <a:xfrm>
            <a:off x="5796362" y="54877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ED3B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F6928E06-D0DE-EDE1-2755-2D40EE364E9B}"/>
              </a:ext>
            </a:extLst>
          </p:cNvPr>
          <p:cNvSpPr txBox="1"/>
          <p:nvPr/>
        </p:nvSpPr>
        <p:spPr>
          <a:xfrm>
            <a:off x="9562751" y="5487769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ED3B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6724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40000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40000" fill="hold" grpId="0" nodeType="withEffect" p14:presetBounceEnd="3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40000" fill="hold" grpId="0" nodeType="withEffect" p14:presetBounceEnd="3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40000" fill="hold" grpId="0" nodeType="withEffect" p14:presetBounceEnd="3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10" grpId="0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579F866-3BD0-72AC-C709-D6C32D5FA545}"/>
              </a:ext>
            </a:extLst>
          </p:cNvPr>
          <p:cNvSpPr/>
          <p:nvPr/>
        </p:nvSpPr>
        <p:spPr>
          <a:xfrm>
            <a:off x="536683" y="3429000"/>
            <a:ext cx="11118634" cy="1047750"/>
          </a:xfrm>
          <a:prstGeom prst="roundRect">
            <a:avLst/>
          </a:prstGeom>
          <a:solidFill>
            <a:srgbClr val="FFE4A5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66DCB743-4BAD-4661-6375-A984D662A82C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08888" y="5609511"/>
            <a:ext cx="10297312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    </a:t>
            </a:r>
            <a:r>
              <a:rPr lang="en-US" sz="3600" spc="-4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đã đi được số ki-lô-mét ít nhất.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HẠM DUYÊN 2 - 9Slide.vn">
            <a:extLst>
              <a:ext uri="{FF2B5EF4-FFF2-40B4-BE49-F238E27FC236}">
                <a16:creationId xmlns:a16="http://schemas.microsoft.com/office/drawing/2014/main" id="{0D291E8B-21B0-0727-1009-9C0251B14A33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208888" y="4685586"/>
            <a:ext cx="10221112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máy    </a:t>
            </a:r>
            <a:r>
              <a:rPr lang="en-US" sz="3600" spc="-4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spc="-4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đã đi được số ki-lô-mét nhiều nhất.</a:t>
            </a:r>
            <a:endParaRPr lang="vi-VN" sz="3600" spc="-4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9E1A6-19C4-B746-126E-DC0F932B4C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/>
          <a:stretch/>
        </p:blipFill>
        <p:spPr>
          <a:xfrm>
            <a:off x="1079501" y="457200"/>
            <a:ext cx="10033000" cy="227743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PHẠM DUYÊN 5 - 9Slide.vn">
            <a:extLst>
              <a:ext uri="{FF2B5EF4-FFF2-40B4-BE49-F238E27FC236}">
                <a16:creationId xmlns:a16="http://schemas.microsoft.com/office/drawing/2014/main" id="{B12FB1E5-3F11-478C-4929-B4C4B33DEED3}"/>
              </a:ext>
            </a:extLst>
          </p:cNvPr>
          <p:cNvSpPr txBox="1"/>
          <p:nvPr/>
        </p:nvSpPr>
        <p:spPr>
          <a:xfrm>
            <a:off x="2492003" y="27989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ED3B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PHẠM DUYÊN 6 - 9Slide.vn">
            <a:extLst>
              <a:ext uri="{FF2B5EF4-FFF2-40B4-BE49-F238E27FC236}">
                <a16:creationId xmlns:a16="http://schemas.microsoft.com/office/drawing/2014/main" id="{9667AB62-BBCC-D704-59AA-FBDEB8C440EF}"/>
              </a:ext>
            </a:extLst>
          </p:cNvPr>
          <p:cNvSpPr txBox="1"/>
          <p:nvPr/>
        </p:nvSpPr>
        <p:spPr>
          <a:xfrm>
            <a:off x="5830516" y="27989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ED3B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DC66D654-CC8B-640F-5C42-A2AF56E18B90}"/>
              </a:ext>
            </a:extLst>
          </p:cNvPr>
          <p:cNvSpPr txBox="1"/>
          <p:nvPr/>
        </p:nvSpPr>
        <p:spPr>
          <a:xfrm>
            <a:off x="9167608" y="27989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ED3B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7" name="PHẠM DUYÊN 2 - 9Slide.vn">
            <a:extLst>
              <a:ext uri="{FF2B5EF4-FFF2-40B4-BE49-F238E27FC236}">
                <a16:creationId xmlns:a16="http://schemas.microsoft.com/office/drawing/2014/main" id="{97B4AAF7-A155-8F1E-20DD-9FAAEE2C91E8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1559434" y="1176116"/>
            <a:chExt cx="668922" cy="7078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F5D770-EA6E-DBF2-70B2-E8D79AD091A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65EFF71-1115-BA24-5530-517C84DB08F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3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2375FA-748E-468A-5133-5AABE275B73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10DE33-1E38-9D52-4DC2-379AED1FAB9B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B08513A2-813A-182E-B003-BA7A9E4117CD}"/>
              </a:ext>
            </a:extLst>
          </p:cNvPr>
          <p:cNvSpPr/>
          <p:nvPr/>
        </p:nvSpPr>
        <p:spPr>
          <a:xfrm>
            <a:off x="3136284" y="571428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PHẠM DUYÊN 7 - 9Slide.vn">
            <a:extLst>
              <a:ext uri="{FF2B5EF4-FFF2-40B4-BE49-F238E27FC236}">
                <a16:creationId xmlns:a16="http://schemas.microsoft.com/office/drawing/2014/main" id="{ACA407ED-CB52-B05F-939E-28BBD5C1236A}"/>
              </a:ext>
            </a:extLst>
          </p:cNvPr>
          <p:cNvSpPr/>
          <p:nvPr/>
        </p:nvSpPr>
        <p:spPr>
          <a:xfrm>
            <a:off x="3136284" y="4771311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PHẠM DUYÊN 8 - 9Slide.vn">
            <a:extLst>
              <a:ext uri="{FF2B5EF4-FFF2-40B4-BE49-F238E27FC236}">
                <a16:creationId xmlns:a16="http://schemas.microsoft.com/office/drawing/2014/main" id="{8DB63F79-7CC7-D582-96C3-5AECFE02FDC5}"/>
              </a:ext>
            </a:extLst>
          </p:cNvPr>
          <p:cNvSpPr/>
          <p:nvPr/>
        </p:nvSpPr>
        <p:spPr>
          <a:xfrm>
            <a:off x="3048000" y="4702175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0033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HẠM DUYÊN 8 - 9Slide.vn">
            <a:extLst>
              <a:ext uri="{FF2B5EF4-FFF2-40B4-BE49-F238E27FC236}">
                <a16:creationId xmlns:a16="http://schemas.microsoft.com/office/drawing/2014/main" id="{0C8CB8F4-56EC-C8A7-62B7-4A4FD069536A}"/>
              </a:ext>
            </a:extLst>
          </p:cNvPr>
          <p:cNvSpPr/>
          <p:nvPr/>
        </p:nvSpPr>
        <p:spPr>
          <a:xfrm>
            <a:off x="3048000" y="56261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0033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2696AB-F85C-4448-7618-EF3A3D20F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44481" r="77315" b="41595"/>
          <a:stretch/>
        </p:blipFill>
        <p:spPr>
          <a:xfrm>
            <a:off x="2248055" y="1472682"/>
            <a:ext cx="998220" cy="317110"/>
          </a:xfrm>
          <a:custGeom>
            <a:avLst/>
            <a:gdLst>
              <a:gd name="connsiteX0" fmla="*/ 68512 w 998220"/>
              <a:gd name="connsiteY0" fmla="*/ 0 h 317110"/>
              <a:gd name="connsiteX1" fmla="*/ 929708 w 998220"/>
              <a:gd name="connsiteY1" fmla="*/ 0 h 317110"/>
              <a:gd name="connsiteX2" fmla="*/ 998220 w 998220"/>
              <a:gd name="connsiteY2" fmla="*/ 68512 h 317110"/>
              <a:gd name="connsiteX3" fmla="*/ 998220 w 998220"/>
              <a:gd name="connsiteY3" fmla="*/ 248598 h 317110"/>
              <a:gd name="connsiteX4" fmla="*/ 929708 w 998220"/>
              <a:gd name="connsiteY4" fmla="*/ 317110 h 317110"/>
              <a:gd name="connsiteX5" fmla="*/ 68512 w 998220"/>
              <a:gd name="connsiteY5" fmla="*/ 317110 h 317110"/>
              <a:gd name="connsiteX6" fmla="*/ 0 w 998220"/>
              <a:gd name="connsiteY6" fmla="*/ 248598 h 317110"/>
              <a:gd name="connsiteX7" fmla="*/ 0 w 998220"/>
              <a:gd name="connsiteY7" fmla="*/ 68512 h 317110"/>
              <a:gd name="connsiteX8" fmla="*/ 68512 w 998220"/>
              <a:gd name="connsiteY8" fmla="*/ 0 h 31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220" h="317110">
                <a:moveTo>
                  <a:pt x="68512" y="0"/>
                </a:moveTo>
                <a:lnTo>
                  <a:pt x="929708" y="0"/>
                </a:lnTo>
                <a:cubicBezTo>
                  <a:pt x="967546" y="0"/>
                  <a:pt x="998220" y="30674"/>
                  <a:pt x="998220" y="68512"/>
                </a:cubicBezTo>
                <a:lnTo>
                  <a:pt x="998220" y="248598"/>
                </a:lnTo>
                <a:cubicBezTo>
                  <a:pt x="998220" y="286436"/>
                  <a:pt x="967546" y="317110"/>
                  <a:pt x="929708" y="317110"/>
                </a:cubicBezTo>
                <a:lnTo>
                  <a:pt x="68512" y="317110"/>
                </a:lnTo>
                <a:cubicBezTo>
                  <a:pt x="30674" y="317110"/>
                  <a:pt x="0" y="286436"/>
                  <a:pt x="0" y="248598"/>
                </a:cubicBezTo>
                <a:lnTo>
                  <a:pt x="0" y="68512"/>
                </a:lnTo>
                <a:cubicBezTo>
                  <a:pt x="0" y="30674"/>
                  <a:pt x="30674" y="0"/>
                  <a:pt x="68512" y="0"/>
                </a:cubicBezTo>
                <a:close/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FC254C-BB04-C921-2ABB-279E600238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5" t="44342" r="44733" b="41734"/>
          <a:stretch/>
        </p:blipFill>
        <p:spPr>
          <a:xfrm>
            <a:off x="5562755" y="1472682"/>
            <a:ext cx="998220" cy="317110"/>
          </a:xfrm>
          <a:custGeom>
            <a:avLst/>
            <a:gdLst>
              <a:gd name="connsiteX0" fmla="*/ 68512 w 998220"/>
              <a:gd name="connsiteY0" fmla="*/ 0 h 317110"/>
              <a:gd name="connsiteX1" fmla="*/ 929708 w 998220"/>
              <a:gd name="connsiteY1" fmla="*/ 0 h 317110"/>
              <a:gd name="connsiteX2" fmla="*/ 998220 w 998220"/>
              <a:gd name="connsiteY2" fmla="*/ 68512 h 317110"/>
              <a:gd name="connsiteX3" fmla="*/ 998220 w 998220"/>
              <a:gd name="connsiteY3" fmla="*/ 248598 h 317110"/>
              <a:gd name="connsiteX4" fmla="*/ 929708 w 998220"/>
              <a:gd name="connsiteY4" fmla="*/ 317110 h 317110"/>
              <a:gd name="connsiteX5" fmla="*/ 68512 w 998220"/>
              <a:gd name="connsiteY5" fmla="*/ 317110 h 317110"/>
              <a:gd name="connsiteX6" fmla="*/ 0 w 998220"/>
              <a:gd name="connsiteY6" fmla="*/ 248598 h 317110"/>
              <a:gd name="connsiteX7" fmla="*/ 0 w 998220"/>
              <a:gd name="connsiteY7" fmla="*/ 68512 h 317110"/>
              <a:gd name="connsiteX8" fmla="*/ 68512 w 998220"/>
              <a:gd name="connsiteY8" fmla="*/ 0 h 31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220" h="317110">
                <a:moveTo>
                  <a:pt x="68512" y="0"/>
                </a:moveTo>
                <a:lnTo>
                  <a:pt x="929708" y="0"/>
                </a:lnTo>
                <a:cubicBezTo>
                  <a:pt x="967546" y="0"/>
                  <a:pt x="998220" y="30674"/>
                  <a:pt x="998220" y="68512"/>
                </a:cubicBezTo>
                <a:lnTo>
                  <a:pt x="998220" y="248598"/>
                </a:lnTo>
                <a:cubicBezTo>
                  <a:pt x="998220" y="286436"/>
                  <a:pt x="967546" y="317110"/>
                  <a:pt x="929708" y="317110"/>
                </a:cubicBezTo>
                <a:lnTo>
                  <a:pt x="68512" y="317110"/>
                </a:lnTo>
                <a:cubicBezTo>
                  <a:pt x="30674" y="317110"/>
                  <a:pt x="0" y="286436"/>
                  <a:pt x="0" y="248598"/>
                </a:cubicBezTo>
                <a:lnTo>
                  <a:pt x="0" y="68512"/>
                </a:lnTo>
                <a:cubicBezTo>
                  <a:pt x="0" y="30674"/>
                  <a:pt x="30674" y="0"/>
                  <a:pt x="68512" y="0"/>
                </a:cubicBezTo>
                <a:close/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0C6670-4C21-0907-E159-60F14351E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3" t="44342" r="12045" b="41734"/>
          <a:stretch/>
        </p:blipFill>
        <p:spPr>
          <a:xfrm>
            <a:off x="8885075" y="1472682"/>
            <a:ext cx="998220" cy="317110"/>
          </a:xfrm>
          <a:custGeom>
            <a:avLst/>
            <a:gdLst>
              <a:gd name="connsiteX0" fmla="*/ 68512 w 998220"/>
              <a:gd name="connsiteY0" fmla="*/ 0 h 317110"/>
              <a:gd name="connsiteX1" fmla="*/ 929708 w 998220"/>
              <a:gd name="connsiteY1" fmla="*/ 0 h 317110"/>
              <a:gd name="connsiteX2" fmla="*/ 998220 w 998220"/>
              <a:gd name="connsiteY2" fmla="*/ 68512 h 317110"/>
              <a:gd name="connsiteX3" fmla="*/ 998220 w 998220"/>
              <a:gd name="connsiteY3" fmla="*/ 248598 h 317110"/>
              <a:gd name="connsiteX4" fmla="*/ 929708 w 998220"/>
              <a:gd name="connsiteY4" fmla="*/ 317110 h 317110"/>
              <a:gd name="connsiteX5" fmla="*/ 68512 w 998220"/>
              <a:gd name="connsiteY5" fmla="*/ 317110 h 317110"/>
              <a:gd name="connsiteX6" fmla="*/ 0 w 998220"/>
              <a:gd name="connsiteY6" fmla="*/ 248598 h 317110"/>
              <a:gd name="connsiteX7" fmla="*/ 0 w 998220"/>
              <a:gd name="connsiteY7" fmla="*/ 68512 h 317110"/>
              <a:gd name="connsiteX8" fmla="*/ 68512 w 998220"/>
              <a:gd name="connsiteY8" fmla="*/ 0 h 31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220" h="317110">
                <a:moveTo>
                  <a:pt x="68512" y="0"/>
                </a:moveTo>
                <a:lnTo>
                  <a:pt x="929708" y="0"/>
                </a:lnTo>
                <a:cubicBezTo>
                  <a:pt x="967546" y="0"/>
                  <a:pt x="998220" y="30674"/>
                  <a:pt x="998220" y="68512"/>
                </a:cubicBezTo>
                <a:lnTo>
                  <a:pt x="998220" y="248598"/>
                </a:lnTo>
                <a:cubicBezTo>
                  <a:pt x="998220" y="286436"/>
                  <a:pt x="967546" y="317110"/>
                  <a:pt x="929708" y="317110"/>
                </a:cubicBezTo>
                <a:lnTo>
                  <a:pt x="68512" y="317110"/>
                </a:lnTo>
                <a:cubicBezTo>
                  <a:pt x="30674" y="317110"/>
                  <a:pt x="0" y="286436"/>
                  <a:pt x="0" y="248598"/>
                </a:cubicBezTo>
                <a:lnTo>
                  <a:pt x="0" y="68512"/>
                </a:lnTo>
                <a:cubicBezTo>
                  <a:pt x="0" y="30674"/>
                  <a:pt x="30674" y="0"/>
                  <a:pt x="68512" y="0"/>
                </a:cubicBezTo>
                <a:close/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18922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00026 0.338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27278 0.33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789 0.3363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2135</TotalTime>
  <Words>449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#9Slide03 Open Sans Bold</vt:lpstr>
      <vt:lpstr>Times New Roman</vt:lpstr>
      <vt:lpstr>Calibri</vt:lpstr>
      <vt:lpstr>字魂27号-布丁体</vt:lpstr>
      <vt:lpstr>Arial</vt:lpstr>
      <vt:lpstr>#9Slide03 Sofia Pro Soft Bold</vt:lpstr>
      <vt:lpstr>#9Slide03 IcielPanton Black</vt:lpstr>
      <vt:lpstr>UTM Aurora</vt:lpstr>
      <vt:lpstr>Tahoma</vt:lpstr>
      <vt:lpstr>#9Slide03 Sofia Pro 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Administrator</cp:lastModifiedBy>
  <cp:revision>923</cp:revision>
  <dcterms:created xsi:type="dcterms:W3CDTF">2021-11-18T08:18:08Z</dcterms:created>
  <dcterms:modified xsi:type="dcterms:W3CDTF">2024-03-18T03:45:03Z</dcterms:modified>
  <cp:category>9Slide.vn</cp:category>
</cp:coreProperties>
</file>