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99" r:id="rId6"/>
    <p:sldMasterId id="2147483913" r:id="rId7"/>
    <p:sldMasterId id="2147483918" r:id="rId8"/>
    <p:sldMasterId id="2147483930" r:id="rId9"/>
  </p:sldMasterIdLst>
  <p:notesMasterIdLst>
    <p:notesMasterId r:id="rId32"/>
  </p:notesMasterIdLst>
  <p:sldIdLst>
    <p:sldId id="256" r:id="rId10"/>
    <p:sldId id="2884" r:id="rId11"/>
    <p:sldId id="2007577119" r:id="rId12"/>
    <p:sldId id="2007577117" r:id="rId13"/>
    <p:sldId id="257" r:id="rId14"/>
    <p:sldId id="258" r:id="rId15"/>
    <p:sldId id="2007577118" r:id="rId16"/>
    <p:sldId id="264" r:id="rId17"/>
    <p:sldId id="263" r:id="rId18"/>
    <p:sldId id="262" r:id="rId19"/>
    <p:sldId id="261" r:id="rId20"/>
    <p:sldId id="260" r:id="rId21"/>
    <p:sldId id="259" r:id="rId22"/>
    <p:sldId id="266" r:id="rId23"/>
    <p:sldId id="2007577120" r:id="rId24"/>
    <p:sldId id="2892" r:id="rId25"/>
    <p:sldId id="2007577116" r:id="rId26"/>
    <p:sldId id="3398" r:id="rId27"/>
    <p:sldId id="265" r:id="rId28"/>
    <p:sldId id="2893" r:id="rId29"/>
    <p:sldId id="2007577121" r:id="rId30"/>
    <p:sldId id="5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066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640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041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06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897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8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47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03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123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02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008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8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118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00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681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66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919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830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827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95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92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6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0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6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2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7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3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8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4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9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5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84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slide" Target="slide5.xml"/><Relationship Id="rId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18" Type="http://schemas.openxmlformats.org/officeDocument/2006/relationships/slide" Target="slide11.xml"/><Relationship Id="rId26" Type="http://schemas.microsoft.com/office/2007/relationships/hdphoto" Target="../media/hdphoto9.wdp"/><Relationship Id="rId3" Type="http://schemas.openxmlformats.org/officeDocument/2006/relationships/slide" Target="slide6.xml"/><Relationship Id="rId21" Type="http://schemas.openxmlformats.org/officeDocument/2006/relationships/slide" Target="slide12.xml"/><Relationship Id="rId7" Type="http://schemas.openxmlformats.org/officeDocument/2006/relationships/image" Target="../media/image49.png"/><Relationship Id="rId12" Type="http://schemas.openxmlformats.org/officeDocument/2006/relationships/slide" Target="slide9.xml"/><Relationship Id="rId17" Type="http://schemas.microsoft.com/office/2007/relationships/hdphoto" Target="../media/hdphoto6.wdp"/><Relationship Id="rId25" Type="http://schemas.openxmlformats.org/officeDocument/2006/relationships/image" Target="../media/image55.png"/><Relationship Id="rId2" Type="http://schemas.openxmlformats.org/officeDocument/2006/relationships/image" Target="../media/image47.jpg"/><Relationship Id="rId16" Type="http://schemas.openxmlformats.org/officeDocument/2006/relationships/image" Target="../media/image52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85.xml"/><Relationship Id="rId6" Type="http://schemas.openxmlformats.org/officeDocument/2006/relationships/slide" Target="slide7.xml"/><Relationship Id="rId11" Type="http://schemas.microsoft.com/office/2007/relationships/hdphoto" Target="../media/hdphoto4.wdp"/><Relationship Id="rId24" Type="http://schemas.openxmlformats.org/officeDocument/2006/relationships/slide" Target="slide13.xml"/><Relationship Id="rId5" Type="http://schemas.microsoft.com/office/2007/relationships/hdphoto" Target="../media/hdphoto2.wdp"/><Relationship Id="rId15" Type="http://schemas.openxmlformats.org/officeDocument/2006/relationships/slide" Target="slide10.xml"/><Relationship Id="rId23" Type="http://schemas.microsoft.com/office/2007/relationships/hdphoto" Target="../media/hdphoto8.wdp"/><Relationship Id="rId10" Type="http://schemas.openxmlformats.org/officeDocument/2006/relationships/image" Target="../media/image50.png"/><Relationship Id="rId19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slide" Target="slide8.xml"/><Relationship Id="rId14" Type="http://schemas.microsoft.com/office/2007/relationships/hdphoto" Target="../media/hdphoto5.wdp"/><Relationship Id="rId22" Type="http://schemas.openxmlformats.org/officeDocument/2006/relationships/image" Target="../media/image54.png"/><Relationship Id="rId27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10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6.pn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3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9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0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5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1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852 – 741 =?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111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369 – 147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100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6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789 – 456 =?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333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9305636" y="4831771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0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753 – 741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9144001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4114800" y="2133600"/>
            <a:ext cx="409575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3D30531D-581C-48A4-BF74-0D8570415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9" y="4469642"/>
            <a:ext cx="11818861" cy="238835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C640671-DA4C-479D-AD45-7BDB890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0DA55635-7D8F-4ED3-A239-826FAA2D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742FA41-239A-4578-BE56-0EE034995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59" y="3025625"/>
            <a:ext cx="7195481" cy="3419904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0CC9BDAA-6055-4D04-825A-5D28DDA60E80}"/>
              </a:ext>
            </a:extLst>
          </p:cNvPr>
          <p:cNvSpPr txBox="1"/>
          <p:nvPr/>
        </p:nvSpPr>
        <p:spPr>
          <a:xfrm>
            <a:off x="2987750" y="2174765"/>
            <a:ext cx="656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09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9008" y="359516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16" y="1664850"/>
            <a:ext cx="6788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tập (tr 88,89)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id="{CDCA11FE-E53B-4AAE-BF44-9EB6FEC701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6694" y="65911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id="{34E184D8-6972-4D51-A072-E2CE04DCA097}"/>
              </a:ext>
            </a:extLst>
          </p:cNvPr>
          <p:cNvGrpSpPr/>
          <p:nvPr/>
        </p:nvGrpSpPr>
        <p:grpSpPr>
          <a:xfrm>
            <a:off x="1348428" y="1763583"/>
            <a:ext cx="4382024" cy="570588"/>
            <a:chOff x="1296327" y="1647588"/>
            <a:chExt cx="4382024" cy="570588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2041711" y="2225779"/>
            <a:ext cx="1875197" cy="124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id="{0EE8D62B-7FD2-404E-937B-7750DA377741}"/>
              </a:ext>
            </a:extLst>
          </p:cNvPr>
          <p:cNvGrpSpPr/>
          <p:nvPr/>
        </p:nvGrpSpPr>
        <p:grpSpPr>
          <a:xfrm>
            <a:off x="1410184" y="458156"/>
            <a:ext cx="5988754" cy="570588"/>
            <a:chOff x="1296327" y="1647588"/>
            <a:chExt cx="5988754" cy="570588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980771" y="986540"/>
            <a:ext cx="24237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4975148" y="986540"/>
            <a:ext cx="2199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2585058" y="4839286"/>
            <a:ext cx="2746603" cy="1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819365" y="5462665"/>
            <a:ext cx="5720918" cy="536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814068" y="5027841"/>
            <a:ext cx="3695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412</a:t>
            </a:r>
            <a:endParaRPr lang="en-US" sz="24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819365" y="6075065"/>
            <a:ext cx="2746603" cy="1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 flipV="1">
            <a:off x="6911033" y="6099360"/>
            <a:ext cx="3372450" cy="26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9712" y="6494848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24980" y="640248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1449" y="2294678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711575" y="496785"/>
            <a:ext cx="10480424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6583363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835971" y="1864630"/>
              <a:ext cx="2185484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oogle Shape;3396;p13">
            <a:extLst>
              <a:ext uri="{FF2B5EF4-FFF2-40B4-BE49-F238E27FC236}">
                <a16:creationId xmlns:a16="http://schemas.microsoft.com/office/drawing/2014/main" id="{36C845F3-C08A-4DB4-BF7D-E3B838EBD36F}"/>
              </a:ext>
            </a:extLst>
          </p:cNvPr>
          <p:cNvGrpSpPr/>
          <p:nvPr/>
        </p:nvGrpSpPr>
        <p:grpSpPr>
          <a:xfrm>
            <a:off x="2303947" y="514735"/>
            <a:ext cx="5988754" cy="570588"/>
            <a:chOff x="1296327" y="1647588"/>
            <a:chExt cx="5988754" cy="570588"/>
          </a:xfrm>
        </p:grpSpPr>
        <p:sp>
          <p:nvSpPr>
            <p:cNvPr id="119" name="Google Shape;3397;p13">
              <a:extLst>
                <a:ext uri="{FF2B5EF4-FFF2-40B4-BE49-F238E27FC236}">
                  <a16:creationId xmlns:a16="http://schemas.microsoft.com/office/drawing/2014/main" id="{FEEB45E2-C6FE-41F9-BC69-FA212DECD87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hợp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398;p13">
              <a:extLst>
                <a:ext uri="{FF2B5EF4-FFF2-40B4-BE49-F238E27FC236}">
                  <a16:creationId xmlns:a16="http://schemas.microsoft.com/office/drawing/2014/main" id="{53E42000-2F97-4AEF-A62B-1ED6B80D16F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3400;p13">
            <a:extLst>
              <a:ext uri="{FF2B5EF4-FFF2-40B4-BE49-F238E27FC236}">
                <a16:creationId xmlns:a16="http://schemas.microsoft.com/office/drawing/2014/main" id="{3992197B-0382-4DAD-A80F-AD32DBD70ECE}"/>
              </a:ext>
            </a:extLst>
          </p:cNvPr>
          <p:cNvGrpSpPr/>
          <p:nvPr/>
        </p:nvGrpSpPr>
        <p:grpSpPr>
          <a:xfrm>
            <a:off x="551179" y="1226854"/>
            <a:ext cx="2390775" cy="2137389"/>
            <a:chOff x="1045182" y="1179149"/>
            <a:chExt cx="2390775" cy="2137389"/>
          </a:xfrm>
        </p:grpSpPr>
        <p:grpSp>
          <p:nvGrpSpPr>
            <p:cNvPr id="122" name="Google Shape;3401;p13">
              <a:extLst>
                <a:ext uri="{FF2B5EF4-FFF2-40B4-BE49-F238E27FC236}">
                  <a16:creationId xmlns:a16="http://schemas.microsoft.com/office/drawing/2014/main" id="{5FD871A2-DB34-4798-9BD3-7ED83A8FF379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38" name="Google Shape;3402;p13" descr="Cartoon Cloud - Cliparts.co">
                <a:extLst>
                  <a:ext uri="{FF2B5EF4-FFF2-40B4-BE49-F238E27FC236}">
                    <a16:creationId xmlns:a16="http://schemas.microsoft.com/office/drawing/2014/main" id="{6C10DC39-EA4E-410B-9C2E-78A54BC5B4C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" name="Google Shape;3403;p13">
                <a:extLst>
                  <a:ext uri="{FF2B5EF4-FFF2-40B4-BE49-F238E27FC236}">
                    <a16:creationId xmlns:a16="http://schemas.microsoft.com/office/drawing/2014/main" id="{051A04CC-FF67-43FA-B0E4-3D8837A35A20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362 - 150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3404;p13">
              <a:extLst>
                <a:ext uri="{FF2B5EF4-FFF2-40B4-BE49-F238E27FC236}">
                  <a16:creationId xmlns:a16="http://schemas.microsoft.com/office/drawing/2014/main" id="{605806BB-41A9-4BA8-B70C-2A66311168F7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36" name="Google Shape;3405;p13">
                <a:extLst>
                  <a:ext uri="{FF2B5EF4-FFF2-40B4-BE49-F238E27FC236}">
                    <a16:creationId xmlns:a16="http://schemas.microsoft.com/office/drawing/2014/main" id="{1A330692-5D52-4B83-A9C9-55853F05ABD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0053050-35D0-40DD-9EAE-D131F960FA3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4" name="Google Shape;3407;p13">
              <a:extLst>
                <a:ext uri="{FF2B5EF4-FFF2-40B4-BE49-F238E27FC236}">
                  <a16:creationId xmlns:a16="http://schemas.microsoft.com/office/drawing/2014/main" id="{18339FF4-2237-4C39-96F5-9F84E49176E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34" name="Google Shape;3408;p13">
                <a:extLst>
                  <a:ext uri="{FF2B5EF4-FFF2-40B4-BE49-F238E27FC236}">
                    <a16:creationId xmlns:a16="http://schemas.microsoft.com/office/drawing/2014/main" id="{7583FCE0-354F-4FB3-8CFB-4026CCC5066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5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2D63B72-C5CE-416F-B10F-3940691F701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" name="Google Shape;3410;p13">
              <a:extLst>
                <a:ext uri="{FF2B5EF4-FFF2-40B4-BE49-F238E27FC236}">
                  <a16:creationId xmlns:a16="http://schemas.microsoft.com/office/drawing/2014/main" id="{50F105D0-6C4F-4F1D-A059-D6F457184A63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32" name="Google Shape;3411;p13">
                <a:extLst>
                  <a:ext uri="{FF2B5EF4-FFF2-40B4-BE49-F238E27FC236}">
                    <a16:creationId xmlns:a16="http://schemas.microsoft.com/office/drawing/2014/main" id="{44D222C2-C28F-49B0-8F09-3B5E845B2DC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3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5704575-A24C-4B39-A6E0-FD1CD160E45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6" name="Google Shape;3413;p13">
              <a:extLst>
                <a:ext uri="{FF2B5EF4-FFF2-40B4-BE49-F238E27FC236}">
                  <a16:creationId xmlns:a16="http://schemas.microsoft.com/office/drawing/2014/main" id="{0EEE591E-20C7-4110-ADD1-3FE9FAE6848C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30" name="Google Shape;3414;p13">
                <a:extLst>
                  <a:ext uri="{FF2B5EF4-FFF2-40B4-BE49-F238E27FC236}">
                    <a16:creationId xmlns:a16="http://schemas.microsoft.com/office/drawing/2014/main" id="{3BE94AC6-C85B-496A-B8FC-361A3B0E07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1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460624C3-D06E-42C0-B66F-657B8194B7B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3416;p13">
              <a:extLst>
                <a:ext uri="{FF2B5EF4-FFF2-40B4-BE49-F238E27FC236}">
                  <a16:creationId xmlns:a16="http://schemas.microsoft.com/office/drawing/2014/main" id="{AAFE855D-FC5F-4FCF-B633-9F3898BAF57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28" name="Google Shape;3417;p13">
                <a:extLst>
                  <a:ext uri="{FF2B5EF4-FFF2-40B4-BE49-F238E27FC236}">
                    <a16:creationId xmlns:a16="http://schemas.microsoft.com/office/drawing/2014/main" id="{D35618BB-745D-40B0-BC25-44EF39AC5E0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9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111457A-2980-4929-8C50-58972CACC5A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0" name="Google Shape;3419;p13">
            <a:extLst>
              <a:ext uri="{FF2B5EF4-FFF2-40B4-BE49-F238E27FC236}">
                <a16:creationId xmlns:a16="http://schemas.microsoft.com/office/drawing/2014/main" id="{56A030CC-87D2-4C02-A46B-70EE8E01FA4F}"/>
              </a:ext>
            </a:extLst>
          </p:cNvPr>
          <p:cNvGrpSpPr/>
          <p:nvPr/>
        </p:nvGrpSpPr>
        <p:grpSpPr>
          <a:xfrm>
            <a:off x="3220272" y="1226854"/>
            <a:ext cx="2390775" cy="2137389"/>
            <a:chOff x="1045182" y="1179149"/>
            <a:chExt cx="2390775" cy="2137389"/>
          </a:xfrm>
        </p:grpSpPr>
        <p:grpSp>
          <p:nvGrpSpPr>
            <p:cNvPr id="141" name="Google Shape;3420;p13">
              <a:extLst>
                <a:ext uri="{FF2B5EF4-FFF2-40B4-BE49-F238E27FC236}">
                  <a16:creationId xmlns:a16="http://schemas.microsoft.com/office/drawing/2014/main" id="{07CD69DF-AF3E-4B38-AB6C-D254A6BA4432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57" name="Google Shape;3421;p13" descr="Cartoon Cloud - Cliparts.co">
                <a:extLst>
                  <a:ext uri="{FF2B5EF4-FFF2-40B4-BE49-F238E27FC236}">
                    <a16:creationId xmlns:a16="http://schemas.microsoft.com/office/drawing/2014/main" id="{48FF2381-C7DC-404E-B17F-C2D023394495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8" name="Google Shape;3422;p13">
                <a:extLst>
                  <a:ext uri="{FF2B5EF4-FFF2-40B4-BE49-F238E27FC236}">
                    <a16:creationId xmlns:a16="http://schemas.microsoft.com/office/drawing/2014/main" id="{4479638C-60EA-4871-B03C-085DF4E91068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729 - 407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" name="Google Shape;3423;p13">
              <a:extLst>
                <a:ext uri="{FF2B5EF4-FFF2-40B4-BE49-F238E27FC236}">
                  <a16:creationId xmlns:a16="http://schemas.microsoft.com/office/drawing/2014/main" id="{C284A025-D5B8-4B51-9158-5C0104AD6D0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55" name="Google Shape;3424;p13">
                <a:extLst>
                  <a:ext uri="{FF2B5EF4-FFF2-40B4-BE49-F238E27FC236}">
                    <a16:creationId xmlns:a16="http://schemas.microsoft.com/office/drawing/2014/main" id="{13099EB3-D328-49C2-AA63-CAA518BB922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6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BE58DE8-DB07-4457-8DE1-76FE0CF402B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3" name="Google Shape;3426;p13">
              <a:extLst>
                <a:ext uri="{FF2B5EF4-FFF2-40B4-BE49-F238E27FC236}">
                  <a16:creationId xmlns:a16="http://schemas.microsoft.com/office/drawing/2014/main" id="{BC3E2B0F-4D2F-4C57-A5CD-69D74B072DEA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53" name="Google Shape;3427;p13">
                <a:extLst>
                  <a:ext uri="{FF2B5EF4-FFF2-40B4-BE49-F238E27FC236}">
                    <a16:creationId xmlns:a16="http://schemas.microsoft.com/office/drawing/2014/main" id="{BD89304E-2040-4471-A581-7E19A8FB17A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4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1D676C4-B6E3-4AFC-A29E-5D0F79809B8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" name="Google Shape;3429;p13">
              <a:extLst>
                <a:ext uri="{FF2B5EF4-FFF2-40B4-BE49-F238E27FC236}">
                  <a16:creationId xmlns:a16="http://schemas.microsoft.com/office/drawing/2014/main" id="{6EC55FBA-F2BF-4EEE-A96E-0B396D6FC34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51" name="Google Shape;3430;p13">
                <a:extLst>
                  <a:ext uri="{FF2B5EF4-FFF2-40B4-BE49-F238E27FC236}">
                    <a16:creationId xmlns:a16="http://schemas.microsoft.com/office/drawing/2014/main" id="{8A308A4C-4553-4468-A2AF-9977C70D7418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2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EC050B35-7C8A-486E-99E0-51131987C82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3432;p13">
              <a:extLst>
                <a:ext uri="{FF2B5EF4-FFF2-40B4-BE49-F238E27FC236}">
                  <a16:creationId xmlns:a16="http://schemas.microsoft.com/office/drawing/2014/main" id="{C2BE55D2-CF6F-4475-BC0F-5072F9E7D8BB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49" name="Google Shape;3433;p13">
                <a:extLst>
                  <a:ext uri="{FF2B5EF4-FFF2-40B4-BE49-F238E27FC236}">
                    <a16:creationId xmlns:a16="http://schemas.microsoft.com/office/drawing/2014/main" id="{12751004-4CF4-4F0B-A2FC-8B7DCC73466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0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560F3C2C-29BD-4D83-9933-7CCC6FFA6D6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6" name="Google Shape;3435;p13">
              <a:extLst>
                <a:ext uri="{FF2B5EF4-FFF2-40B4-BE49-F238E27FC236}">
                  <a16:creationId xmlns:a16="http://schemas.microsoft.com/office/drawing/2014/main" id="{F157718C-80C8-4DDF-ACD3-740F4D00110B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7" name="Google Shape;3436;p13">
                <a:extLst>
                  <a:ext uri="{FF2B5EF4-FFF2-40B4-BE49-F238E27FC236}">
                    <a16:creationId xmlns:a16="http://schemas.microsoft.com/office/drawing/2014/main" id="{E4DC1F91-234F-40EE-BC2A-BC0B5FCEB60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8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0B4CD66-AAD3-49CD-A8FB-E8F02028B407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9" name="Google Shape;3438;p13">
            <a:extLst>
              <a:ext uri="{FF2B5EF4-FFF2-40B4-BE49-F238E27FC236}">
                <a16:creationId xmlns:a16="http://schemas.microsoft.com/office/drawing/2014/main" id="{333409CD-6EE5-4E0E-B7BA-E8253E0A3BF2}"/>
              </a:ext>
            </a:extLst>
          </p:cNvPr>
          <p:cNvGrpSpPr/>
          <p:nvPr/>
        </p:nvGrpSpPr>
        <p:grpSpPr>
          <a:xfrm>
            <a:off x="5893039" y="1226854"/>
            <a:ext cx="2390775" cy="2137389"/>
            <a:chOff x="1045182" y="1179149"/>
            <a:chExt cx="2390775" cy="2137389"/>
          </a:xfrm>
        </p:grpSpPr>
        <p:grpSp>
          <p:nvGrpSpPr>
            <p:cNvPr id="160" name="Google Shape;3439;p13">
              <a:extLst>
                <a:ext uri="{FF2B5EF4-FFF2-40B4-BE49-F238E27FC236}">
                  <a16:creationId xmlns:a16="http://schemas.microsoft.com/office/drawing/2014/main" id="{7841460D-98CB-4F0B-8B74-1B2E7508C6E9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76" name="Google Shape;3440;p13" descr="Cartoon Cloud - Cliparts.co">
                <a:extLst>
                  <a:ext uri="{FF2B5EF4-FFF2-40B4-BE49-F238E27FC236}">
                    <a16:creationId xmlns:a16="http://schemas.microsoft.com/office/drawing/2014/main" id="{1DB674CE-2B9E-4473-B2EE-B2F3A02221C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7" name="Google Shape;3441;p13">
                <a:extLst>
                  <a:ext uri="{FF2B5EF4-FFF2-40B4-BE49-F238E27FC236}">
                    <a16:creationId xmlns:a16="http://schemas.microsoft.com/office/drawing/2014/main" id="{78CA86FF-3351-4CA5-A3F4-18F1BF0B3439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474 - 374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" name="Google Shape;3442;p13">
              <a:extLst>
                <a:ext uri="{FF2B5EF4-FFF2-40B4-BE49-F238E27FC236}">
                  <a16:creationId xmlns:a16="http://schemas.microsoft.com/office/drawing/2014/main" id="{5069FCD6-16E9-4C52-BF59-F9F8AF5F1B7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74" name="Google Shape;3443;p13">
                <a:extLst>
                  <a:ext uri="{FF2B5EF4-FFF2-40B4-BE49-F238E27FC236}">
                    <a16:creationId xmlns:a16="http://schemas.microsoft.com/office/drawing/2014/main" id="{009B7237-A1C0-48E3-9348-FFBC29EB35C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5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BE551BC-2616-464B-9D87-74D45E26B6D9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2" name="Google Shape;3445;p13">
              <a:extLst>
                <a:ext uri="{FF2B5EF4-FFF2-40B4-BE49-F238E27FC236}">
                  <a16:creationId xmlns:a16="http://schemas.microsoft.com/office/drawing/2014/main" id="{2901A936-C4E0-4FD2-ACC1-58D8587E59EA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72" name="Google Shape;3446;p13">
                <a:extLst>
                  <a:ext uri="{FF2B5EF4-FFF2-40B4-BE49-F238E27FC236}">
                    <a16:creationId xmlns:a16="http://schemas.microsoft.com/office/drawing/2014/main" id="{33EC67AA-6F6A-4F82-8D8B-1A7291F6055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3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162F06E-CCF1-4629-927C-A241C058C5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3" name="Google Shape;3448;p13">
              <a:extLst>
                <a:ext uri="{FF2B5EF4-FFF2-40B4-BE49-F238E27FC236}">
                  <a16:creationId xmlns:a16="http://schemas.microsoft.com/office/drawing/2014/main" id="{322A4E54-8465-4A9E-952C-3BE897D43A29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70" name="Google Shape;3449;p13">
                <a:extLst>
                  <a:ext uri="{FF2B5EF4-FFF2-40B4-BE49-F238E27FC236}">
                    <a16:creationId xmlns:a16="http://schemas.microsoft.com/office/drawing/2014/main" id="{AB11871A-7058-484C-AEC2-477C177792B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1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EAA4C5F2-9252-4E1C-82B0-302C59B8ABE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4" name="Google Shape;3451;p13">
              <a:extLst>
                <a:ext uri="{FF2B5EF4-FFF2-40B4-BE49-F238E27FC236}">
                  <a16:creationId xmlns:a16="http://schemas.microsoft.com/office/drawing/2014/main" id="{8CDA3EE0-B29A-4063-A035-1047FE204AF0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8" name="Google Shape;3452;p13">
                <a:extLst>
                  <a:ext uri="{FF2B5EF4-FFF2-40B4-BE49-F238E27FC236}">
                    <a16:creationId xmlns:a16="http://schemas.microsoft.com/office/drawing/2014/main" id="{DD944E97-4068-4EC5-A136-F87B33EF5E1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9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F8D4809-90EB-4313-84BF-4FC0ECEE1C2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3454;p13">
              <a:extLst>
                <a:ext uri="{FF2B5EF4-FFF2-40B4-BE49-F238E27FC236}">
                  <a16:creationId xmlns:a16="http://schemas.microsoft.com/office/drawing/2014/main" id="{11B82A9C-58F8-4AF6-8A21-38B0FF92B494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66" name="Google Shape;3455;p13">
                <a:extLst>
                  <a:ext uri="{FF2B5EF4-FFF2-40B4-BE49-F238E27FC236}">
                    <a16:creationId xmlns:a16="http://schemas.microsoft.com/office/drawing/2014/main" id="{23B0BD0F-A480-48F7-B3A6-012D48E992A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7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5A30BE1-F649-411E-8820-29866819674C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8" name="Google Shape;3457;p13">
            <a:extLst>
              <a:ext uri="{FF2B5EF4-FFF2-40B4-BE49-F238E27FC236}">
                <a16:creationId xmlns:a16="http://schemas.microsoft.com/office/drawing/2014/main" id="{4D3192C2-8428-402E-BECA-F9C88986E62A}"/>
              </a:ext>
            </a:extLst>
          </p:cNvPr>
          <p:cNvGrpSpPr/>
          <p:nvPr/>
        </p:nvGrpSpPr>
        <p:grpSpPr>
          <a:xfrm>
            <a:off x="8516116" y="1226854"/>
            <a:ext cx="2390775" cy="2137389"/>
            <a:chOff x="1045182" y="1179149"/>
            <a:chExt cx="2390775" cy="2137389"/>
          </a:xfrm>
        </p:grpSpPr>
        <p:grpSp>
          <p:nvGrpSpPr>
            <p:cNvPr id="179" name="Google Shape;3458;p13">
              <a:extLst>
                <a:ext uri="{FF2B5EF4-FFF2-40B4-BE49-F238E27FC236}">
                  <a16:creationId xmlns:a16="http://schemas.microsoft.com/office/drawing/2014/main" id="{D716374D-F4D2-459B-BB06-B037D8C1F86A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94" name="Google Shape;3459;p13" descr="Cartoon Cloud - Cliparts.co">
                <a:extLst>
                  <a:ext uri="{FF2B5EF4-FFF2-40B4-BE49-F238E27FC236}">
                    <a16:creationId xmlns:a16="http://schemas.microsoft.com/office/drawing/2014/main" id="{8277404D-D6C6-48D1-B546-4E684CC4F08A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5" name="Google Shape;3460;p13">
                <a:extLst>
                  <a:ext uri="{FF2B5EF4-FFF2-40B4-BE49-F238E27FC236}">
                    <a16:creationId xmlns:a16="http://schemas.microsoft.com/office/drawing/2014/main" id="{D5DB54D3-B02A-4CD8-8890-51E6A0554E1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835 - 30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3461;p13">
              <a:extLst>
                <a:ext uri="{FF2B5EF4-FFF2-40B4-BE49-F238E27FC236}">
                  <a16:creationId xmlns:a16="http://schemas.microsoft.com/office/drawing/2014/main" id="{4D982967-9C66-4948-AFB5-BE085C7340EE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92" name="Google Shape;3462;p13">
                <a:extLst>
                  <a:ext uri="{FF2B5EF4-FFF2-40B4-BE49-F238E27FC236}">
                    <a16:creationId xmlns:a16="http://schemas.microsoft.com/office/drawing/2014/main" id="{E60DE153-6377-45D0-A824-1F727C3DA2B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3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CB34234-77FF-4D20-B47C-D3F65A58F58A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3464;p13">
              <a:extLst>
                <a:ext uri="{FF2B5EF4-FFF2-40B4-BE49-F238E27FC236}">
                  <a16:creationId xmlns:a16="http://schemas.microsoft.com/office/drawing/2014/main" id="{ECAF9E68-5EA2-47BE-AA1B-AE2BACACCA95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188" name="Google Shape;3465;p13">
                <a:extLst>
                  <a:ext uri="{FF2B5EF4-FFF2-40B4-BE49-F238E27FC236}">
                    <a16:creationId xmlns:a16="http://schemas.microsoft.com/office/drawing/2014/main" id="{1108C82C-E29D-4385-9A6E-33C636DEE827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466;p13">
                <a:extLst>
                  <a:ext uri="{FF2B5EF4-FFF2-40B4-BE49-F238E27FC236}">
                    <a16:creationId xmlns:a16="http://schemas.microsoft.com/office/drawing/2014/main" id="{F4B64FD9-7EBA-4D0D-B068-FF0A442E1C3F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0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050891C-50CA-4714-82E8-73F6BE3C95B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1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D1262AB-4DC1-4282-AEEE-FF826098E923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" name="Google Shape;3469;p13">
              <a:extLst>
                <a:ext uri="{FF2B5EF4-FFF2-40B4-BE49-F238E27FC236}">
                  <a16:creationId xmlns:a16="http://schemas.microsoft.com/office/drawing/2014/main" id="{D304274A-9A4A-46AF-8261-63E8E4E68E39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86" name="Google Shape;3470;p13">
                <a:extLst>
                  <a:ext uri="{FF2B5EF4-FFF2-40B4-BE49-F238E27FC236}">
                    <a16:creationId xmlns:a16="http://schemas.microsoft.com/office/drawing/2014/main" id="{C8149E7E-3886-4975-83D8-37E0BD9413A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7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E343CAF-CA80-436E-B0E7-8367B944D0B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3" name="Google Shape;3472;p13">
              <a:extLst>
                <a:ext uri="{FF2B5EF4-FFF2-40B4-BE49-F238E27FC236}">
                  <a16:creationId xmlns:a16="http://schemas.microsoft.com/office/drawing/2014/main" id="{9D6433CE-C915-40E0-83DF-816C9635563C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84" name="Google Shape;3473;p13">
                <a:extLst>
                  <a:ext uri="{FF2B5EF4-FFF2-40B4-BE49-F238E27FC236}">
                    <a16:creationId xmlns:a16="http://schemas.microsoft.com/office/drawing/2014/main" id="{F65D27D1-A54A-4E30-B9C9-BDF9E7D1C6D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5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C5B1086-4E62-4548-AE8C-715BD98A1750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6" name="Google Shape;3475;p13">
            <a:extLst>
              <a:ext uri="{FF2B5EF4-FFF2-40B4-BE49-F238E27FC236}">
                <a16:creationId xmlns:a16="http://schemas.microsoft.com/office/drawing/2014/main" id="{6DF7E3ED-A7B0-4EA0-B236-B8E519906E63}"/>
              </a:ext>
            </a:extLst>
          </p:cNvPr>
          <p:cNvGrpSpPr/>
          <p:nvPr/>
        </p:nvGrpSpPr>
        <p:grpSpPr>
          <a:xfrm>
            <a:off x="881435" y="4050968"/>
            <a:ext cx="1925286" cy="2264594"/>
            <a:chOff x="1094087" y="4003263"/>
            <a:chExt cx="1925286" cy="2264594"/>
          </a:xfrm>
        </p:grpSpPr>
        <p:pic>
          <p:nvPicPr>
            <p:cNvPr id="197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309C069E-3310-40EE-BCEE-2B207E052666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" name="Google Shape;3477;p13">
              <a:extLst>
                <a:ext uri="{FF2B5EF4-FFF2-40B4-BE49-F238E27FC236}">
                  <a16:creationId xmlns:a16="http://schemas.microsoft.com/office/drawing/2014/main" id="{DD0A4DD9-9479-4CD7-A9AA-6131FC53019D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585969"/>
              <a:chOff x="1238228" y="4587596"/>
              <a:chExt cx="956240" cy="585969"/>
            </a:xfrm>
          </p:grpSpPr>
          <p:sp>
            <p:nvSpPr>
              <p:cNvPr id="199" name="Google Shape;3478;p13">
                <a:extLst>
                  <a:ext uri="{FF2B5EF4-FFF2-40B4-BE49-F238E27FC236}">
                    <a16:creationId xmlns:a16="http://schemas.microsoft.com/office/drawing/2014/main" id="{F0141B8E-5BA7-4D5B-A9E1-D136FB3CF108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100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479;p13">
                <a:extLst>
                  <a:ext uri="{FF2B5EF4-FFF2-40B4-BE49-F238E27FC236}">
                    <a16:creationId xmlns:a16="http://schemas.microsoft.com/office/drawing/2014/main" id="{79174E71-2DA6-4C58-A5BF-5E398708302C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100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oogle Shape;3480;p13">
            <a:extLst>
              <a:ext uri="{FF2B5EF4-FFF2-40B4-BE49-F238E27FC236}">
                <a16:creationId xmlns:a16="http://schemas.microsoft.com/office/drawing/2014/main" id="{9BEC4187-96D3-4A20-B837-9D1D243E6339}"/>
              </a:ext>
            </a:extLst>
          </p:cNvPr>
          <p:cNvGrpSpPr/>
          <p:nvPr/>
        </p:nvGrpSpPr>
        <p:grpSpPr>
          <a:xfrm>
            <a:off x="3425301" y="4010318"/>
            <a:ext cx="1925286" cy="2264594"/>
            <a:chOff x="4495203" y="3962613"/>
            <a:chExt cx="1925286" cy="2264594"/>
          </a:xfrm>
        </p:grpSpPr>
        <p:pic>
          <p:nvPicPr>
            <p:cNvPr id="202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8D140E82-41B1-4CBA-9969-4E2859EA185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" name="Google Shape;3482;p13">
              <a:extLst>
                <a:ext uri="{FF2B5EF4-FFF2-40B4-BE49-F238E27FC236}">
                  <a16:creationId xmlns:a16="http://schemas.microsoft.com/office/drawing/2014/main" id="{177ED4AC-D3F9-426D-A808-ED9F1BC063B5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584851"/>
              <a:chOff x="1238228" y="4587480"/>
              <a:chExt cx="957045" cy="584851"/>
            </a:xfrm>
          </p:grpSpPr>
          <p:sp>
            <p:nvSpPr>
              <p:cNvPr id="204" name="Google Shape;3483;p13">
                <a:extLst>
                  <a:ext uri="{FF2B5EF4-FFF2-40B4-BE49-F238E27FC236}">
                    <a16:creationId xmlns:a16="http://schemas.microsoft.com/office/drawing/2014/main" id="{335DE9AE-220F-491A-8ABC-757DB8DEBE93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322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484;p13">
                <a:extLst>
                  <a:ext uri="{FF2B5EF4-FFF2-40B4-BE49-F238E27FC236}">
                    <a16:creationId xmlns:a16="http://schemas.microsoft.com/office/drawing/2014/main" id="{7DB6E0A6-7868-4F45-8F5B-572517211E22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322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6" name="Google Shape;3485;p13">
            <a:extLst>
              <a:ext uri="{FF2B5EF4-FFF2-40B4-BE49-F238E27FC236}">
                <a16:creationId xmlns:a16="http://schemas.microsoft.com/office/drawing/2014/main" id="{7BEF03FF-9A6B-46EE-B351-C165BD31099B}"/>
              </a:ext>
            </a:extLst>
          </p:cNvPr>
          <p:cNvGrpSpPr/>
          <p:nvPr/>
        </p:nvGrpSpPr>
        <p:grpSpPr>
          <a:xfrm>
            <a:off x="6042850" y="4010202"/>
            <a:ext cx="1925286" cy="2264594"/>
            <a:chOff x="6255502" y="3962497"/>
            <a:chExt cx="1925286" cy="2264594"/>
          </a:xfrm>
        </p:grpSpPr>
        <p:pic>
          <p:nvPicPr>
            <p:cNvPr id="207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2B4E16DD-434D-4FF3-83C4-CB31FC2C04A3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3487;p13">
              <a:extLst>
                <a:ext uri="{FF2B5EF4-FFF2-40B4-BE49-F238E27FC236}">
                  <a16:creationId xmlns:a16="http://schemas.microsoft.com/office/drawing/2014/main" id="{7244BBB0-A9F1-4C5B-8ABC-6D63D22BFE92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599625"/>
              <a:chOff x="1238227" y="4587596"/>
              <a:chExt cx="954108" cy="599625"/>
            </a:xfrm>
          </p:grpSpPr>
          <p:sp>
            <p:nvSpPr>
              <p:cNvPr id="209" name="Google Shape;3488;p13">
                <a:extLst>
                  <a:ext uri="{FF2B5EF4-FFF2-40B4-BE49-F238E27FC236}">
                    <a16:creationId xmlns:a16="http://schemas.microsoft.com/office/drawing/2014/main" id="{2C7B9E4C-BDF7-48B3-8032-1A084B6A0324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805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489;p13">
                <a:extLst>
                  <a:ext uri="{FF2B5EF4-FFF2-40B4-BE49-F238E27FC236}">
                    <a16:creationId xmlns:a16="http://schemas.microsoft.com/office/drawing/2014/main" id="{C3BA4FE5-53CC-48F2-A4B2-1F13D2CFDF91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805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" name="Google Shape;3490;p13">
            <a:extLst>
              <a:ext uri="{FF2B5EF4-FFF2-40B4-BE49-F238E27FC236}">
                <a16:creationId xmlns:a16="http://schemas.microsoft.com/office/drawing/2014/main" id="{9A22474C-2E7E-4876-93AE-9F37D96D1D24}"/>
              </a:ext>
            </a:extLst>
          </p:cNvPr>
          <p:cNvGrpSpPr/>
          <p:nvPr/>
        </p:nvGrpSpPr>
        <p:grpSpPr>
          <a:xfrm>
            <a:off x="8696436" y="3986577"/>
            <a:ext cx="1925286" cy="2264594"/>
            <a:chOff x="8737638" y="3729322"/>
            <a:chExt cx="1925286" cy="2264594"/>
          </a:xfrm>
        </p:grpSpPr>
        <p:pic>
          <p:nvPicPr>
            <p:cNvPr id="212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0FCC6515-0679-4332-B751-B472120166C1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3" name="Google Shape;3492;p13">
              <a:extLst>
                <a:ext uri="{FF2B5EF4-FFF2-40B4-BE49-F238E27FC236}">
                  <a16:creationId xmlns:a16="http://schemas.microsoft.com/office/drawing/2014/main" id="{C5B78AC1-BDE1-4B12-B9A3-CD7FADE4F2D9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584736"/>
              <a:chOff x="1238228" y="4587595"/>
              <a:chExt cx="957462" cy="584736"/>
            </a:xfrm>
          </p:grpSpPr>
          <p:sp>
            <p:nvSpPr>
              <p:cNvPr id="214" name="Google Shape;3493;p13">
                <a:extLst>
                  <a:ext uri="{FF2B5EF4-FFF2-40B4-BE49-F238E27FC236}">
                    <a16:creationId xmlns:a16="http://schemas.microsoft.com/office/drawing/2014/main" id="{7AF582A8-6ACF-48A5-AF83-945F05D5D53C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212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494;p13">
                <a:extLst>
                  <a:ext uri="{FF2B5EF4-FFF2-40B4-BE49-F238E27FC236}">
                    <a16:creationId xmlns:a16="http://schemas.microsoft.com/office/drawing/2014/main" id="{4DE6F6B0-E9D7-4F3F-BCA2-7BAA6368D078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212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16" name="Google Shape;3495;p13">
            <a:extLst>
              <a:ext uri="{FF2B5EF4-FFF2-40B4-BE49-F238E27FC236}">
                <a16:creationId xmlns:a16="http://schemas.microsoft.com/office/drawing/2014/main" id="{2AFC89DE-F7F2-48FD-8514-03A3C3173D14}"/>
              </a:ext>
            </a:extLst>
          </p:cNvPr>
          <p:cNvCxnSpPr/>
          <p:nvPr/>
        </p:nvCxnSpPr>
        <p:spPr>
          <a:xfrm rot="10800000" flipV="1">
            <a:off x="1971744" y="2687934"/>
            <a:ext cx="5063758" cy="1360336"/>
          </a:xfrm>
          <a:prstGeom prst="curvedConnector3">
            <a:avLst>
              <a:gd name="adj1" fmla="val 33331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3496;p13">
            <a:extLst>
              <a:ext uri="{FF2B5EF4-FFF2-40B4-BE49-F238E27FC236}">
                <a16:creationId xmlns:a16="http://schemas.microsoft.com/office/drawing/2014/main" id="{84E1E3CA-23EA-4A5E-B1CD-EFBAABB09785}"/>
              </a:ext>
            </a:extLst>
          </p:cNvPr>
          <p:cNvCxnSpPr/>
          <p:nvPr/>
        </p:nvCxnSpPr>
        <p:spPr>
          <a:xfrm flipV="1">
            <a:off x="7088296" y="2599720"/>
            <a:ext cx="2799682" cy="144836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3497;p13">
            <a:extLst>
              <a:ext uri="{FF2B5EF4-FFF2-40B4-BE49-F238E27FC236}">
                <a16:creationId xmlns:a16="http://schemas.microsoft.com/office/drawing/2014/main" id="{D358A097-5CE5-49EB-AAF6-989492C6D893}"/>
              </a:ext>
            </a:extLst>
          </p:cNvPr>
          <p:cNvCxnSpPr/>
          <p:nvPr/>
        </p:nvCxnSpPr>
        <p:spPr>
          <a:xfrm rot="16200000" flipH="1">
            <a:off x="3608960" y="3309553"/>
            <a:ext cx="1473558" cy="3876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3496;p13">
            <a:extLst>
              <a:ext uri="{FF2B5EF4-FFF2-40B4-BE49-F238E27FC236}">
                <a16:creationId xmlns:a16="http://schemas.microsoft.com/office/drawing/2014/main" id="{84E1E3CA-23EA-4A5E-B1CD-EFBAABB09785}"/>
              </a:ext>
            </a:extLst>
          </p:cNvPr>
          <p:cNvCxnSpPr/>
          <p:nvPr/>
        </p:nvCxnSpPr>
        <p:spPr>
          <a:xfrm rot="10800000">
            <a:off x="1872954" y="2580380"/>
            <a:ext cx="7423118" cy="1572760"/>
          </a:xfrm>
          <a:prstGeom prst="curvedConnector3">
            <a:avLst>
              <a:gd name="adj1" fmla="val 41910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2971916" y="1030854"/>
            <a:ext cx="24237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id="{29D75569-593C-4AE9-A36B-78329EEEDD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id="{DDC3E174-0FBA-4BFF-9C5B-95B6A7D59B07}"/>
              </a:ext>
            </a:extLst>
          </p:cNvPr>
          <p:cNvGrpSpPr/>
          <p:nvPr/>
        </p:nvGrpSpPr>
        <p:grpSpPr>
          <a:xfrm>
            <a:off x="905609" y="1784100"/>
            <a:ext cx="5988754" cy="570588"/>
            <a:chOff x="1296327" y="1647588"/>
            <a:chExt cx="5988754" cy="57058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hợp: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id="{DF88A4F8-040C-41B7-922D-340708E628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217" y="597299"/>
            <a:ext cx="2237784" cy="863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644636" y="2354688"/>
            <a:ext cx="3321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5"/>
            <a:ext cx="12192000" cy="64220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43224" y="1233394"/>
            <a:ext cx="9505552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61: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4799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oogle Shape;3554;p15">
            <a:extLst>
              <a:ext uri="{FF2B5EF4-FFF2-40B4-BE49-F238E27FC236}">
                <a16:creationId xmlns:a16="http://schemas.microsoft.com/office/drawing/2014/main" id="{FCF5C09B-C350-4C39-AEA4-999BEB427920}"/>
              </a:ext>
            </a:extLst>
          </p:cNvPr>
          <p:cNvGrpSpPr/>
          <p:nvPr/>
        </p:nvGrpSpPr>
        <p:grpSpPr>
          <a:xfrm>
            <a:off x="624093" y="1136464"/>
            <a:ext cx="11361078" cy="954067"/>
            <a:chOff x="761643" y="2067615"/>
            <a:chExt cx="11361078" cy="954067"/>
          </a:xfrm>
        </p:grpSpPr>
        <p:sp>
          <p:nvSpPr>
            <p:cNvPr id="7" name="Google Shape;3555;p15">
              <a:extLst>
                <a:ext uri="{FF2B5EF4-FFF2-40B4-BE49-F238E27FC236}">
                  <a16:creationId xmlns:a16="http://schemas.microsoft.com/office/drawing/2014/main" id="{CF5D410C-15B9-4044-AB50-CC1F40E308CC}"/>
                </a:ext>
              </a:extLst>
            </p:cNvPr>
            <p:cNvSpPr txBox="1"/>
            <p:nvPr/>
          </p:nvSpPr>
          <p:spPr>
            <a:xfrm>
              <a:off x="1412797" y="2067615"/>
              <a:ext cx="10709924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465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240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nam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556;p15">
              <a:extLst>
                <a:ext uri="{FF2B5EF4-FFF2-40B4-BE49-F238E27FC236}">
                  <a16:creationId xmlns:a16="http://schemas.microsoft.com/office/drawing/2014/main" id="{12208D6F-1D33-4185-BA28-94DCF89641EC}"/>
                </a:ext>
              </a:extLst>
            </p:cNvPr>
            <p:cNvSpPr/>
            <p:nvPr/>
          </p:nvSpPr>
          <p:spPr>
            <a:xfrm>
              <a:off x="761643" y="212225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id="{2BFAA2E1-AB55-4B16-B10F-988471E23DAC}"/>
              </a:ext>
            </a:extLst>
          </p:cNvPr>
          <p:cNvSpPr txBox="1"/>
          <p:nvPr/>
        </p:nvSpPr>
        <p:spPr>
          <a:xfrm>
            <a:off x="1239343" y="2410942"/>
            <a:ext cx="4512652" cy="255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: 465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240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Google Shape;3558;p15">
            <a:extLst>
              <a:ext uri="{FF2B5EF4-FFF2-40B4-BE49-F238E27FC236}">
                <a16:creationId xmlns:a16="http://schemas.microsoft.com/office/drawing/2014/main" id="{DD115928-0DCD-495C-BE6E-AAE7DA609601}"/>
              </a:ext>
            </a:extLst>
          </p:cNvPr>
          <p:cNvSpPr txBox="1"/>
          <p:nvPr/>
        </p:nvSpPr>
        <p:spPr>
          <a:xfrm>
            <a:off x="5092505" y="4109835"/>
            <a:ext cx="8283775" cy="255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tiểu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học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465 – 240 = 225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225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nam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AD4E0673-6DCB-4B48-A1DD-112BF29E6F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42" y="319483"/>
            <a:ext cx="2237784" cy="863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 flipV="1">
            <a:off x="4540100" y="1579493"/>
            <a:ext cx="2578152" cy="101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 flipV="1">
            <a:off x="9125345" y="1613497"/>
            <a:ext cx="2578152" cy="101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7216726" y="2042833"/>
            <a:ext cx="2137466" cy="238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938997" y="2042833"/>
            <a:ext cx="2942492" cy="11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9008" y="359516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16" y="1664850"/>
            <a:ext cx="6788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tập (tr 88,89)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12021-EA30-491C-8C0D-A8A147DA88BB}"/>
              </a:ext>
            </a:extLst>
          </p:cNvPr>
          <p:cNvSpPr txBox="1"/>
          <p:nvPr/>
        </p:nvSpPr>
        <p:spPr>
          <a:xfrm>
            <a:off x="5600771" y="2992552"/>
            <a:ext cx="303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9008" y="3550438"/>
            <a:ext cx="89161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Trường tiểu học đó có số học sinh nam là: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2085" y="4794302"/>
            <a:ext cx="89161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Đáp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225</a:t>
            </a: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 học sinh nam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62401" y="4173534"/>
            <a:ext cx="89161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465 – 240 = 225</a:t>
            </a: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 (học sinh)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12021-EA30-491C-8C0D-A8A147DA88BB}"/>
              </a:ext>
            </a:extLst>
          </p:cNvPr>
          <p:cNvSpPr txBox="1"/>
          <p:nvPr/>
        </p:nvSpPr>
        <p:spPr>
          <a:xfrm>
            <a:off x="3156239" y="2377588"/>
            <a:ext cx="303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  <p:bldP spid="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4349-9954-4148-B3B7-8ADE0F2DE450}"/>
              </a:ext>
            </a:extLst>
          </p:cNvPr>
          <p:cNvSpPr txBox="1"/>
          <p:nvPr/>
        </p:nvSpPr>
        <p:spPr>
          <a:xfrm>
            <a:off x="3859617" y="2860159"/>
            <a:ext cx="4699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376554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cánh cụt học bài.</a:t>
            </a:r>
          </a:p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1765" y="914401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477001" y="914401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8610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899063" y="3650674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4082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477000" y="3650674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8677565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9182100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465 – 102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363</a:t>
            </a: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555 - 112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443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722 – 111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611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796 – 564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6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447</Words>
  <Application>Microsoft Office PowerPoint</Application>
  <PresentationFormat>Widescreen</PresentationFormat>
  <Paragraphs>132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等线</vt:lpstr>
      <vt:lpstr>HP001 4 hàng</vt:lpstr>
      <vt:lpstr>HP001 4H</vt:lpstr>
      <vt:lpstr>黑体</vt:lpstr>
      <vt:lpstr>Times New Roman</vt:lpstr>
      <vt:lpstr>UTM Avo</vt:lpstr>
      <vt:lpstr>Wingdings</vt:lpstr>
      <vt:lpstr>字魂59号-创粗黑</vt:lpstr>
      <vt:lpstr>方正静蕾简体</vt:lpstr>
      <vt:lpstr>Office Theme</vt:lpstr>
      <vt:lpstr>1_Office 主题</vt:lpstr>
      <vt:lpstr>2_Office 主题</vt:lpstr>
      <vt:lpstr>Office 主题​​</vt:lpstr>
      <vt:lpstr>https://www.freeppt7.com</vt:lpstr>
      <vt:lpstr>3_第一PPT，www.1ppt.com</vt:lpstr>
      <vt:lpstr>自定义设计方案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 PRO</cp:lastModifiedBy>
  <cp:revision>55</cp:revision>
  <dcterms:created xsi:type="dcterms:W3CDTF">2021-07-20T01:55:21Z</dcterms:created>
  <dcterms:modified xsi:type="dcterms:W3CDTF">2022-04-01T14:33:55Z</dcterms:modified>
</cp:coreProperties>
</file>