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1.xml" ContentType="application/inkml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7" r:id="rId3"/>
    <p:sldMasterId id="2147483700" r:id="rId4"/>
    <p:sldMasterId id="2147483721" r:id="rId5"/>
    <p:sldMasterId id="2147483730" r:id="rId6"/>
  </p:sldMasterIdLst>
  <p:notesMasterIdLst>
    <p:notesMasterId r:id="rId43"/>
  </p:notesMasterIdLst>
  <p:sldIdLst>
    <p:sldId id="426" r:id="rId7"/>
    <p:sldId id="402" r:id="rId8"/>
    <p:sldId id="268" r:id="rId9"/>
    <p:sldId id="262" r:id="rId10"/>
    <p:sldId id="260" r:id="rId11"/>
    <p:sldId id="263" r:id="rId12"/>
    <p:sldId id="403" r:id="rId13"/>
    <p:sldId id="266" r:id="rId14"/>
    <p:sldId id="267" r:id="rId15"/>
    <p:sldId id="322" r:id="rId16"/>
    <p:sldId id="258" r:id="rId17"/>
    <p:sldId id="404" r:id="rId18"/>
    <p:sldId id="405" r:id="rId19"/>
    <p:sldId id="259" r:id="rId20"/>
    <p:sldId id="257" r:id="rId21"/>
    <p:sldId id="353" r:id="rId22"/>
    <p:sldId id="408" r:id="rId23"/>
    <p:sldId id="428" r:id="rId24"/>
    <p:sldId id="409" r:id="rId25"/>
    <p:sldId id="410" r:id="rId26"/>
    <p:sldId id="411" r:id="rId27"/>
    <p:sldId id="412" r:id="rId28"/>
    <p:sldId id="429" r:id="rId29"/>
    <p:sldId id="265" r:id="rId30"/>
    <p:sldId id="415" r:id="rId31"/>
    <p:sldId id="416" r:id="rId32"/>
    <p:sldId id="358" r:id="rId33"/>
    <p:sldId id="417" r:id="rId34"/>
    <p:sldId id="418" r:id="rId35"/>
    <p:sldId id="419" r:id="rId36"/>
    <p:sldId id="430" r:id="rId37"/>
    <p:sldId id="312" r:id="rId38"/>
    <p:sldId id="330" r:id="rId39"/>
    <p:sldId id="422" r:id="rId40"/>
    <p:sldId id="423" r:id="rId41"/>
    <p:sldId id="42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79" d="100"/>
          <a:sy n="79" d="100"/>
        </p:scale>
        <p:origin x="-27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2-04-04T01:51:36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23540 2009,'0'-25,"0"25,-25 0,-25 0,50 25,-25 0,25-25,0 25,0 0,0-25,0 24,0-24,0 25,0 0,0-25,0 25,0-25,0 25,0-25,0 49,0-49,0 50,0-50,0 25,0-1,0 1,0 0,0-25,0 25,0 0,0-25,0 24,0-24,0 25,0-25,0 25,0 0,0-25,0 25,0-25,0 24,0 1,0-25,-24 25,24-25,0 25,0-25,0 25,0 0,0-1,-25 1,25-25,0 25,0-25,0 25,0-25,0 25,0-1,0-24,0 25,0-25,0 25,0-25,0 25,0 0,0-1,0 1,0-25,0 25,0-25,-25 25,0-25,25 25,0-1,0-24,0 25,0 0,0 0,0-25,-25 49,25-49,-24 25,24 0,0 0,0-25,-25 25,25-1,-25 1,25 0,0-25,-25 50,25-50,0 24,0-24,0 25</inkml:trace>
  <inkml:trace contextRef="#ctx0" brushRef="#br0" timeOffset="7342.7733">17983 10244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82C2B-C9BE-4B16-88F0-D9D193BDB695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687B8-4F29-4BAA-A1F7-6216E0E583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1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A5B226D-59AF-4429-9CC7-E02CB10CE9FD}" type="slidenum">
              <a:rPr kumimoji="0" lang="zh-CN" alt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zh-CN" alt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102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70622628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70622628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702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86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Tác</a:t>
            </a:r>
            <a:r>
              <a:rPr lang="en-US" b="0" baseline="0"/>
              <a:t> giả bộ ppt Toán + TV2: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8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4706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1643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5070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21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0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8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4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17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00749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90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76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67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80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23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56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48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2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76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7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00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3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12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1255767" y="999767"/>
            <a:ext cx="585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1255767" y="2289467"/>
            <a:ext cx="4383200" cy="3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56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5120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63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982833"/>
            <a:ext cx="10264800" cy="19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7" name="Google Shape;137;p11"/>
          <p:cNvSpPr txBox="1">
            <a:spLocks noGrp="1"/>
          </p:cNvSpPr>
          <p:nvPr>
            <p:ph type="subTitle" idx="1"/>
          </p:nvPr>
        </p:nvSpPr>
        <p:spPr>
          <a:xfrm>
            <a:off x="6832567" y="3559467"/>
            <a:ext cx="4383200" cy="11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 rot="-1325315" flipH="1">
            <a:off x="4518044" y="4496512"/>
            <a:ext cx="644425" cy="341520"/>
            <a:chOff x="2468025" y="734125"/>
            <a:chExt cx="980825" cy="519800"/>
          </a:xfrm>
        </p:grpSpPr>
        <p:sp>
          <p:nvSpPr>
            <p:cNvPr id="139" name="Google Shape;139;p1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1"/>
          <p:cNvGrpSpPr/>
          <p:nvPr/>
        </p:nvGrpSpPr>
        <p:grpSpPr>
          <a:xfrm flipH="1">
            <a:off x="1650221" y="3819380"/>
            <a:ext cx="725552" cy="1294425"/>
            <a:chOff x="3734270" y="74249"/>
            <a:chExt cx="3046829" cy="5435717"/>
          </a:xfrm>
        </p:grpSpPr>
        <p:grpSp>
          <p:nvGrpSpPr>
            <p:cNvPr id="143" name="Google Shape;143;p1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1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1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11"/>
          <p:cNvSpPr/>
          <p:nvPr/>
        </p:nvSpPr>
        <p:spPr>
          <a:xfrm flipH="1">
            <a:off x="2850505" y="4192374"/>
            <a:ext cx="1427124" cy="1426497"/>
          </a:xfrm>
          <a:custGeom>
            <a:avLst/>
            <a:gdLst/>
            <a:ahLst/>
            <a:cxnLst/>
            <a:rect l="l" t="t" r="r" b="b"/>
            <a:pathLst>
              <a:path w="47874" h="47853" extrusionOk="0">
                <a:moveTo>
                  <a:pt x="23937" y="0"/>
                </a:moveTo>
                <a:cubicBezTo>
                  <a:pt x="10713" y="0"/>
                  <a:pt x="0" y="10713"/>
                  <a:pt x="0" y="23937"/>
                </a:cubicBezTo>
                <a:cubicBezTo>
                  <a:pt x="0" y="37140"/>
                  <a:pt x="10713" y="47853"/>
                  <a:pt x="23937" y="47853"/>
                </a:cubicBezTo>
                <a:cubicBezTo>
                  <a:pt x="37161" y="47853"/>
                  <a:pt x="47873" y="37140"/>
                  <a:pt x="47873" y="23937"/>
                </a:cubicBezTo>
                <a:cubicBezTo>
                  <a:pt x="47873" y="10713"/>
                  <a:pt x="37161" y="0"/>
                  <a:pt x="23937" y="0"/>
                </a:cubicBezTo>
                <a:close/>
              </a:path>
            </a:pathLst>
          </a:custGeom>
          <a:solidFill>
            <a:srgbClr val="F7A9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 flipH="1">
            <a:off x="-21910" y="4773514"/>
            <a:ext cx="6016311" cy="838815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 flipH="1">
            <a:off x="-114007" y="5395201"/>
            <a:ext cx="12420308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 flipH="1">
            <a:off x="1743122" y="5373376"/>
            <a:ext cx="4251279" cy="2694353"/>
          </a:xfrm>
          <a:custGeom>
            <a:avLst/>
            <a:gdLst/>
            <a:ahLst/>
            <a:cxnLst/>
            <a:rect l="l" t="t" r="r" b="b"/>
            <a:pathLst>
              <a:path w="97798" h="67982" extrusionOk="0">
                <a:moveTo>
                  <a:pt x="27326" y="0"/>
                </a:moveTo>
                <a:cubicBezTo>
                  <a:pt x="27138" y="565"/>
                  <a:pt x="26699" y="984"/>
                  <a:pt x="26134" y="1151"/>
                </a:cubicBezTo>
                <a:lnTo>
                  <a:pt x="26092" y="1151"/>
                </a:lnTo>
                <a:cubicBezTo>
                  <a:pt x="25548" y="1067"/>
                  <a:pt x="25046" y="816"/>
                  <a:pt x="24648" y="419"/>
                </a:cubicBezTo>
                <a:cubicBezTo>
                  <a:pt x="24397" y="523"/>
                  <a:pt x="24251" y="628"/>
                  <a:pt x="24251" y="754"/>
                </a:cubicBezTo>
                <a:cubicBezTo>
                  <a:pt x="23979" y="2637"/>
                  <a:pt x="43165" y="1528"/>
                  <a:pt x="43207" y="3348"/>
                </a:cubicBezTo>
                <a:cubicBezTo>
                  <a:pt x="43228" y="5148"/>
                  <a:pt x="23916" y="5210"/>
                  <a:pt x="24146" y="7365"/>
                </a:cubicBezTo>
                <a:cubicBezTo>
                  <a:pt x="24231" y="8129"/>
                  <a:pt x="26580" y="8335"/>
                  <a:pt x="29751" y="8335"/>
                </a:cubicBezTo>
                <a:cubicBezTo>
                  <a:pt x="33491" y="8335"/>
                  <a:pt x="38374" y="8048"/>
                  <a:pt x="42041" y="8048"/>
                </a:cubicBezTo>
                <a:cubicBezTo>
                  <a:pt x="45152" y="8048"/>
                  <a:pt x="47387" y="8255"/>
                  <a:pt x="47308" y="9018"/>
                </a:cubicBezTo>
                <a:cubicBezTo>
                  <a:pt x="47036" y="11446"/>
                  <a:pt x="20401" y="9521"/>
                  <a:pt x="20401" y="12471"/>
                </a:cubicBezTo>
                <a:cubicBezTo>
                  <a:pt x="20401" y="13416"/>
                  <a:pt x="22547" y="13672"/>
                  <a:pt x="25456" y="13672"/>
                </a:cubicBezTo>
                <a:cubicBezTo>
                  <a:pt x="28894" y="13672"/>
                  <a:pt x="33395" y="13314"/>
                  <a:pt x="36679" y="13314"/>
                </a:cubicBezTo>
                <a:cubicBezTo>
                  <a:pt x="39293" y="13314"/>
                  <a:pt x="41134" y="13541"/>
                  <a:pt x="41052" y="14354"/>
                </a:cubicBezTo>
                <a:cubicBezTo>
                  <a:pt x="40801" y="17032"/>
                  <a:pt x="26301" y="14605"/>
                  <a:pt x="26301" y="17032"/>
                </a:cubicBezTo>
                <a:cubicBezTo>
                  <a:pt x="26301" y="17721"/>
                  <a:pt x="28000" y="17924"/>
                  <a:pt x="30434" y="17924"/>
                </a:cubicBezTo>
                <a:cubicBezTo>
                  <a:pt x="33957" y="17924"/>
                  <a:pt x="39019" y="17498"/>
                  <a:pt x="42699" y="17498"/>
                </a:cubicBezTo>
                <a:cubicBezTo>
                  <a:pt x="45439" y="17498"/>
                  <a:pt x="47413" y="17734"/>
                  <a:pt x="47413" y="18560"/>
                </a:cubicBezTo>
                <a:cubicBezTo>
                  <a:pt x="47413" y="19395"/>
                  <a:pt x="44543" y="19612"/>
                  <a:pt x="40604" y="19612"/>
                </a:cubicBezTo>
                <a:cubicBezTo>
                  <a:pt x="36377" y="19612"/>
                  <a:pt x="30920" y="19363"/>
                  <a:pt x="26452" y="19363"/>
                </a:cubicBezTo>
                <a:cubicBezTo>
                  <a:pt x="21740" y="19363"/>
                  <a:pt x="18128" y="19640"/>
                  <a:pt x="18225" y="20777"/>
                </a:cubicBezTo>
                <a:cubicBezTo>
                  <a:pt x="18346" y="22220"/>
                  <a:pt x="22772" y="22421"/>
                  <a:pt x="27622" y="22421"/>
                </a:cubicBezTo>
                <a:cubicBezTo>
                  <a:pt x="29498" y="22421"/>
                  <a:pt x="31437" y="22391"/>
                  <a:pt x="33216" y="22391"/>
                </a:cubicBezTo>
                <a:cubicBezTo>
                  <a:pt x="37111" y="22391"/>
                  <a:pt x="40236" y="22535"/>
                  <a:pt x="40236" y="23456"/>
                </a:cubicBezTo>
                <a:cubicBezTo>
                  <a:pt x="40236" y="25883"/>
                  <a:pt x="24146" y="25360"/>
                  <a:pt x="24146" y="27222"/>
                </a:cubicBezTo>
                <a:cubicBezTo>
                  <a:pt x="24146" y="27890"/>
                  <a:pt x="27209" y="27998"/>
                  <a:pt x="31112" y="27998"/>
                </a:cubicBezTo>
                <a:cubicBezTo>
                  <a:pt x="32980" y="27998"/>
                  <a:pt x="35040" y="27973"/>
                  <a:pt x="37049" y="27973"/>
                </a:cubicBezTo>
                <a:cubicBezTo>
                  <a:pt x="42549" y="27973"/>
                  <a:pt x="47669" y="28159"/>
                  <a:pt x="47413" y="29544"/>
                </a:cubicBezTo>
                <a:cubicBezTo>
                  <a:pt x="47242" y="30470"/>
                  <a:pt x="44144" y="30692"/>
                  <a:pt x="39957" y="30692"/>
                </a:cubicBezTo>
                <a:cubicBezTo>
                  <a:pt x="36133" y="30692"/>
                  <a:pt x="31401" y="30507"/>
                  <a:pt x="27160" y="30507"/>
                </a:cubicBezTo>
                <a:cubicBezTo>
                  <a:pt x="21252" y="30507"/>
                  <a:pt x="16299" y="30865"/>
                  <a:pt x="16090" y="32578"/>
                </a:cubicBezTo>
                <a:cubicBezTo>
                  <a:pt x="15894" y="34138"/>
                  <a:pt x="18895" y="34536"/>
                  <a:pt x="22793" y="34536"/>
                </a:cubicBezTo>
                <a:cubicBezTo>
                  <a:pt x="26865" y="34536"/>
                  <a:pt x="31915" y="34102"/>
                  <a:pt x="35322" y="34102"/>
                </a:cubicBezTo>
                <a:cubicBezTo>
                  <a:pt x="37671" y="34102"/>
                  <a:pt x="39240" y="34308"/>
                  <a:pt x="39169" y="35006"/>
                </a:cubicBezTo>
                <a:cubicBezTo>
                  <a:pt x="38897" y="37684"/>
                  <a:pt x="12052" y="35257"/>
                  <a:pt x="11801" y="39295"/>
                </a:cubicBezTo>
                <a:cubicBezTo>
                  <a:pt x="11749" y="40045"/>
                  <a:pt x="12885" y="40332"/>
                  <a:pt x="14751" y="40332"/>
                </a:cubicBezTo>
                <a:cubicBezTo>
                  <a:pt x="20813" y="40332"/>
                  <a:pt x="34577" y="37303"/>
                  <a:pt x="40283" y="37303"/>
                </a:cubicBezTo>
                <a:cubicBezTo>
                  <a:pt x="41931" y="37303"/>
                  <a:pt x="42906" y="37556"/>
                  <a:pt x="42831" y="38207"/>
                </a:cubicBezTo>
                <a:cubicBezTo>
                  <a:pt x="42433" y="41806"/>
                  <a:pt x="6947" y="41806"/>
                  <a:pt x="6424" y="45739"/>
                </a:cubicBezTo>
                <a:cubicBezTo>
                  <a:pt x="6292" y="46715"/>
                  <a:pt x="8727" y="47059"/>
                  <a:pt x="12480" y="47059"/>
                </a:cubicBezTo>
                <a:cubicBezTo>
                  <a:pt x="21440" y="47059"/>
                  <a:pt x="37908" y="45099"/>
                  <a:pt x="44851" y="45099"/>
                </a:cubicBezTo>
                <a:cubicBezTo>
                  <a:pt x="46974" y="45099"/>
                  <a:pt x="48206" y="45282"/>
                  <a:pt x="48062" y="45760"/>
                </a:cubicBezTo>
                <a:cubicBezTo>
                  <a:pt x="47267" y="48438"/>
                  <a:pt x="13412" y="48690"/>
                  <a:pt x="13412" y="51368"/>
                </a:cubicBezTo>
                <a:cubicBezTo>
                  <a:pt x="13412" y="51832"/>
                  <a:pt x="14275" y="52015"/>
                  <a:pt x="15699" y="52015"/>
                </a:cubicBezTo>
                <a:cubicBezTo>
                  <a:pt x="20951" y="52015"/>
                  <a:pt x="33843" y="49533"/>
                  <a:pt x="39321" y="49533"/>
                </a:cubicBezTo>
                <a:cubicBezTo>
                  <a:pt x="40929" y="49533"/>
                  <a:pt x="41898" y="49747"/>
                  <a:pt x="41847" y="50301"/>
                </a:cubicBezTo>
                <a:cubicBezTo>
                  <a:pt x="41596" y="53251"/>
                  <a:pt x="0" y="52435"/>
                  <a:pt x="0" y="56201"/>
                </a:cubicBezTo>
                <a:cubicBezTo>
                  <a:pt x="0" y="57055"/>
                  <a:pt x="2093" y="57366"/>
                  <a:pt x="5318" y="57366"/>
                </a:cubicBezTo>
                <a:cubicBezTo>
                  <a:pt x="13981" y="57366"/>
                  <a:pt x="30813" y="55121"/>
                  <a:pt x="37189" y="55121"/>
                </a:cubicBezTo>
                <a:cubicBezTo>
                  <a:pt x="38849" y="55121"/>
                  <a:pt x="39800" y="55273"/>
                  <a:pt x="39713" y="55657"/>
                </a:cubicBezTo>
                <a:cubicBezTo>
                  <a:pt x="39190" y="58084"/>
                  <a:pt x="5921" y="58084"/>
                  <a:pt x="6173" y="59946"/>
                </a:cubicBezTo>
                <a:cubicBezTo>
                  <a:pt x="6277" y="60672"/>
                  <a:pt x="12403" y="60758"/>
                  <a:pt x="19897" y="60758"/>
                </a:cubicBezTo>
                <a:cubicBezTo>
                  <a:pt x="22223" y="60758"/>
                  <a:pt x="24681" y="60749"/>
                  <a:pt x="27132" y="60749"/>
                </a:cubicBezTo>
                <a:cubicBezTo>
                  <a:pt x="37284" y="60749"/>
                  <a:pt x="47308" y="60891"/>
                  <a:pt x="47308" y="62353"/>
                </a:cubicBezTo>
                <a:cubicBezTo>
                  <a:pt x="47308" y="65324"/>
                  <a:pt x="251" y="64257"/>
                  <a:pt x="251" y="67458"/>
                </a:cubicBezTo>
                <a:cubicBezTo>
                  <a:pt x="251" y="67667"/>
                  <a:pt x="419" y="67856"/>
                  <a:pt x="732" y="67981"/>
                </a:cubicBezTo>
                <a:lnTo>
                  <a:pt x="70262" y="67981"/>
                </a:lnTo>
                <a:cubicBezTo>
                  <a:pt x="63064" y="67500"/>
                  <a:pt x="57289" y="66872"/>
                  <a:pt x="57289" y="65763"/>
                </a:cubicBezTo>
                <a:cubicBezTo>
                  <a:pt x="57289" y="64623"/>
                  <a:pt x="62311" y="64358"/>
                  <a:pt x="68514" y="64358"/>
                </a:cubicBezTo>
                <a:cubicBezTo>
                  <a:pt x="73896" y="64358"/>
                  <a:pt x="80168" y="64557"/>
                  <a:pt x="84818" y="64557"/>
                </a:cubicBezTo>
                <a:cubicBezTo>
                  <a:pt x="88771" y="64557"/>
                  <a:pt x="91554" y="64413"/>
                  <a:pt x="91625" y="63880"/>
                </a:cubicBezTo>
                <a:cubicBezTo>
                  <a:pt x="91897" y="61997"/>
                  <a:pt x="58628" y="61997"/>
                  <a:pt x="58084" y="59591"/>
                </a:cubicBezTo>
                <a:cubicBezTo>
                  <a:pt x="58000" y="59202"/>
                  <a:pt x="58964" y="59048"/>
                  <a:pt x="60641" y="59048"/>
                </a:cubicBezTo>
                <a:cubicBezTo>
                  <a:pt x="67036" y="59048"/>
                  <a:pt x="83805" y="61288"/>
                  <a:pt x="92460" y="61288"/>
                </a:cubicBezTo>
                <a:cubicBezTo>
                  <a:pt x="95696" y="61288"/>
                  <a:pt x="97797" y="60975"/>
                  <a:pt x="97797" y="60114"/>
                </a:cubicBezTo>
                <a:cubicBezTo>
                  <a:pt x="97797" y="56369"/>
                  <a:pt x="48334" y="56682"/>
                  <a:pt x="48062" y="53732"/>
                </a:cubicBezTo>
                <a:cubicBezTo>
                  <a:pt x="48014" y="53213"/>
                  <a:pt x="49106" y="53008"/>
                  <a:pt x="50940" y="53008"/>
                </a:cubicBezTo>
                <a:cubicBezTo>
                  <a:pt x="57839" y="53008"/>
                  <a:pt x="75226" y="55911"/>
                  <a:pt x="81807" y="55911"/>
                </a:cubicBezTo>
                <a:cubicBezTo>
                  <a:pt x="83421" y="55911"/>
                  <a:pt x="84385" y="55736"/>
                  <a:pt x="84385" y="55301"/>
                </a:cubicBezTo>
                <a:cubicBezTo>
                  <a:pt x="84385" y="52623"/>
                  <a:pt x="56473" y="51807"/>
                  <a:pt x="55678" y="49129"/>
                </a:cubicBezTo>
                <a:cubicBezTo>
                  <a:pt x="55544" y="48691"/>
                  <a:pt x="56424" y="48518"/>
                  <a:pt x="57987" y="48518"/>
                </a:cubicBezTo>
                <a:cubicBezTo>
                  <a:pt x="63800" y="48518"/>
                  <a:pt x="79060" y="50907"/>
                  <a:pt x="86766" y="50907"/>
                </a:cubicBezTo>
                <a:cubicBezTo>
                  <a:pt x="89650" y="50907"/>
                  <a:pt x="91477" y="50572"/>
                  <a:pt x="91353" y="49652"/>
                </a:cubicBezTo>
                <a:cubicBezTo>
                  <a:pt x="90829" y="45677"/>
                  <a:pt x="55929" y="45635"/>
                  <a:pt x="54883" y="42517"/>
                </a:cubicBezTo>
                <a:lnTo>
                  <a:pt x="54883" y="42224"/>
                </a:lnTo>
                <a:cubicBezTo>
                  <a:pt x="55043" y="41802"/>
                  <a:pt x="55922" y="41632"/>
                  <a:pt x="57290" y="41632"/>
                </a:cubicBezTo>
                <a:cubicBezTo>
                  <a:pt x="62791" y="41632"/>
                  <a:pt x="76193" y="44369"/>
                  <a:pt x="82547" y="44369"/>
                </a:cubicBezTo>
                <a:cubicBezTo>
                  <a:pt x="84705" y="44369"/>
                  <a:pt x="86050" y="44053"/>
                  <a:pt x="85996" y="43208"/>
                </a:cubicBezTo>
                <a:cubicBezTo>
                  <a:pt x="85724" y="39190"/>
                  <a:pt x="49233" y="41115"/>
                  <a:pt x="48961" y="38437"/>
                </a:cubicBezTo>
                <a:cubicBezTo>
                  <a:pt x="48902" y="37804"/>
                  <a:pt x="50700" y="37598"/>
                  <a:pt x="53479" y="37598"/>
                </a:cubicBezTo>
                <a:cubicBezTo>
                  <a:pt x="58674" y="37598"/>
                  <a:pt x="67300" y="38318"/>
                  <a:pt x="73649" y="38318"/>
                </a:cubicBezTo>
                <a:cubicBezTo>
                  <a:pt x="78392" y="38318"/>
                  <a:pt x="81864" y="37916"/>
                  <a:pt x="81686" y="36512"/>
                </a:cubicBezTo>
                <a:cubicBezTo>
                  <a:pt x="81465" y="34704"/>
                  <a:pt x="76852" y="34372"/>
                  <a:pt x="71550" y="34372"/>
                </a:cubicBezTo>
                <a:cubicBezTo>
                  <a:pt x="68477" y="34372"/>
                  <a:pt x="65172" y="34483"/>
                  <a:pt x="62357" y="34483"/>
                </a:cubicBezTo>
                <a:cubicBezTo>
                  <a:pt x="58511" y="34483"/>
                  <a:pt x="55580" y="34275"/>
                  <a:pt x="55406" y="33290"/>
                </a:cubicBezTo>
                <a:cubicBezTo>
                  <a:pt x="55175" y="32036"/>
                  <a:pt x="58436" y="31802"/>
                  <a:pt x="62263" y="31802"/>
                </a:cubicBezTo>
                <a:cubicBezTo>
                  <a:pt x="64532" y="31802"/>
                  <a:pt x="66999" y="31884"/>
                  <a:pt x="69055" y="31884"/>
                </a:cubicBezTo>
                <a:cubicBezTo>
                  <a:pt x="71691" y="31884"/>
                  <a:pt x="73651" y="31750"/>
                  <a:pt x="73651" y="31135"/>
                </a:cubicBezTo>
                <a:cubicBezTo>
                  <a:pt x="73651" y="29252"/>
                  <a:pt x="57540" y="29796"/>
                  <a:pt x="57540" y="27389"/>
                </a:cubicBezTo>
                <a:cubicBezTo>
                  <a:pt x="57540" y="26461"/>
                  <a:pt x="60722" y="26319"/>
                  <a:pt x="64667" y="26319"/>
                </a:cubicBezTo>
                <a:cubicBezTo>
                  <a:pt x="66396" y="26319"/>
                  <a:pt x="68270" y="26346"/>
                  <a:pt x="70088" y="26346"/>
                </a:cubicBezTo>
                <a:cubicBezTo>
                  <a:pt x="74964" y="26346"/>
                  <a:pt x="79429" y="26151"/>
                  <a:pt x="79552" y="24711"/>
                </a:cubicBezTo>
                <a:cubicBezTo>
                  <a:pt x="79639" y="23681"/>
                  <a:pt x="76653" y="23395"/>
                  <a:pt x="72549" y="23395"/>
                </a:cubicBezTo>
                <a:cubicBezTo>
                  <a:pt x="67417" y="23395"/>
                  <a:pt x="60537" y="23843"/>
                  <a:pt x="55733" y="23843"/>
                </a:cubicBezTo>
                <a:cubicBezTo>
                  <a:pt x="52358" y="23843"/>
                  <a:pt x="50008" y="23622"/>
                  <a:pt x="50008" y="22870"/>
                </a:cubicBezTo>
                <a:cubicBezTo>
                  <a:pt x="50008" y="21945"/>
                  <a:pt x="52567" y="21719"/>
                  <a:pt x="55920" y="21719"/>
                </a:cubicBezTo>
                <a:cubicBezTo>
                  <a:pt x="59141" y="21719"/>
                  <a:pt x="63094" y="21928"/>
                  <a:pt x="66212" y="21928"/>
                </a:cubicBezTo>
                <a:cubicBezTo>
                  <a:pt x="69251" y="21928"/>
                  <a:pt x="71496" y="21729"/>
                  <a:pt x="71496" y="20945"/>
                </a:cubicBezTo>
                <a:cubicBezTo>
                  <a:pt x="71496" y="18539"/>
                  <a:pt x="57017" y="20945"/>
                  <a:pt x="56745" y="18267"/>
                </a:cubicBezTo>
                <a:cubicBezTo>
                  <a:pt x="56663" y="17461"/>
                  <a:pt x="58501" y="17236"/>
                  <a:pt x="61111" y="17236"/>
                </a:cubicBezTo>
                <a:cubicBezTo>
                  <a:pt x="64383" y="17236"/>
                  <a:pt x="68868" y="17589"/>
                  <a:pt x="72302" y="17589"/>
                </a:cubicBezTo>
                <a:cubicBezTo>
                  <a:pt x="75231" y="17589"/>
                  <a:pt x="77397" y="17333"/>
                  <a:pt x="77397" y="16384"/>
                </a:cubicBezTo>
                <a:cubicBezTo>
                  <a:pt x="77397" y="13433"/>
                  <a:pt x="50824" y="15337"/>
                  <a:pt x="50552" y="12931"/>
                </a:cubicBezTo>
                <a:cubicBezTo>
                  <a:pt x="50473" y="12168"/>
                  <a:pt x="52702" y="11961"/>
                  <a:pt x="55804" y="11961"/>
                </a:cubicBezTo>
                <a:cubicBezTo>
                  <a:pt x="59461" y="11961"/>
                  <a:pt x="64331" y="12248"/>
                  <a:pt x="68060" y="12248"/>
                </a:cubicBezTo>
                <a:cubicBezTo>
                  <a:pt x="71223" y="12248"/>
                  <a:pt x="73566" y="12042"/>
                  <a:pt x="73651" y="11278"/>
                </a:cubicBezTo>
                <a:cubicBezTo>
                  <a:pt x="73902" y="9102"/>
                  <a:pt x="58189" y="9102"/>
                  <a:pt x="55113" y="7763"/>
                </a:cubicBezTo>
                <a:lnTo>
                  <a:pt x="55113" y="6780"/>
                </a:lnTo>
                <a:cubicBezTo>
                  <a:pt x="58189" y="5587"/>
                  <a:pt x="73798" y="6361"/>
                  <a:pt x="73568" y="4666"/>
                </a:cubicBezTo>
                <a:cubicBezTo>
                  <a:pt x="73528" y="4419"/>
                  <a:pt x="72467" y="4343"/>
                  <a:pt x="70873" y="4343"/>
                </a:cubicBezTo>
                <a:cubicBezTo>
                  <a:pt x="68407" y="4343"/>
                  <a:pt x="64665" y="4523"/>
                  <a:pt x="61451" y="4523"/>
                </a:cubicBezTo>
                <a:cubicBezTo>
                  <a:pt x="57968" y="4523"/>
                  <a:pt x="55105" y="4312"/>
                  <a:pt x="55155" y="3432"/>
                </a:cubicBezTo>
                <a:cubicBezTo>
                  <a:pt x="55259" y="1193"/>
                  <a:pt x="68504" y="2951"/>
                  <a:pt x="68860" y="1298"/>
                </a:cubicBezTo>
                <a:cubicBezTo>
                  <a:pt x="68922" y="1026"/>
                  <a:pt x="68609" y="795"/>
                  <a:pt x="68023" y="607"/>
                </a:cubicBezTo>
                <a:cubicBezTo>
                  <a:pt x="67793" y="858"/>
                  <a:pt x="67500" y="1047"/>
                  <a:pt x="67186" y="1151"/>
                </a:cubicBezTo>
                <a:lnTo>
                  <a:pt x="67144" y="1151"/>
                </a:lnTo>
                <a:cubicBezTo>
                  <a:pt x="66621" y="1047"/>
                  <a:pt x="65805" y="775"/>
                  <a:pt x="65491" y="126"/>
                </a:cubicBezTo>
                <a:lnTo>
                  <a:pt x="65386" y="126"/>
                </a:lnTo>
                <a:cubicBezTo>
                  <a:pt x="65177" y="628"/>
                  <a:pt x="64759" y="1005"/>
                  <a:pt x="64256" y="1151"/>
                </a:cubicBezTo>
                <a:lnTo>
                  <a:pt x="64215" y="1151"/>
                </a:lnTo>
                <a:cubicBezTo>
                  <a:pt x="63650" y="1047"/>
                  <a:pt x="62771" y="733"/>
                  <a:pt x="62499" y="0"/>
                </a:cubicBezTo>
                <a:cubicBezTo>
                  <a:pt x="62311" y="565"/>
                  <a:pt x="61871" y="984"/>
                  <a:pt x="61327" y="1151"/>
                </a:cubicBezTo>
                <a:lnTo>
                  <a:pt x="61285" y="1151"/>
                </a:lnTo>
                <a:cubicBezTo>
                  <a:pt x="60720" y="1047"/>
                  <a:pt x="59821" y="733"/>
                  <a:pt x="59570" y="0"/>
                </a:cubicBezTo>
                <a:cubicBezTo>
                  <a:pt x="59381" y="565"/>
                  <a:pt x="58942" y="984"/>
                  <a:pt x="58398" y="1151"/>
                </a:cubicBezTo>
                <a:lnTo>
                  <a:pt x="58335" y="1151"/>
                </a:lnTo>
                <a:cubicBezTo>
                  <a:pt x="57791" y="1047"/>
                  <a:pt x="56891" y="733"/>
                  <a:pt x="56640" y="0"/>
                </a:cubicBezTo>
                <a:cubicBezTo>
                  <a:pt x="56452" y="565"/>
                  <a:pt x="56013" y="984"/>
                  <a:pt x="55448" y="1151"/>
                </a:cubicBezTo>
                <a:lnTo>
                  <a:pt x="55406" y="1151"/>
                </a:lnTo>
                <a:cubicBezTo>
                  <a:pt x="54862" y="1047"/>
                  <a:pt x="53962" y="733"/>
                  <a:pt x="53711" y="0"/>
                </a:cubicBezTo>
                <a:cubicBezTo>
                  <a:pt x="53523" y="565"/>
                  <a:pt x="53083" y="984"/>
                  <a:pt x="52518" y="1151"/>
                </a:cubicBezTo>
                <a:lnTo>
                  <a:pt x="52476" y="1151"/>
                </a:lnTo>
                <a:cubicBezTo>
                  <a:pt x="51932" y="1047"/>
                  <a:pt x="51033" y="733"/>
                  <a:pt x="50782" y="0"/>
                </a:cubicBezTo>
                <a:cubicBezTo>
                  <a:pt x="50593" y="565"/>
                  <a:pt x="50154" y="984"/>
                  <a:pt x="49589" y="1151"/>
                </a:cubicBezTo>
                <a:lnTo>
                  <a:pt x="49547" y="1151"/>
                </a:lnTo>
                <a:cubicBezTo>
                  <a:pt x="48982" y="1047"/>
                  <a:pt x="48103" y="733"/>
                  <a:pt x="47852" y="0"/>
                </a:cubicBezTo>
                <a:cubicBezTo>
                  <a:pt x="47664" y="565"/>
                  <a:pt x="47225" y="984"/>
                  <a:pt x="46660" y="1151"/>
                </a:cubicBezTo>
                <a:lnTo>
                  <a:pt x="46618" y="1151"/>
                </a:lnTo>
                <a:cubicBezTo>
                  <a:pt x="46053" y="1047"/>
                  <a:pt x="45174" y="733"/>
                  <a:pt x="44923" y="0"/>
                </a:cubicBezTo>
                <a:cubicBezTo>
                  <a:pt x="44735" y="565"/>
                  <a:pt x="44295" y="984"/>
                  <a:pt x="43730" y="1151"/>
                </a:cubicBezTo>
                <a:lnTo>
                  <a:pt x="43689" y="1151"/>
                </a:lnTo>
                <a:cubicBezTo>
                  <a:pt x="43124" y="1047"/>
                  <a:pt x="42245" y="733"/>
                  <a:pt x="41973" y="0"/>
                </a:cubicBezTo>
                <a:cubicBezTo>
                  <a:pt x="41785" y="565"/>
                  <a:pt x="41345" y="984"/>
                  <a:pt x="40801" y="1151"/>
                </a:cubicBezTo>
                <a:lnTo>
                  <a:pt x="40759" y="1151"/>
                </a:lnTo>
                <a:cubicBezTo>
                  <a:pt x="40194" y="1047"/>
                  <a:pt x="39295" y="733"/>
                  <a:pt x="39044" y="0"/>
                </a:cubicBezTo>
                <a:cubicBezTo>
                  <a:pt x="38855" y="565"/>
                  <a:pt x="38416" y="984"/>
                  <a:pt x="37872" y="1151"/>
                </a:cubicBezTo>
                <a:lnTo>
                  <a:pt x="37809" y="1151"/>
                </a:lnTo>
                <a:cubicBezTo>
                  <a:pt x="37265" y="1047"/>
                  <a:pt x="36365" y="733"/>
                  <a:pt x="36114" y="0"/>
                </a:cubicBezTo>
                <a:cubicBezTo>
                  <a:pt x="35926" y="565"/>
                  <a:pt x="35487" y="984"/>
                  <a:pt x="34922" y="1151"/>
                </a:cubicBezTo>
                <a:lnTo>
                  <a:pt x="34880" y="1151"/>
                </a:lnTo>
                <a:cubicBezTo>
                  <a:pt x="34336" y="1047"/>
                  <a:pt x="33436" y="733"/>
                  <a:pt x="33185" y="0"/>
                </a:cubicBezTo>
                <a:cubicBezTo>
                  <a:pt x="32997" y="565"/>
                  <a:pt x="32557" y="984"/>
                  <a:pt x="31992" y="1151"/>
                </a:cubicBezTo>
                <a:lnTo>
                  <a:pt x="31950" y="1151"/>
                </a:lnTo>
                <a:cubicBezTo>
                  <a:pt x="31406" y="1047"/>
                  <a:pt x="30507" y="733"/>
                  <a:pt x="30256" y="0"/>
                </a:cubicBezTo>
                <a:cubicBezTo>
                  <a:pt x="30067" y="565"/>
                  <a:pt x="29628" y="984"/>
                  <a:pt x="29063" y="1151"/>
                </a:cubicBezTo>
                <a:lnTo>
                  <a:pt x="29021" y="1151"/>
                </a:lnTo>
                <a:cubicBezTo>
                  <a:pt x="28456" y="1047"/>
                  <a:pt x="27577" y="733"/>
                  <a:pt x="27326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" name="Google Shape;157;p11"/>
          <p:cNvGrpSpPr/>
          <p:nvPr/>
        </p:nvGrpSpPr>
        <p:grpSpPr>
          <a:xfrm>
            <a:off x="782765" y="4023957"/>
            <a:ext cx="790903" cy="1319959"/>
            <a:chOff x="658400" y="2876550"/>
            <a:chExt cx="663287" cy="1106977"/>
          </a:xfrm>
        </p:grpSpPr>
        <p:grpSp>
          <p:nvGrpSpPr>
            <p:cNvPr id="158" name="Google Shape;158;p11"/>
            <p:cNvGrpSpPr/>
            <p:nvPr/>
          </p:nvGrpSpPr>
          <p:grpSpPr>
            <a:xfrm>
              <a:off x="713235" y="2876550"/>
              <a:ext cx="608452" cy="1085513"/>
              <a:chOff x="3734270" y="74249"/>
              <a:chExt cx="3046829" cy="5435717"/>
            </a:xfrm>
          </p:grpSpPr>
          <p:grpSp>
            <p:nvGrpSpPr>
              <p:cNvPr id="159" name="Google Shape;159;p11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160" name="Google Shape;160;p11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11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11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11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11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11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11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11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8" name="Google Shape;168;p11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" name="Google Shape;169;p11"/>
            <p:cNvSpPr/>
            <p:nvPr/>
          </p:nvSpPr>
          <p:spPr>
            <a:xfrm>
              <a:off x="658400" y="3854852"/>
              <a:ext cx="224200" cy="128675"/>
            </a:xfrm>
            <a:custGeom>
              <a:avLst/>
              <a:gdLst/>
              <a:ahLst/>
              <a:cxnLst/>
              <a:rect l="l" t="t" r="r" b="b"/>
              <a:pathLst>
                <a:path w="8968" h="5147" extrusionOk="0">
                  <a:moveTo>
                    <a:pt x="1668" y="16"/>
                  </a:moveTo>
                  <a:cubicBezTo>
                    <a:pt x="2081" y="48"/>
                    <a:pt x="2477" y="810"/>
                    <a:pt x="3096" y="1064"/>
                  </a:cubicBezTo>
                  <a:cubicBezTo>
                    <a:pt x="3715" y="1318"/>
                    <a:pt x="4652" y="1445"/>
                    <a:pt x="5382" y="1540"/>
                  </a:cubicBezTo>
                  <a:cubicBezTo>
                    <a:pt x="6112" y="1635"/>
                    <a:pt x="6922" y="1619"/>
                    <a:pt x="7478" y="1635"/>
                  </a:cubicBezTo>
                  <a:cubicBezTo>
                    <a:pt x="8034" y="1651"/>
                    <a:pt x="8510" y="1381"/>
                    <a:pt x="8716" y="1635"/>
                  </a:cubicBezTo>
                  <a:cubicBezTo>
                    <a:pt x="8922" y="1889"/>
                    <a:pt x="9145" y="2588"/>
                    <a:pt x="8716" y="3159"/>
                  </a:cubicBezTo>
                  <a:cubicBezTo>
                    <a:pt x="8287" y="3731"/>
                    <a:pt x="7525" y="4858"/>
                    <a:pt x="6144" y="5064"/>
                  </a:cubicBezTo>
                  <a:cubicBezTo>
                    <a:pt x="4763" y="5270"/>
                    <a:pt x="1350" y="5096"/>
                    <a:pt x="429" y="4397"/>
                  </a:cubicBezTo>
                  <a:cubicBezTo>
                    <a:pt x="-492" y="3699"/>
                    <a:pt x="414" y="1603"/>
                    <a:pt x="620" y="873"/>
                  </a:cubicBezTo>
                  <a:cubicBezTo>
                    <a:pt x="827" y="143"/>
                    <a:pt x="1255" y="-16"/>
                    <a:pt x="166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439992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93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373186" y="863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618456" y="553853"/>
            <a:ext cx="16889889" cy="6443981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2659732" y="863610"/>
            <a:ext cx="11219384" cy="7096185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6586281" y="1611133"/>
            <a:ext cx="4173600" cy="9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5333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6902567" y="2446100"/>
            <a:ext cx="3541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6586281" y="3768700"/>
            <a:ext cx="4173600" cy="92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53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6902567" y="4603667"/>
            <a:ext cx="35412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3332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16"/>
          <p:cNvGrpSpPr/>
          <p:nvPr/>
        </p:nvGrpSpPr>
        <p:grpSpPr>
          <a:xfrm>
            <a:off x="9409591" y="4149590"/>
            <a:ext cx="1377900" cy="1749493"/>
            <a:chOff x="7057193" y="3112192"/>
            <a:chExt cx="1033425" cy="1312120"/>
          </a:xfrm>
        </p:grpSpPr>
        <p:sp>
          <p:nvSpPr>
            <p:cNvPr id="449" name="Google Shape;449;p16"/>
            <p:cNvSpPr/>
            <p:nvPr/>
          </p:nvSpPr>
          <p:spPr>
            <a:xfrm>
              <a:off x="7193595" y="4254831"/>
              <a:ext cx="32069" cy="56014"/>
            </a:xfrm>
            <a:custGeom>
              <a:avLst/>
              <a:gdLst/>
              <a:ahLst/>
              <a:cxnLst/>
              <a:rect l="l" t="t" r="r" b="b"/>
              <a:pathLst>
                <a:path w="683" h="1193" fill="none" extrusionOk="0">
                  <a:moveTo>
                    <a:pt x="682" y="0"/>
                  </a:moveTo>
                  <a:lnTo>
                    <a:pt x="1" y="1193"/>
                  </a:ln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6"/>
            <p:cNvSpPr/>
            <p:nvPr/>
          </p:nvSpPr>
          <p:spPr>
            <a:xfrm>
              <a:off x="7220264" y="4260136"/>
              <a:ext cx="16058" cy="50709"/>
            </a:xfrm>
            <a:custGeom>
              <a:avLst/>
              <a:gdLst/>
              <a:ahLst/>
              <a:cxnLst/>
              <a:rect l="l" t="t" r="r" b="b"/>
              <a:pathLst>
                <a:path w="342" h="1080" fill="none" extrusionOk="0">
                  <a:moveTo>
                    <a:pt x="342" y="1"/>
                  </a:moveTo>
                  <a:lnTo>
                    <a:pt x="58" y="484"/>
                  </a:lnTo>
                  <a:cubicBezTo>
                    <a:pt x="58" y="484"/>
                    <a:pt x="1" y="569"/>
                    <a:pt x="58" y="682"/>
                  </a:cubicBezTo>
                  <a:cubicBezTo>
                    <a:pt x="114" y="824"/>
                    <a:pt x="285" y="1080"/>
                    <a:pt x="285" y="1080"/>
                  </a:cubicBezTo>
                </a:path>
              </a:pathLst>
            </a:custGeom>
            <a:noFill/>
            <a:ln w="4250" cap="flat" cmpd="sng">
              <a:solidFill>
                <a:schemeClr val="accent2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6"/>
            <p:cNvSpPr/>
            <p:nvPr/>
          </p:nvSpPr>
          <p:spPr>
            <a:xfrm>
              <a:off x="7117624" y="4257460"/>
              <a:ext cx="42680" cy="77425"/>
            </a:xfrm>
            <a:custGeom>
              <a:avLst/>
              <a:gdLst/>
              <a:ahLst/>
              <a:cxnLst/>
              <a:rect l="l" t="t" r="r" b="b"/>
              <a:pathLst>
                <a:path w="909" h="1649" fill="none" extrusionOk="0">
                  <a:moveTo>
                    <a:pt x="909" y="1"/>
                  </a:moveTo>
                  <a:lnTo>
                    <a:pt x="0" y="1648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6"/>
            <p:cNvSpPr/>
            <p:nvPr/>
          </p:nvSpPr>
          <p:spPr>
            <a:xfrm>
              <a:off x="7153590" y="4264128"/>
              <a:ext cx="22725" cy="72072"/>
            </a:xfrm>
            <a:custGeom>
              <a:avLst/>
              <a:gdLst/>
              <a:ahLst/>
              <a:cxnLst/>
              <a:rect l="l" t="t" r="r" b="b"/>
              <a:pathLst>
                <a:path w="484" h="1535" fill="none" extrusionOk="0">
                  <a:moveTo>
                    <a:pt x="484" y="1"/>
                  </a:moveTo>
                  <a:lnTo>
                    <a:pt x="86" y="711"/>
                  </a:lnTo>
                  <a:cubicBezTo>
                    <a:pt x="86" y="711"/>
                    <a:pt x="1" y="796"/>
                    <a:pt x="86" y="967"/>
                  </a:cubicBezTo>
                  <a:cubicBezTo>
                    <a:pt x="171" y="1165"/>
                    <a:pt x="398" y="1534"/>
                    <a:pt x="398" y="1534"/>
                  </a:cubicBez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6"/>
            <p:cNvSpPr/>
            <p:nvPr/>
          </p:nvSpPr>
          <p:spPr>
            <a:xfrm>
              <a:off x="7160258" y="4266804"/>
              <a:ext cx="89398" cy="26716"/>
            </a:xfrm>
            <a:custGeom>
              <a:avLst/>
              <a:gdLst/>
              <a:ahLst/>
              <a:cxnLst/>
              <a:rect l="l" t="t" r="r" b="b"/>
              <a:pathLst>
                <a:path w="1904" h="569" fill="none" extrusionOk="0">
                  <a:moveTo>
                    <a:pt x="1" y="569"/>
                  </a:moveTo>
                  <a:lnTo>
                    <a:pt x="1904" y="1"/>
                  </a:lnTo>
                </a:path>
              </a:pathLst>
            </a:custGeom>
            <a:noFill/>
            <a:ln w="4250" cap="flat" cmpd="sng">
              <a:solidFill>
                <a:schemeClr val="accent1"/>
              </a:solidFill>
              <a:prstDash val="solid"/>
              <a:miter lim="2839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4" name="Google Shape;454;p16"/>
            <p:cNvGrpSpPr/>
            <p:nvPr/>
          </p:nvGrpSpPr>
          <p:grpSpPr>
            <a:xfrm>
              <a:off x="7057193" y="3112192"/>
              <a:ext cx="1033425" cy="1312120"/>
              <a:chOff x="7065180" y="2634629"/>
              <a:chExt cx="1033425" cy="1312120"/>
            </a:xfrm>
          </p:grpSpPr>
          <p:sp>
            <p:nvSpPr>
              <p:cNvPr id="455" name="Google Shape;455;p16"/>
              <p:cNvSpPr/>
              <p:nvPr/>
            </p:nvSpPr>
            <p:spPr>
              <a:xfrm>
                <a:off x="7618528" y="2634629"/>
                <a:ext cx="40050" cy="1189448"/>
              </a:xfrm>
              <a:custGeom>
                <a:avLst/>
                <a:gdLst/>
                <a:ahLst/>
                <a:cxnLst/>
                <a:rect l="l" t="t" r="r" b="b"/>
                <a:pathLst>
                  <a:path w="853" h="25333" extrusionOk="0">
                    <a:moveTo>
                      <a:pt x="1" y="0"/>
                    </a:moveTo>
                    <a:lnTo>
                      <a:pt x="484" y="25332"/>
                    </a:lnTo>
                    <a:lnTo>
                      <a:pt x="853" y="25332"/>
                    </a:lnTo>
                    <a:lnTo>
                      <a:pt x="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6"/>
              <p:cNvSpPr/>
              <p:nvPr/>
            </p:nvSpPr>
            <p:spPr>
              <a:xfrm>
                <a:off x="7207872" y="2647964"/>
                <a:ext cx="441400" cy="1072066"/>
              </a:xfrm>
              <a:custGeom>
                <a:avLst/>
                <a:gdLst/>
                <a:ahLst/>
                <a:cxnLst/>
                <a:rect l="l" t="t" r="r" b="b"/>
                <a:pathLst>
                  <a:path w="9401" h="22833" extrusionOk="0">
                    <a:moveTo>
                      <a:pt x="9031" y="0"/>
                    </a:moveTo>
                    <a:cubicBezTo>
                      <a:pt x="9031" y="0"/>
                      <a:pt x="2244" y="19368"/>
                      <a:pt x="0" y="21811"/>
                    </a:cubicBezTo>
                    <a:cubicBezTo>
                      <a:pt x="4175" y="22407"/>
                      <a:pt x="9400" y="22833"/>
                      <a:pt x="9400" y="22833"/>
                    </a:cubicBezTo>
                    <a:lnTo>
                      <a:pt x="90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6"/>
              <p:cNvSpPr/>
              <p:nvPr/>
            </p:nvSpPr>
            <p:spPr>
              <a:xfrm>
                <a:off x="7207872" y="2687969"/>
                <a:ext cx="409379" cy="985439"/>
              </a:xfrm>
              <a:custGeom>
                <a:avLst/>
                <a:gdLst/>
                <a:ahLst/>
                <a:cxnLst/>
                <a:rect l="l" t="t" r="r" b="b"/>
                <a:pathLst>
                  <a:path w="8719" h="20988" extrusionOk="0">
                    <a:moveTo>
                      <a:pt x="8719" y="0"/>
                    </a:moveTo>
                    <a:lnTo>
                      <a:pt x="8719" y="0"/>
                    </a:lnTo>
                    <a:cubicBezTo>
                      <a:pt x="7384" y="3777"/>
                      <a:pt x="1960" y="18829"/>
                      <a:pt x="0" y="20959"/>
                    </a:cubicBezTo>
                    <a:lnTo>
                      <a:pt x="227" y="20987"/>
                    </a:lnTo>
                    <a:cubicBezTo>
                      <a:pt x="2812" y="19652"/>
                      <a:pt x="4828" y="17721"/>
                      <a:pt x="6106" y="12922"/>
                    </a:cubicBezTo>
                    <a:cubicBezTo>
                      <a:pt x="6986" y="9627"/>
                      <a:pt x="8179" y="5112"/>
                      <a:pt x="87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6"/>
              <p:cNvSpPr/>
              <p:nvPr/>
            </p:nvSpPr>
            <p:spPr>
              <a:xfrm>
                <a:off x="7305207" y="3429369"/>
                <a:ext cx="214714" cy="202694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317" extrusionOk="0">
                    <a:moveTo>
                      <a:pt x="4572" y="0"/>
                    </a:moveTo>
                    <a:cubicBezTo>
                      <a:pt x="4572" y="1"/>
                      <a:pt x="2840" y="3152"/>
                      <a:pt x="0" y="4317"/>
                    </a:cubicBezTo>
                    <a:cubicBezTo>
                      <a:pt x="2641" y="3266"/>
                      <a:pt x="3550" y="2357"/>
                      <a:pt x="45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6"/>
              <p:cNvSpPr/>
              <p:nvPr/>
            </p:nvSpPr>
            <p:spPr>
              <a:xfrm>
                <a:off x="7277175" y="3558679"/>
                <a:ext cx="220066" cy="96065"/>
              </a:xfrm>
              <a:custGeom>
                <a:avLst/>
                <a:gdLst/>
                <a:ahLst/>
                <a:cxnLst/>
                <a:rect l="l" t="t" r="r" b="b"/>
                <a:pathLst>
                  <a:path w="4687" h="2046" extrusionOk="0">
                    <a:moveTo>
                      <a:pt x="4687" y="1"/>
                    </a:moveTo>
                    <a:lnTo>
                      <a:pt x="4687" y="1"/>
                    </a:lnTo>
                    <a:cubicBezTo>
                      <a:pt x="2967" y="1535"/>
                      <a:pt x="385" y="1985"/>
                      <a:pt x="40" y="2040"/>
                    </a:cubicBezTo>
                    <a:lnTo>
                      <a:pt x="40" y="2040"/>
                    </a:lnTo>
                    <a:cubicBezTo>
                      <a:pt x="3019" y="1586"/>
                      <a:pt x="3923" y="1047"/>
                      <a:pt x="4687" y="1"/>
                    </a:cubicBezTo>
                    <a:close/>
                    <a:moveTo>
                      <a:pt x="40" y="2040"/>
                    </a:moveTo>
                    <a:cubicBezTo>
                      <a:pt x="27" y="2042"/>
                      <a:pt x="14" y="2044"/>
                      <a:pt x="1" y="2045"/>
                    </a:cubicBezTo>
                    <a:cubicBezTo>
                      <a:pt x="1" y="2045"/>
                      <a:pt x="14" y="2044"/>
                      <a:pt x="40" y="204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6"/>
              <p:cNvSpPr/>
              <p:nvPr/>
            </p:nvSpPr>
            <p:spPr>
              <a:xfrm>
                <a:off x="7190499" y="3670711"/>
                <a:ext cx="458773" cy="61367"/>
              </a:xfrm>
              <a:custGeom>
                <a:avLst/>
                <a:gdLst/>
                <a:ahLst/>
                <a:cxnLst/>
                <a:rect l="l" t="t" r="r" b="b"/>
                <a:pathLst>
                  <a:path w="9771" h="1307" extrusionOk="0">
                    <a:moveTo>
                      <a:pt x="143" y="0"/>
                    </a:moveTo>
                    <a:cubicBezTo>
                      <a:pt x="86" y="29"/>
                      <a:pt x="29" y="57"/>
                      <a:pt x="29" y="142"/>
                    </a:cubicBezTo>
                    <a:cubicBezTo>
                      <a:pt x="1" y="199"/>
                      <a:pt x="58" y="313"/>
                      <a:pt x="143" y="341"/>
                    </a:cubicBezTo>
                    <a:lnTo>
                      <a:pt x="9770" y="1307"/>
                    </a:lnTo>
                    <a:lnTo>
                      <a:pt x="9770" y="937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6"/>
              <p:cNvSpPr/>
              <p:nvPr/>
            </p:nvSpPr>
            <p:spPr>
              <a:xfrm>
                <a:off x="7653226" y="2819956"/>
                <a:ext cx="381395" cy="986754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2101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3" y="1307"/>
                      <a:pt x="881" y="2642"/>
                      <a:pt x="1165" y="3977"/>
                    </a:cubicBezTo>
                    <a:cubicBezTo>
                      <a:pt x="1250" y="4289"/>
                      <a:pt x="1307" y="4601"/>
                      <a:pt x="1392" y="4942"/>
                    </a:cubicBezTo>
                    <a:cubicBezTo>
                      <a:pt x="1420" y="5169"/>
                      <a:pt x="1449" y="5368"/>
                      <a:pt x="1505" y="5595"/>
                    </a:cubicBezTo>
                    <a:lnTo>
                      <a:pt x="1534" y="5794"/>
                    </a:lnTo>
                    <a:cubicBezTo>
                      <a:pt x="1534" y="5879"/>
                      <a:pt x="1562" y="5936"/>
                      <a:pt x="1562" y="5993"/>
                    </a:cubicBezTo>
                    <a:lnTo>
                      <a:pt x="1562" y="6021"/>
                    </a:lnTo>
                    <a:cubicBezTo>
                      <a:pt x="1591" y="6163"/>
                      <a:pt x="1619" y="6305"/>
                      <a:pt x="1619" y="6447"/>
                    </a:cubicBezTo>
                    <a:cubicBezTo>
                      <a:pt x="1619" y="6447"/>
                      <a:pt x="1619" y="6476"/>
                      <a:pt x="1619" y="6476"/>
                    </a:cubicBezTo>
                    <a:lnTo>
                      <a:pt x="1647" y="6646"/>
                    </a:lnTo>
                    <a:lnTo>
                      <a:pt x="1647" y="6703"/>
                    </a:lnTo>
                    <a:lnTo>
                      <a:pt x="1676" y="6873"/>
                    </a:lnTo>
                    <a:lnTo>
                      <a:pt x="1676" y="6902"/>
                    </a:lnTo>
                    <a:cubicBezTo>
                      <a:pt x="1704" y="7044"/>
                      <a:pt x="1733" y="7214"/>
                      <a:pt x="1733" y="7356"/>
                    </a:cubicBezTo>
                    <a:lnTo>
                      <a:pt x="1733" y="7384"/>
                    </a:lnTo>
                    <a:cubicBezTo>
                      <a:pt x="1733" y="7441"/>
                      <a:pt x="1733" y="7498"/>
                      <a:pt x="1761" y="7583"/>
                    </a:cubicBezTo>
                    <a:lnTo>
                      <a:pt x="1761" y="7612"/>
                    </a:lnTo>
                    <a:lnTo>
                      <a:pt x="1789" y="7810"/>
                    </a:lnTo>
                    <a:lnTo>
                      <a:pt x="1789" y="7839"/>
                    </a:lnTo>
                    <a:cubicBezTo>
                      <a:pt x="1789" y="8009"/>
                      <a:pt x="1818" y="8151"/>
                      <a:pt x="1818" y="8293"/>
                    </a:cubicBezTo>
                    <a:lnTo>
                      <a:pt x="1818" y="8350"/>
                    </a:lnTo>
                    <a:lnTo>
                      <a:pt x="1818" y="8520"/>
                    </a:lnTo>
                    <a:lnTo>
                      <a:pt x="1818" y="8606"/>
                    </a:lnTo>
                    <a:lnTo>
                      <a:pt x="1818" y="8776"/>
                    </a:lnTo>
                    <a:lnTo>
                      <a:pt x="1818" y="8833"/>
                    </a:lnTo>
                    <a:lnTo>
                      <a:pt x="1818" y="9032"/>
                    </a:lnTo>
                    <a:lnTo>
                      <a:pt x="1818" y="9259"/>
                    </a:lnTo>
                    <a:lnTo>
                      <a:pt x="1818" y="9316"/>
                    </a:lnTo>
                    <a:lnTo>
                      <a:pt x="1818" y="9514"/>
                    </a:lnTo>
                    <a:lnTo>
                      <a:pt x="1818" y="9571"/>
                    </a:lnTo>
                    <a:lnTo>
                      <a:pt x="1818" y="9742"/>
                    </a:lnTo>
                    <a:lnTo>
                      <a:pt x="1818" y="9798"/>
                    </a:lnTo>
                    <a:lnTo>
                      <a:pt x="1818" y="9997"/>
                    </a:lnTo>
                    <a:lnTo>
                      <a:pt x="1818" y="10026"/>
                    </a:lnTo>
                    <a:lnTo>
                      <a:pt x="1818" y="10281"/>
                    </a:lnTo>
                    <a:lnTo>
                      <a:pt x="1818" y="10338"/>
                    </a:lnTo>
                    <a:lnTo>
                      <a:pt x="1818" y="10508"/>
                    </a:lnTo>
                    <a:lnTo>
                      <a:pt x="1818" y="10594"/>
                    </a:lnTo>
                    <a:lnTo>
                      <a:pt x="1818" y="10736"/>
                    </a:lnTo>
                    <a:lnTo>
                      <a:pt x="1818" y="10821"/>
                    </a:lnTo>
                    <a:lnTo>
                      <a:pt x="1818" y="11020"/>
                    </a:lnTo>
                    <a:lnTo>
                      <a:pt x="1818" y="11076"/>
                    </a:lnTo>
                    <a:lnTo>
                      <a:pt x="1818" y="11332"/>
                    </a:lnTo>
                    <a:lnTo>
                      <a:pt x="1818" y="11389"/>
                    </a:lnTo>
                    <a:lnTo>
                      <a:pt x="1818" y="11559"/>
                    </a:lnTo>
                    <a:lnTo>
                      <a:pt x="1818" y="11644"/>
                    </a:lnTo>
                    <a:lnTo>
                      <a:pt x="1818" y="11815"/>
                    </a:lnTo>
                    <a:lnTo>
                      <a:pt x="1818" y="11871"/>
                    </a:lnTo>
                    <a:lnTo>
                      <a:pt x="1818" y="12070"/>
                    </a:lnTo>
                    <a:lnTo>
                      <a:pt x="1818" y="12127"/>
                    </a:lnTo>
                    <a:lnTo>
                      <a:pt x="1818" y="12354"/>
                    </a:lnTo>
                    <a:lnTo>
                      <a:pt x="1818" y="12411"/>
                    </a:lnTo>
                    <a:lnTo>
                      <a:pt x="1818" y="12610"/>
                    </a:lnTo>
                    <a:lnTo>
                      <a:pt x="1818" y="12695"/>
                    </a:lnTo>
                    <a:lnTo>
                      <a:pt x="1818" y="12837"/>
                    </a:lnTo>
                    <a:lnTo>
                      <a:pt x="1818" y="12922"/>
                    </a:lnTo>
                    <a:lnTo>
                      <a:pt x="1818" y="13121"/>
                    </a:lnTo>
                    <a:lnTo>
                      <a:pt x="1818" y="13178"/>
                    </a:lnTo>
                    <a:cubicBezTo>
                      <a:pt x="1818" y="13263"/>
                      <a:pt x="1818" y="13320"/>
                      <a:pt x="1789" y="13405"/>
                    </a:cubicBezTo>
                    <a:lnTo>
                      <a:pt x="1789" y="13462"/>
                    </a:lnTo>
                    <a:lnTo>
                      <a:pt x="1761" y="13661"/>
                    </a:lnTo>
                    <a:lnTo>
                      <a:pt x="1761" y="13746"/>
                    </a:lnTo>
                    <a:lnTo>
                      <a:pt x="1761" y="13916"/>
                    </a:lnTo>
                    <a:lnTo>
                      <a:pt x="1761" y="14001"/>
                    </a:lnTo>
                    <a:lnTo>
                      <a:pt x="1733" y="14172"/>
                    </a:lnTo>
                    <a:lnTo>
                      <a:pt x="1733" y="14229"/>
                    </a:lnTo>
                    <a:lnTo>
                      <a:pt x="1676" y="14484"/>
                    </a:lnTo>
                    <a:lnTo>
                      <a:pt x="1676" y="14541"/>
                    </a:lnTo>
                    <a:cubicBezTo>
                      <a:pt x="1676" y="14598"/>
                      <a:pt x="1676" y="14655"/>
                      <a:pt x="1647" y="14711"/>
                    </a:cubicBezTo>
                    <a:lnTo>
                      <a:pt x="1647" y="14797"/>
                    </a:lnTo>
                    <a:lnTo>
                      <a:pt x="1619" y="14967"/>
                    </a:lnTo>
                    <a:lnTo>
                      <a:pt x="1619" y="15052"/>
                    </a:lnTo>
                    <a:lnTo>
                      <a:pt x="1591" y="15223"/>
                    </a:lnTo>
                    <a:lnTo>
                      <a:pt x="1591" y="15308"/>
                    </a:lnTo>
                    <a:cubicBezTo>
                      <a:pt x="1591" y="15393"/>
                      <a:pt x="1562" y="15450"/>
                      <a:pt x="1534" y="15535"/>
                    </a:cubicBezTo>
                    <a:lnTo>
                      <a:pt x="1534" y="15592"/>
                    </a:lnTo>
                    <a:lnTo>
                      <a:pt x="1505" y="15791"/>
                    </a:lnTo>
                    <a:lnTo>
                      <a:pt x="1477" y="15876"/>
                    </a:lnTo>
                    <a:lnTo>
                      <a:pt x="1449" y="16018"/>
                    </a:lnTo>
                    <a:lnTo>
                      <a:pt x="1420" y="16103"/>
                    </a:lnTo>
                    <a:lnTo>
                      <a:pt x="1363" y="16273"/>
                    </a:lnTo>
                    <a:lnTo>
                      <a:pt x="1363" y="16359"/>
                    </a:lnTo>
                    <a:lnTo>
                      <a:pt x="1278" y="16586"/>
                    </a:lnTo>
                    <a:lnTo>
                      <a:pt x="1278" y="16643"/>
                    </a:lnTo>
                    <a:lnTo>
                      <a:pt x="1221" y="16841"/>
                    </a:lnTo>
                    <a:lnTo>
                      <a:pt x="1193" y="16926"/>
                    </a:lnTo>
                    <a:lnTo>
                      <a:pt x="1165" y="17097"/>
                    </a:lnTo>
                    <a:lnTo>
                      <a:pt x="1136" y="17182"/>
                    </a:lnTo>
                    <a:lnTo>
                      <a:pt x="1079" y="17352"/>
                    </a:lnTo>
                    <a:lnTo>
                      <a:pt x="1051" y="17409"/>
                    </a:lnTo>
                    <a:lnTo>
                      <a:pt x="966" y="17665"/>
                    </a:lnTo>
                    <a:lnTo>
                      <a:pt x="966" y="17693"/>
                    </a:lnTo>
                    <a:lnTo>
                      <a:pt x="909" y="17892"/>
                    </a:lnTo>
                    <a:lnTo>
                      <a:pt x="881" y="17977"/>
                    </a:lnTo>
                    <a:lnTo>
                      <a:pt x="795" y="18148"/>
                    </a:lnTo>
                    <a:lnTo>
                      <a:pt x="767" y="18233"/>
                    </a:lnTo>
                    <a:lnTo>
                      <a:pt x="710" y="18375"/>
                    </a:lnTo>
                    <a:lnTo>
                      <a:pt x="682" y="18460"/>
                    </a:lnTo>
                    <a:lnTo>
                      <a:pt x="568" y="18687"/>
                    </a:lnTo>
                    <a:lnTo>
                      <a:pt x="483" y="18914"/>
                    </a:lnTo>
                    <a:lnTo>
                      <a:pt x="455" y="19000"/>
                    </a:lnTo>
                    <a:lnTo>
                      <a:pt x="369" y="19142"/>
                    </a:lnTo>
                    <a:lnTo>
                      <a:pt x="341" y="19227"/>
                    </a:lnTo>
                    <a:lnTo>
                      <a:pt x="256" y="19397"/>
                    </a:lnTo>
                    <a:lnTo>
                      <a:pt x="227" y="19482"/>
                    </a:lnTo>
                    <a:lnTo>
                      <a:pt x="114" y="19710"/>
                    </a:lnTo>
                    <a:cubicBezTo>
                      <a:pt x="3806" y="20363"/>
                      <a:pt x="7043" y="20874"/>
                      <a:pt x="7924" y="20988"/>
                    </a:cubicBezTo>
                    <a:lnTo>
                      <a:pt x="8009" y="20988"/>
                    </a:lnTo>
                    <a:lnTo>
                      <a:pt x="8122" y="21016"/>
                    </a:lnTo>
                    <a:lnTo>
                      <a:pt x="8122" y="20988"/>
                    </a:lnTo>
                    <a:lnTo>
                      <a:pt x="8122" y="20959"/>
                    </a:lnTo>
                    <a:lnTo>
                      <a:pt x="8094" y="20874"/>
                    </a:lnTo>
                    <a:lnTo>
                      <a:pt x="8066" y="20817"/>
                    </a:lnTo>
                    <a:lnTo>
                      <a:pt x="8066" y="20789"/>
                    </a:lnTo>
                    <a:lnTo>
                      <a:pt x="8037" y="20704"/>
                    </a:lnTo>
                    <a:lnTo>
                      <a:pt x="7980" y="20590"/>
                    </a:lnTo>
                    <a:lnTo>
                      <a:pt x="7980" y="20562"/>
                    </a:lnTo>
                    <a:cubicBezTo>
                      <a:pt x="6731" y="17466"/>
                      <a:pt x="483" y="540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6"/>
              <p:cNvSpPr/>
              <p:nvPr/>
            </p:nvSpPr>
            <p:spPr>
              <a:xfrm>
                <a:off x="7653226" y="2819956"/>
                <a:ext cx="313408" cy="976096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0789" extrusionOk="0">
                    <a:moveTo>
                      <a:pt x="0" y="1"/>
                    </a:moveTo>
                    <a:cubicBezTo>
                      <a:pt x="483" y="1307"/>
                      <a:pt x="881" y="2642"/>
                      <a:pt x="1193" y="3977"/>
                    </a:cubicBezTo>
                    <a:cubicBezTo>
                      <a:pt x="2215" y="6646"/>
                      <a:pt x="2585" y="8322"/>
                      <a:pt x="3153" y="11502"/>
                    </a:cubicBezTo>
                    <a:cubicBezTo>
                      <a:pt x="3493" y="13433"/>
                      <a:pt x="3777" y="15081"/>
                      <a:pt x="3209" y="17068"/>
                    </a:cubicBezTo>
                    <a:cubicBezTo>
                      <a:pt x="2954" y="18062"/>
                      <a:pt x="1988" y="19511"/>
                      <a:pt x="1079" y="19908"/>
                    </a:cubicBezTo>
                    <a:cubicBezTo>
                      <a:pt x="3295" y="20278"/>
                      <a:pt x="5282" y="20590"/>
                      <a:pt x="6532" y="20789"/>
                    </a:cubicBezTo>
                    <a:cubicBezTo>
                      <a:pt x="6674" y="17324"/>
                      <a:pt x="341" y="39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6"/>
              <p:cNvSpPr/>
              <p:nvPr/>
            </p:nvSpPr>
            <p:spPr>
              <a:xfrm>
                <a:off x="7701213" y="3481347"/>
                <a:ext cx="101370" cy="260070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5539" extrusionOk="0">
                    <a:moveTo>
                      <a:pt x="1903" y="1"/>
                    </a:moveTo>
                    <a:cubicBezTo>
                      <a:pt x="1903" y="2"/>
                      <a:pt x="1960" y="3466"/>
                      <a:pt x="1" y="5538"/>
                    </a:cubicBezTo>
                    <a:cubicBezTo>
                      <a:pt x="1818" y="3636"/>
                      <a:pt x="2159" y="2500"/>
                      <a:pt x="19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229189" y="3785372"/>
                <a:ext cx="64043" cy="18734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99" fill="none" extrusionOk="0">
                    <a:moveTo>
                      <a:pt x="0" y="398"/>
                    </a:moveTo>
                    <a:lnTo>
                      <a:pt x="1364" y="1"/>
                    </a:lnTo>
                  </a:path>
                </a:pathLst>
              </a:custGeom>
              <a:noFill/>
              <a:ln w="4250" cap="flat" cmpd="sng">
                <a:solidFill>
                  <a:schemeClr val="accent2"/>
                </a:solidFill>
                <a:prstDash val="solid"/>
                <a:miter lim="2839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065180" y="3805891"/>
                <a:ext cx="1033425" cy="140857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3000" extrusionOk="0">
                    <a:moveTo>
                      <a:pt x="9355" y="1"/>
                    </a:moveTo>
                    <a:cubicBezTo>
                      <a:pt x="9127" y="1"/>
                      <a:pt x="8922" y="6"/>
                      <a:pt x="8747" y="18"/>
                    </a:cubicBezTo>
                    <a:cubicBezTo>
                      <a:pt x="7867" y="46"/>
                      <a:pt x="6986" y="160"/>
                      <a:pt x="6135" y="387"/>
                    </a:cubicBezTo>
                    <a:cubicBezTo>
                      <a:pt x="4857" y="501"/>
                      <a:pt x="3579" y="529"/>
                      <a:pt x="2329" y="529"/>
                    </a:cubicBezTo>
                    <a:cubicBezTo>
                      <a:pt x="1875" y="558"/>
                      <a:pt x="1449" y="700"/>
                      <a:pt x="1051" y="955"/>
                    </a:cubicBezTo>
                    <a:cubicBezTo>
                      <a:pt x="1051" y="955"/>
                      <a:pt x="994" y="983"/>
                      <a:pt x="512" y="1892"/>
                    </a:cubicBezTo>
                    <a:cubicBezTo>
                      <a:pt x="0" y="2801"/>
                      <a:pt x="341" y="3000"/>
                      <a:pt x="341" y="3000"/>
                    </a:cubicBezTo>
                    <a:lnTo>
                      <a:pt x="21072" y="2886"/>
                    </a:lnTo>
                    <a:cubicBezTo>
                      <a:pt x="21726" y="2517"/>
                      <a:pt x="22010" y="529"/>
                      <a:pt x="22010" y="529"/>
                    </a:cubicBezTo>
                    <a:lnTo>
                      <a:pt x="22010" y="529"/>
                    </a:lnTo>
                    <a:cubicBezTo>
                      <a:pt x="22009" y="529"/>
                      <a:pt x="18800" y="614"/>
                      <a:pt x="16614" y="614"/>
                    </a:cubicBezTo>
                    <a:cubicBezTo>
                      <a:pt x="15110" y="410"/>
                      <a:pt x="11344" y="1"/>
                      <a:pt x="9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065180" y="3830730"/>
                <a:ext cx="1033425" cy="116020"/>
              </a:xfrm>
              <a:custGeom>
                <a:avLst/>
                <a:gdLst/>
                <a:ahLst/>
                <a:cxnLst/>
                <a:rect l="l" t="t" r="r" b="b"/>
                <a:pathLst>
                  <a:path w="22010" h="2471" extrusionOk="0">
                    <a:moveTo>
                      <a:pt x="22010" y="0"/>
                    </a:moveTo>
                    <a:lnTo>
                      <a:pt x="21271" y="29"/>
                    </a:lnTo>
                    <a:lnTo>
                      <a:pt x="20930" y="29"/>
                    </a:lnTo>
                    <a:cubicBezTo>
                      <a:pt x="20590" y="29"/>
                      <a:pt x="20192" y="85"/>
                      <a:pt x="19851" y="114"/>
                    </a:cubicBezTo>
                    <a:cubicBezTo>
                      <a:pt x="19482" y="142"/>
                      <a:pt x="19198" y="114"/>
                      <a:pt x="18857" y="199"/>
                    </a:cubicBezTo>
                    <a:cubicBezTo>
                      <a:pt x="18658" y="227"/>
                      <a:pt x="18460" y="256"/>
                      <a:pt x="18261" y="284"/>
                    </a:cubicBezTo>
                    <a:cubicBezTo>
                      <a:pt x="16756" y="454"/>
                      <a:pt x="15251" y="511"/>
                      <a:pt x="13745" y="625"/>
                    </a:cubicBezTo>
                    <a:cubicBezTo>
                      <a:pt x="12453" y="734"/>
                      <a:pt x="11160" y="785"/>
                      <a:pt x="9867" y="785"/>
                    </a:cubicBezTo>
                    <a:cubicBezTo>
                      <a:pt x="9144" y="785"/>
                      <a:pt x="8420" y="769"/>
                      <a:pt x="7696" y="738"/>
                    </a:cubicBezTo>
                    <a:cubicBezTo>
                      <a:pt x="5652" y="596"/>
                      <a:pt x="3692" y="682"/>
                      <a:pt x="1647" y="625"/>
                    </a:cubicBezTo>
                    <a:cubicBezTo>
                      <a:pt x="1250" y="625"/>
                      <a:pt x="1080" y="568"/>
                      <a:pt x="1051" y="426"/>
                    </a:cubicBezTo>
                    <a:cubicBezTo>
                      <a:pt x="824" y="710"/>
                      <a:pt x="654" y="1022"/>
                      <a:pt x="512" y="1363"/>
                    </a:cubicBezTo>
                    <a:cubicBezTo>
                      <a:pt x="0" y="2272"/>
                      <a:pt x="341" y="2471"/>
                      <a:pt x="341" y="2471"/>
                    </a:cubicBezTo>
                    <a:lnTo>
                      <a:pt x="21072" y="2357"/>
                    </a:lnTo>
                    <a:cubicBezTo>
                      <a:pt x="21726" y="1988"/>
                      <a:pt x="22010" y="0"/>
                      <a:pt x="2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387845" y="3829368"/>
                <a:ext cx="49394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8" extrusionOk="0">
                    <a:moveTo>
                      <a:pt x="285" y="1"/>
                    </a:moveTo>
                    <a:cubicBezTo>
                      <a:pt x="171" y="1"/>
                      <a:pt x="1" y="285"/>
                      <a:pt x="86" y="285"/>
                    </a:cubicBezTo>
                    <a:cubicBezTo>
                      <a:pt x="214" y="313"/>
                      <a:pt x="342" y="327"/>
                      <a:pt x="469" y="327"/>
                    </a:cubicBezTo>
                    <a:cubicBezTo>
                      <a:pt x="597" y="327"/>
                      <a:pt x="725" y="313"/>
                      <a:pt x="853" y="285"/>
                    </a:cubicBezTo>
                    <a:cubicBezTo>
                      <a:pt x="938" y="285"/>
                      <a:pt x="1052" y="58"/>
                      <a:pt x="995" y="58"/>
                    </a:cubicBezTo>
                    <a:cubicBezTo>
                      <a:pt x="739" y="58"/>
                      <a:pt x="512" y="29"/>
                      <a:pt x="2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447852" y="3830730"/>
                <a:ext cx="49394" cy="14039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299" extrusionOk="0">
                    <a:moveTo>
                      <a:pt x="200" y="0"/>
                    </a:moveTo>
                    <a:cubicBezTo>
                      <a:pt x="114" y="0"/>
                      <a:pt x="1" y="256"/>
                      <a:pt x="86" y="256"/>
                    </a:cubicBezTo>
                    <a:cubicBezTo>
                      <a:pt x="214" y="284"/>
                      <a:pt x="342" y="298"/>
                      <a:pt x="469" y="298"/>
                    </a:cubicBezTo>
                    <a:cubicBezTo>
                      <a:pt x="597" y="298"/>
                      <a:pt x="725" y="284"/>
                      <a:pt x="853" y="256"/>
                    </a:cubicBezTo>
                    <a:cubicBezTo>
                      <a:pt x="910" y="256"/>
                      <a:pt x="1052" y="29"/>
                      <a:pt x="995" y="29"/>
                    </a:cubicBezTo>
                    <a:cubicBezTo>
                      <a:pt x="626" y="29"/>
                      <a:pt x="484" y="29"/>
                      <a:pt x="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513211" y="3828053"/>
                <a:ext cx="102732" cy="16058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42" extrusionOk="0">
                    <a:moveTo>
                      <a:pt x="483" y="0"/>
                    </a:moveTo>
                    <a:lnTo>
                      <a:pt x="86" y="284"/>
                    </a:lnTo>
                    <a:cubicBezTo>
                      <a:pt x="86" y="284"/>
                      <a:pt x="0" y="341"/>
                      <a:pt x="284" y="341"/>
                    </a:cubicBezTo>
                    <a:lnTo>
                      <a:pt x="1761" y="341"/>
                    </a:lnTo>
                    <a:cubicBezTo>
                      <a:pt x="1761" y="341"/>
                      <a:pt x="2187" y="0"/>
                      <a:pt x="20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7627872" y="3829368"/>
                <a:ext cx="98741" cy="12349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63" extrusionOk="0">
                    <a:moveTo>
                      <a:pt x="143" y="1"/>
                    </a:moveTo>
                    <a:cubicBezTo>
                      <a:pt x="143" y="1"/>
                      <a:pt x="1" y="228"/>
                      <a:pt x="1" y="256"/>
                    </a:cubicBezTo>
                    <a:cubicBezTo>
                      <a:pt x="5" y="260"/>
                      <a:pt x="48" y="262"/>
                      <a:pt x="120" y="262"/>
                    </a:cubicBezTo>
                    <a:cubicBezTo>
                      <a:pt x="549" y="262"/>
                      <a:pt x="1989" y="200"/>
                      <a:pt x="1989" y="200"/>
                    </a:cubicBezTo>
                    <a:cubicBezTo>
                      <a:pt x="1989" y="200"/>
                      <a:pt x="2102" y="86"/>
                      <a:pt x="1364" y="29"/>
                    </a:cubicBezTo>
                    <a:cubicBezTo>
                      <a:pt x="625" y="1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7242524" y="3770723"/>
                <a:ext cx="89398" cy="20049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427" extrusionOk="0">
                    <a:moveTo>
                      <a:pt x="114" y="0"/>
                    </a:moveTo>
                    <a:lnTo>
                      <a:pt x="0" y="426"/>
                    </a:lnTo>
                    <a:lnTo>
                      <a:pt x="1420" y="426"/>
                    </a:lnTo>
                    <a:cubicBezTo>
                      <a:pt x="1420" y="426"/>
                      <a:pt x="1903" y="85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7081097" y="3770629"/>
                <a:ext cx="230818" cy="20143"/>
              </a:xfrm>
              <a:custGeom>
                <a:avLst/>
                <a:gdLst/>
                <a:ahLst/>
                <a:cxnLst/>
                <a:rect l="l" t="t" r="r" b="b"/>
                <a:pathLst>
                  <a:path w="4916" h="429" extrusionOk="0">
                    <a:moveTo>
                      <a:pt x="155" y="0"/>
                    </a:moveTo>
                    <a:cubicBezTo>
                      <a:pt x="109" y="0"/>
                      <a:pt x="1" y="37"/>
                      <a:pt x="116" y="428"/>
                    </a:cubicBezTo>
                    <a:lnTo>
                      <a:pt x="3779" y="428"/>
                    </a:lnTo>
                    <a:cubicBezTo>
                      <a:pt x="4120" y="201"/>
                      <a:pt x="4518" y="59"/>
                      <a:pt x="4915" y="2"/>
                    </a:cubicBezTo>
                    <a:lnTo>
                      <a:pt x="173" y="2"/>
                    </a:lnTo>
                    <a:cubicBezTo>
                      <a:pt x="173" y="2"/>
                      <a:pt x="165" y="0"/>
                      <a:pt x="1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7121196" y="3841388"/>
                <a:ext cx="954732" cy="41882"/>
              </a:xfrm>
              <a:custGeom>
                <a:avLst/>
                <a:gdLst/>
                <a:ahLst/>
                <a:cxnLst/>
                <a:rect l="l" t="t" r="r" b="b"/>
                <a:pathLst>
                  <a:path w="20334" h="892" extrusionOk="0">
                    <a:moveTo>
                      <a:pt x="20334" y="0"/>
                    </a:moveTo>
                    <a:cubicBezTo>
                      <a:pt x="20333" y="0"/>
                      <a:pt x="16102" y="142"/>
                      <a:pt x="15137" y="341"/>
                    </a:cubicBezTo>
                    <a:cubicBezTo>
                      <a:pt x="13497" y="664"/>
                      <a:pt x="11475" y="757"/>
                      <a:pt x="9583" y="757"/>
                    </a:cubicBezTo>
                    <a:cubicBezTo>
                      <a:pt x="7479" y="757"/>
                      <a:pt x="5535" y="642"/>
                      <a:pt x="4459" y="597"/>
                    </a:cubicBezTo>
                    <a:cubicBezTo>
                      <a:pt x="3698" y="608"/>
                      <a:pt x="3063" y="613"/>
                      <a:pt x="2534" y="613"/>
                    </a:cubicBezTo>
                    <a:cubicBezTo>
                      <a:pt x="419" y="613"/>
                      <a:pt x="0" y="540"/>
                      <a:pt x="0" y="540"/>
                    </a:cubicBezTo>
                    <a:lnTo>
                      <a:pt x="0" y="540"/>
                    </a:lnTo>
                    <a:cubicBezTo>
                      <a:pt x="679" y="686"/>
                      <a:pt x="1239" y="714"/>
                      <a:pt x="1862" y="714"/>
                    </a:cubicBezTo>
                    <a:cubicBezTo>
                      <a:pt x="2246" y="714"/>
                      <a:pt x="2653" y="704"/>
                      <a:pt x="3126" y="704"/>
                    </a:cubicBezTo>
                    <a:cubicBezTo>
                      <a:pt x="3525" y="704"/>
                      <a:pt x="3970" y="711"/>
                      <a:pt x="4487" y="739"/>
                    </a:cubicBezTo>
                    <a:cubicBezTo>
                      <a:pt x="6565" y="849"/>
                      <a:pt x="8230" y="892"/>
                      <a:pt x="9572" y="892"/>
                    </a:cubicBezTo>
                    <a:cubicBezTo>
                      <a:pt x="13051" y="892"/>
                      <a:pt x="14355" y="606"/>
                      <a:pt x="15052" y="483"/>
                    </a:cubicBezTo>
                    <a:cubicBezTo>
                      <a:pt x="15989" y="284"/>
                      <a:pt x="20333" y="0"/>
                      <a:pt x="2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4" name="Google Shape;474;p16"/>
          <p:cNvSpPr/>
          <p:nvPr/>
        </p:nvSpPr>
        <p:spPr>
          <a:xfrm>
            <a:off x="2590833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 flipH="1">
            <a:off x="97018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6" name="Google Shape;476;p16"/>
          <p:cNvGrpSpPr/>
          <p:nvPr/>
        </p:nvGrpSpPr>
        <p:grpSpPr>
          <a:xfrm>
            <a:off x="-785251" y="292124"/>
            <a:ext cx="9416092" cy="1336688"/>
            <a:chOff x="1068461" y="156718"/>
            <a:chExt cx="7062069" cy="1002516"/>
          </a:xfrm>
        </p:grpSpPr>
        <p:sp>
          <p:nvSpPr>
            <p:cNvPr id="477" name="Google Shape;477;p16"/>
            <p:cNvSpPr/>
            <p:nvPr/>
          </p:nvSpPr>
          <p:spPr>
            <a:xfrm>
              <a:off x="5321724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9" name="Google Shape;479;p16"/>
          <p:cNvSpPr/>
          <p:nvPr/>
        </p:nvSpPr>
        <p:spPr>
          <a:xfrm flipH="1">
            <a:off x="-176" y="5842267"/>
            <a:ext cx="12319177" cy="1320619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0" name="Google Shape;480;p16"/>
          <p:cNvSpPr/>
          <p:nvPr/>
        </p:nvSpPr>
        <p:spPr>
          <a:xfrm flipH="1">
            <a:off x="-3473514" y="5232267"/>
            <a:ext cx="7315281" cy="2470323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1" name="Google Shape;481;p16"/>
          <p:cNvGrpSpPr/>
          <p:nvPr/>
        </p:nvGrpSpPr>
        <p:grpSpPr>
          <a:xfrm rot="-378412">
            <a:off x="-291335" y="1679562"/>
            <a:ext cx="3592131" cy="5539745"/>
            <a:chOff x="-138878" y="1089036"/>
            <a:chExt cx="2326695" cy="3588512"/>
          </a:xfrm>
        </p:grpSpPr>
        <p:grpSp>
          <p:nvGrpSpPr>
            <p:cNvPr id="482" name="Google Shape;482;p16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483" name="Google Shape;483;p16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484" name="Google Shape;484;p16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16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16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16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16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16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16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16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2" name="Google Shape;492;p1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3" name="Google Shape;493;p16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494" name="Google Shape;494;p16"/>
          <p:cNvSpPr txBox="1">
            <a:spLocks noGrp="1"/>
          </p:cNvSpPr>
          <p:nvPr>
            <p:ph type="subTitle" idx="1"/>
          </p:nvPr>
        </p:nvSpPr>
        <p:spPr>
          <a:xfrm>
            <a:off x="262856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title"/>
          </p:nvPr>
        </p:nvSpPr>
        <p:spPr>
          <a:xfrm>
            <a:off x="262856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title" idx="2" hasCustomPrompt="1"/>
          </p:nvPr>
        </p:nvSpPr>
        <p:spPr>
          <a:xfrm>
            <a:off x="2577933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28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8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8"/>
          <p:cNvSpPr/>
          <p:nvPr/>
        </p:nvSpPr>
        <p:spPr>
          <a:xfrm flipH="1">
            <a:off x="9917747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7" name="Google Shape;537;p18"/>
          <p:cNvSpPr/>
          <p:nvPr/>
        </p:nvSpPr>
        <p:spPr>
          <a:xfrm>
            <a:off x="-645552" y="10922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8" name="Google Shape;538;p18"/>
          <p:cNvGrpSpPr/>
          <p:nvPr/>
        </p:nvGrpSpPr>
        <p:grpSpPr>
          <a:xfrm rot="1325081">
            <a:off x="1381940" y="548176"/>
            <a:ext cx="972537" cy="515408"/>
            <a:chOff x="2468025" y="734125"/>
            <a:chExt cx="980825" cy="519800"/>
          </a:xfrm>
        </p:grpSpPr>
        <p:sp>
          <p:nvSpPr>
            <p:cNvPr id="539" name="Google Shape;539;p1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7229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3473515" y="719245"/>
            <a:ext cx="20462104" cy="6678544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20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3492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21"/>
          <p:cNvGrpSpPr/>
          <p:nvPr/>
        </p:nvGrpSpPr>
        <p:grpSpPr>
          <a:xfrm flipH="1">
            <a:off x="8822494" y="1761658"/>
            <a:ext cx="3432597" cy="2211101"/>
            <a:chOff x="6311450" y="1575061"/>
            <a:chExt cx="2170332" cy="1398016"/>
          </a:xfrm>
        </p:grpSpPr>
        <p:grpSp>
          <p:nvGrpSpPr>
            <p:cNvPr id="580" name="Google Shape;580;p21"/>
            <p:cNvGrpSpPr/>
            <p:nvPr/>
          </p:nvGrpSpPr>
          <p:grpSpPr>
            <a:xfrm flipH="1">
              <a:off x="7725899" y="1800005"/>
              <a:ext cx="680855" cy="1028840"/>
              <a:chOff x="7986824" y="1570968"/>
              <a:chExt cx="680855" cy="1028840"/>
            </a:xfrm>
          </p:grpSpPr>
          <p:grpSp>
            <p:nvGrpSpPr>
              <p:cNvPr id="581" name="Google Shape;581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82" name="Google Shape;582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91" name="Google Shape;591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592" name="Google Shape;592;p21"/>
            <p:cNvSpPr/>
            <p:nvPr/>
          </p:nvSpPr>
          <p:spPr>
            <a:xfrm>
              <a:off x="6311450" y="2400375"/>
              <a:ext cx="2170332" cy="572702"/>
            </a:xfrm>
            <a:custGeom>
              <a:avLst/>
              <a:gdLst/>
              <a:ahLst/>
              <a:cxnLst/>
              <a:rect l="l" t="t" r="r" b="b"/>
              <a:pathLst>
                <a:path w="49000" h="12930" extrusionOk="0">
                  <a:moveTo>
                    <a:pt x="31172" y="0"/>
                  </a:moveTo>
                  <a:cubicBezTo>
                    <a:pt x="26676" y="0"/>
                    <a:pt x="23110" y="2068"/>
                    <a:pt x="20810" y="3533"/>
                  </a:cubicBezTo>
                  <a:cubicBezTo>
                    <a:pt x="17140" y="5913"/>
                    <a:pt x="13309" y="6679"/>
                    <a:pt x="7905" y="7002"/>
                  </a:cubicBezTo>
                  <a:cubicBezTo>
                    <a:pt x="2500" y="7364"/>
                    <a:pt x="0" y="12930"/>
                    <a:pt x="0" y="12930"/>
                  </a:cubicBezTo>
                  <a:lnTo>
                    <a:pt x="49000" y="12930"/>
                  </a:lnTo>
                  <a:cubicBezTo>
                    <a:pt x="49000" y="12930"/>
                    <a:pt x="48879" y="8171"/>
                    <a:pt x="40127" y="2767"/>
                  </a:cubicBezTo>
                  <a:cubicBezTo>
                    <a:pt x="36860" y="734"/>
                    <a:pt x="33851" y="0"/>
                    <a:pt x="3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3" name="Google Shape;593;p21"/>
            <p:cNvGrpSpPr/>
            <p:nvPr/>
          </p:nvGrpSpPr>
          <p:grpSpPr>
            <a:xfrm>
              <a:off x="6835317" y="1575061"/>
              <a:ext cx="880141" cy="1329982"/>
              <a:chOff x="7986824" y="1570968"/>
              <a:chExt cx="680855" cy="1028840"/>
            </a:xfrm>
          </p:grpSpPr>
          <p:grpSp>
            <p:nvGrpSpPr>
              <p:cNvPr id="594" name="Google Shape;594;p21"/>
              <p:cNvGrpSpPr/>
              <p:nvPr/>
            </p:nvGrpSpPr>
            <p:grpSpPr>
              <a:xfrm>
                <a:off x="7986824" y="1570968"/>
                <a:ext cx="680855" cy="991067"/>
                <a:chOff x="7730849" y="1571630"/>
                <a:chExt cx="680855" cy="991067"/>
              </a:xfrm>
            </p:grpSpPr>
            <p:sp>
              <p:nvSpPr>
                <p:cNvPr id="595" name="Google Shape;595;p21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21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21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21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21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21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21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21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21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4" name="Google Shape;604;p21"/>
              <p:cNvSpPr/>
              <p:nvPr/>
            </p:nvSpPr>
            <p:spPr>
              <a:xfrm>
                <a:off x="8109708" y="2500208"/>
                <a:ext cx="2012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</p:grpSp>
      <p:sp>
        <p:nvSpPr>
          <p:cNvPr id="605" name="Google Shape;605;p21"/>
          <p:cNvSpPr/>
          <p:nvPr/>
        </p:nvSpPr>
        <p:spPr>
          <a:xfrm flipH="1">
            <a:off x="-7" y="3882334"/>
            <a:ext cx="12192240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3097376" y="6237816"/>
            <a:ext cx="10037624" cy="97372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21"/>
          <p:cNvSpPr/>
          <p:nvPr/>
        </p:nvSpPr>
        <p:spPr>
          <a:xfrm>
            <a:off x="65649" y="1642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10870247" y="579869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0" name="Google Shape;610;p21"/>
          <p:cNvGrpSpPr/>
          <p:nvPr/>
        </p:nvGrpSpPr>
        <p:grpSpPr>
          <a:xfrm rot="-1325081" flipH="1">
            <a:off x="9927318" y="548176"/>
            <a:ext cx="972537" cy="515408"/>
            <a:chOff x="2468025" y="734125"/>
            <a:chExt cx="980825" cy="519800"/>
          </a:xfrm>
        </p:grpSpPr>
        <p:sp>
          <p:nvSpPr>
            <p:cNvPr id="611" name="Google Shape;611;p21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504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2"/>
          <p:cNvSpPr txBox="1">
            <a:spLocks noGrp="1"/>
          </p:cNvSpPr>
          <p:nvPr>
            <p:ph type="subTitle" idx="1"/>
          </p:nvPr>
        </p:nvSpPr>
        <p:spPr>
          <a:xfrm>
            <a:off x="6084551" y="1930400"/>
            <a:ext cx="4521200" cy="7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Satisfy"/>
              <a:buNone/>
              <a:defRPr sz="3467">
                <a:solidFill>
                  <a:schemeClr val="accent2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6" name="Google Shape;616;p22"/>
          <p:cNvSpPr txBox="1">
            <a:spLocks noGrp="1"/>
          </p:cNvSpPr>
          <p:nvPr>
            <p:ph type="body" idx="2"/>
          </p:nvPr>
        </p:nvSpPr>
        <p:spPr>
          <a:xfrm>
            <a:off x="6084565" y="2806400"/>
            <a:ext cx="4469200" cy="3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●"/>
              <a:defRPr sz="1867">
                <a:solidFill>
                  <a:schemeClr val="accent6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2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2"/>
          <p:cNvSpPr/>
          <p:nvPr/>
        </p:nvSpPr>
        <p:spPr>
          <a:xfrm flipH="1">
            <a:off x="-1347420" y="30648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9" name="Google Shape;619;p22"/>
          <p:cNvGrpSpPr/>
          <p:nvPr/>
        </p:nvGrpSpPr>
        <p:grpSpPr>
          <a:xfrm>
            <a:off x="15" y="63525"/>
            <a:ext cx="12948825" cy="1704988"/>
            <a:chOff x="1657411" y="-14732"/>
            <a:chExt cx="9711619" cy="1278741"/>
          </a:xfrm>
        </p:grpSpPr>
        <p:sp>
          <p:nvSpPr>
            <p:cNvPr id="620" name="Google Shape;620;p22"/>
            <p:cNvSpPr/>
            <p:nvPr/>
          </p:nvSpPr>
          <p:spPr>
            <a:xfrm>
              <a:off x="8560224" y="-14732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1657411" y="823465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32175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447453" y="2187867"/>
            <a:ext cx="3595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2133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473" y="6108701"/>
            <a:ext cx="12192240" cy="98853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8820755" y="443904"/>
            <a:ext cx="3758024" cy="5795609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355599" y="5054600"/>
            <a:ext cx="12547593" cy="2042552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3"/>
          <p:cNvSpPr/>
          <p:nvPr/>
        </p:nvSpPr>
        <p:spPr>
          <a:xfrm flipH="1">
            <a:off x="-444520" y="425636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873749" y="1342756"/>
            <a:ext cx="972496" cy="515387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580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4"/>
          <p:cNvSpPr txBox="1">
            <a:spLocks noGrp="1"/>
          </p:cNvSpPr>
          <p:nvPr>
            <p:ph type="title"/>
          </p:nvPr>
        </p:nvSpPr>
        <p:spPr>
          <a:xfrm>
            <a:off x="1358200" y="2337881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47" name="Google Shape;647;p24"/>
          <p:cNvSpPr txBox="1">
            <a:spLocks noGrp="1"/>
          </p:cNvSpPr>
          <p:nvPr>
            <p:ph type="subTitle" idx="1"/>
          </p:nvPr>
        </p:nvSpPr>
        <p:spPr>
          <a:xfrm>
            <a:off x="1358200" y="2822915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8" name="Google Shape;648;p24"/>
          <p:cNvSpPr txBox="1">
            <a:spLocks noGrp="1"/>
          </p:cNvSpPr>
          <p:nvPr>
            <p:ph type="title" idx="2"/>
          </p:nvPr>
        </p:nvSpPr>
        <p:spPr>
          <a:xfrm>
            <a:off x="7215600" y="4562967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24"/>
          <p:cNvSpPr txBox="1">
            <a:spLocks noGrp="1"/>
          </p:cNvSpPr>
          <p:nvPr>
            <p:ph type="subTitle" idx="3"/>
          </p:nvPr>
        </p:nvSpPr>
        <p:spPr>
          <a:xfrm>
            <a:off x="7215600" y="5048000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24"/>
          <p:cNvSpPr txBox="1">
            <a:spLocks noGrp="1"/>
          </p:cNvSpPr>
          <p:nvPr>
            <p:ph type="title" idx="4"/>
          </p:nvPr>
        </p:nvSpPr>
        <p:spPr>
          <a:xfrm>
            <a:off x="7215600" y="2339748"/>
            <a:ext cx="4024400" cy="5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1" name="Google Shape;651;p24"/>
          <p:cNvSpPr txBox="1">
            <a:spLocks noGrp="1"/>
          </p:cNvSpPr>
          <p:nvPr>
            <p:ph type="subTitle" idx="5"/>
          </p:nvPr>
        </p:nvSpPr>
        <p:spPr>
          <a:xfrm>
            <a:off x="7215600" y="2824781"/>
            <a:ext cx="402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52" name="Google Shape;652;p24"/>
          <p:cNvSpPr txBox="1">
            <a:spLocks noGrp="1"/>
          </p:cNvSpPr>
          <p:nvPr>
            <p:ph type="title" idx="6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09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24"/>
          <p:cNvSpPr/>
          <p:nvPr/>
        </p:nvSpPr>
        <p:spPr>
          <a:xfrm>
            <a:off x="-950640" y="5469734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654" name="Google Shape;654;p24"/>
          <p:cNvSpPr/>
          <p:nvPr/>
        </p:nvSpPr>
        <p:spPr>
          <a:xfrm flipH="1">
            <a:off x="9981247" y="1401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4"/>
          <p:cNvSpPr/>
          <p:nvPr/>
        </p:nvSpPr>
        <p:spPr>
          <a:xfrm>
            <a:off x="-404252" y="10414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8441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26"/>
          <p:cNvSpPr txBox="1">
            <a:spLocks noGrp="1"/>
          </p:cNvSpPr>
          <p:nvPr>
            <p:ph type="title"/>
          </p:nvPr>
        </p:nvSpPr>
        <p:spPr>
          <a:xfrm>
            <a:off x="951800" y="2350607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97" name="Google Shape;697;p26"/>
          <p:cNvSpPr txBox="1">
            <a:spLocks noGrp="1"/>
          </p:cNvSpPr>
          <p:nvPr>
            <p:ph type="subTitle" idx="1"/>
          </p:nvPr>
        </p:nvSpPr>
        <p:spPr>
          <a:xfrm>
            <a:off x="951800" y="2836407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 idx="2"/>
          </p:nvPr>
        </p:nvSpPr>
        <p:spPr>
          <a:xfrm>
            <a:off x="4670200" y="2351400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99" name="Google Shape;699;p26"/>
          <p:cNvSpPr txBox="1">
            <a:spLocks noGrp="1"/>
          </p:cNvSpPr>
          <p:nvPr>
            <p:ph type="subTitle" idx="3"/>
          </p:nvPr>
        </p:nvSpPr>
        <p:spPr>
          <a:xfrm>
            <a:off x="4670200" y="28372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6"/>
          <p:cNvSpPr txBox="1">
            <a:spLocks noGrp="1"/>
          </p:cNvSpPr>
          <p:nvPr>
            <p:ph type="title" idx="4"/>
          </p:nvPr>
        </p:nvSpPr>
        <p:spPr>
          <a:xfrm>
            <a:off x="8388600" y="2351400"/>
            <a:ext cx="2851600" cy="6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1" name="Google Shape;701;p26"/>
          <p:cNvSpPr txBox="1">
            <a:spLocks noGrp="1"/>
          </p:cNvSpPr>
          <p:nvPr>
            <p:ph type="subTitle" idx="5"/>
          </p:nvPr>
        </p:nvSpPr>
        <p:spPr>
          <a:xfrm>
            <a:off x="8388600" y="28372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6"/>
          <p:cNvSpPr txBox="1">
            <a:spLocks noGrp="1"/>
          </p:cNvSpPr>
          <p:nvPr>
            <p:ph type="title" idx="6"/>
          </p:nvPr>
        </p:nvSpPr>
        <p:spPr>
          <a:xfrm>
            <a:off x="9518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3" name="Google Shape;703;p26"/>
          <p:cNvSpPr txBox="1">
            <a:spLocks noGrp="1"/>
          </p:cNvSpPr>
          <p:nvPr>
            <p:ph type="subTitle" idx="7"/>
          </p:nvPr>
        </p:nvSpPr>
        <p:spPr>
          <a:xfrm>
            <a:off x="9518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6"/>
          <p:cNvSpPr txBox="1">
            <a:spLocks noGrp="1"/>
          </p:cNvSpPr>
          <p:nvPr>
            <p:ph type="title" idx="8"/>
          </p:nvPr>
        </p:nvSpPr>
        <p:spPr>
          <a:xfrm>
            <a:off x="46702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5" name="Google Shape;705;p26"/>
          <p:cNvSpPr txBox="1">
            <a:spLocks noGrp="1"/>
          </p:cNvSpPr>
          <p:nvPr>
            <p:ph type="subTitle" idx="9"/>
          </p:nvPr>
        </p:nvSpPr>
        <p:spPr>
          <a:xfrm>
            <a:off x="46702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6"/>
          <p:cNvSpPr txBox="1">
            <a:spLocks noGrp="1"/>
          </p:cNvSpPr>
          <p:nvPr>
            <p:ph type="title" idx="13"/>
          </p:nvPr>
        </p:nvSpPr>
        <p:spPr>
          <a:xfrm>
            <a:off x="8388600" y="4703500"/>
            <a:ext cx="2851600" cy="6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5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707" name="Google Shape;707;p26"/>
          <p:cNvSpPr txBox="1">
            <a:spLocks noGrp="1"/>
          </p:cNvSpPr>
          <p:nvPr>
            <p:ph type="subTitle" idx="14"/>
          </p:nvPr>
        </p:nvSpPr>
        <p:spPr>
          <a:xfrm>
            <a:off x="8388600" y="5139600"/>
            <a:ext cx="2851600" cy="1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6"/>
          <p:cNvSpPr txBox="1">
            <a:spLocks noGrp="1"/>
          </p:cNvSpPr>
          <p:nvPr>
            <p:ph type="title" idx="15"/>
          </p:nvPr>
        </p:nvSpPr>
        <p:spPr>
          <a:xfrm>
            <a:off x="950967" y="491767"/>
            <a:ext cx="1026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11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6"/>
          <p:cNvSpPr/>
          <p:nvPr/>
        </p:nvSpPr>
        <p:spPr>
          <a:xfrm flipH="1">
            <a:off x="10503197" y="7193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" name="Google Shape;710;p26"/>
          <p:cNvSpPr/>
          <p:nvPr/>
        </p:nvSpPr>
        <p:spPr>
          <a:xfrm>
            <a:off x="248015" y="263520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1" name="Google Shape;711;p26"/>
          <p:cNvGrpSpPr/>
          <p:nvPr/>
        </p:nvGrpSpPr>
        <p:grpSpPr>
          <a:xfrm rot="-1325081" flipH="1">
            <a:off x="9828518" y="298493"/>
            <a:ext cx="972537" cy="515408"/>
            <a:chOff x="2468025" y="734125"/>
            <a:chExt cx="980825" cy="519800"/>
          </a:xfrm>
        </p:grpSpPr>
        <p:sp>
          <p:nvSpPr>
            <p:cNvPr id="712" name="Google Shape;712;p26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5" name="Google Shape;715;p26"/>
          <p:cNvSpPr/>
          <p:nvPr/>
        </p:nvSpPr>
        <p:spPr>
          <a:xfrm flipH="1">
            <a:off x="-2184684" y="6160201"/>
            <a:ext cx="16311451" cy="1049639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0081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467" b="1" i="0" u="sng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kumimoji="0" sz="1467" b="1" i="0" u="sng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1562650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624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0206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665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9395035" y="353508"/>
            <a:ext cx="3678429" cy="6562528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463199" y="4813823"/>
            <a:ext cx="6008465" cy="3443293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216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9627F733-D177-4D19-8AB5-134CCC040D5A}" type="datetimeFigureOut">
              <a:rPr lang="zh-CN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2023/4/1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F6B1832B-D6C7-446D-88C8-21504B865CF9}" type="slidenum">
              <a:rPr lang="zh-CN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zh-CN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860573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2899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92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013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161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903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5266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4483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080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8333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188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841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8749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6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7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79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6756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114"/>
            <a:fld id="{559C6F32-809B-4A83-821D-D07C0E8E5FD3}" type="datetimeFigureOut">
              <a:rPr lang="en-US" sz="186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2114"/>
              <a:t>4/1/2023</a:t>
            </a:fld>
            <a:endParaRPr lang="en-US" sz="1864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114"/>
            <a:endParaRPr lang="en-US" sz="1864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114"/>
            <a:fld id="{8D247BC8-A6CA-494E-BB60-552F2E01048C}" type="slidenum">
              <a:rPr lang="en-US" sz="186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Arial"/>
                <a:sym typeface="Arial"/>
              </a:rPr>
              <a:pPr defTabSz="912114"/>
              <a:t>‹#›</a:t>
            </a:fld>
            <a:endParaRPr lang="en-US" sz="1864">
              <a:solidFill>
                <a:prstClr val="black">
                  <a:tint val="75000"/>
                </a:prstClr>
              </a:solidFill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9895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61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9040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8C29A-69C7-4DE9-AC0F-DCD794D5DED7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7769-2DC8-4584-ACE6-4B3A3BE80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8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60774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201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193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5" Type="http://schemas.openxmlformats.org/officeDocument/2006/relationships/image" Target="../media/image37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Relationship Id="rId6" Type="http://schemas.microsoft.com/office/2007/relationships/hdphoto" Target="../media/hdphoto13.wdp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microsoft.com/office/2007/relationships/hdphoto" Target="../media/hdphoto13.wdp"/><Relationship Id="rId5" Type="http://schemas.openxmlformats.org/officeDocument/2006/relationships/image" Target="../media/image46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7.gif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7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slide" Target="slide5.xml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8.png"/><Relationship Id="rId12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0.png"/><Relationship Id="rId12" Type="http://schemas.openxmlformats.org/officeDocument/2006/relationships/image" Target="../media/image3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18.png"/><Relationship Id="rId10" Type="http://schemas.openxmlformats.org/officeDocument/2006/relationships/image" Target="../media/image29.gif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xmlns="" id="{B6429B6E-4286-465D-8DB4-101F81ECF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" b="7920"/>
          <a:stretch/>
        </p:blipFill>
        <p:spPr>
          <a:xfrm>
            <a:off x="-117938" y="8484"/>
            <a:ext cx="12423339" cy="6841035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6216" y="529979"/>
            <a:ext cx="5806714" cy="343150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xmlns="" id="{039CEF03-AE50-40CE-967C-5A7B7B5E5175}"/>
              </a:ext>
            </a:extLst>
          </p:cNvPr>
          <p:cNvSpPr txBox="1"/>
          <p:nvPr/>
        </p:nvSpPr>
        <p:spPr>
          <a:xfrm>
            <a:off x="510771" y="1551662"/>
            <a:ext cx="6649496" cy="3149916"/>
          </a:xfrm>
          <a:prstGeom prst="rect">
            <a:avLst/>
          </a:prstGeom>
          <a:noFill/>
        </p:spPr>
        <p:txBody>
          <a:bodyPr spcFirstLastPara="1" wrap="square" lIns="91214" tIns="45607" rIns="91214" bIns="45607" numCol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>
                <a:srgbClr val="000000"/>
              </a:buClr>
            </a:pPr>
            <a:r>
              <a:rPr lang="en-US" altLang="zh-CN" sz="5985" b="1" kern="0" dirty="0">
                <a:gradFill flip="none" rotWithShape="1">
                  <a:gsLst>
                    <a:gs pos="0">
                      <a:srgbClr val="FDE9A4">
                        <a:tint val="66000"/>
                        <a:satMod val="160000"/>
                      </a:srgbClr>
                    </a:gs>
                    <a:gs pos="50000">
                      <a:srgbClr val="FDE9A4">
                        <a:tint val="44500"/>
                        <a:satMod val="160000"/>
                      </a:srgbClr>
                    </a:gs>
                    <a:gs pos="100000">
                      <a:srgbClr val="FDE9A4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effectLst>
                  <a:glow rad="101600">
                    <a:srgbClr val="FDE9A4">
                      <a:satMod val="175000"/>
                      <a:alpha val="40000"/>
                    </a:srgbClr>
                  </a:glow>
                  <a:outerShdw dist="63500" dir="2700000" algn="tl">
                    <a:srgbClr val="00000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VIỆT</a:t>
            </a:r>
            <a:endParaRPr lang="en-US" sz="5985" kern="0" dirty="0">
              <a:gradFill flip="none" rotWithShape="1">
                <a:gsLst>
                  <a:gs pos="0">
                    <a:srgbClr val="FDE9A4">
                      <a:tint val="66000"/>
                      <a:satMod val="160000"/>
                    </a:srgbClr>
                  </a:gs>
                  <a:gs pos="50000">
                    <a:srgbClr val="FDE9A4">
                      <a:tint val="44500"/>
                      <a:satMod val="160000"/>
                    </a:srgbClr>
                  </a:gs>
                  <a:gs pos="100000">
                    <a:srgbClr val="FDE9A4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effectLst>
                <a:glow rad="101600">
                  <a:srgbClr val="FDE9A4">
                    <a:satMod val="175000"/>
                    <a:alpha val="40000"/>
                  </a:srgbClr>
                </a:glow>
                <a:outerShdw dist="63500" dir="2700000" algn="tl">
                  <a:srgbClr val="00000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98341" y="2692163"/>
            <a:ext cx="8390782" cy="2302582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</a:pPr>
            <a:r>
              <a:rPr lang="vi-VN" sz="7182" b="1" kern="0" dirty="0">
                <a:ln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Chào mừng các con đến với tiết học</a:t>
            </a:r>
            <a:endParaRPr lang="en-US" sz="7182" b="1" kern="0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5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52" y="496184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0A1E58-7FC5-4C6D-BD13-D9C790BA01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73" b="99790" l="5485" r="100000">
                        <a14:foregroundMark x1="25316" y1="23480" x2="43882" y2="32914"/>
                        <a14:foregroundMark x1="23629" y1="23061" x2="24684" y2="22013"/>
                        <a14:foregroundMark x1="68776" y1="19287" x2="80802" y2="21803"/>
                        <a14:foregroundMark x1="85021" y1="29769" x2="92616" y2="39832"/>
                        <a14:foregroundMark x1="87553" y1="26834" x2="95359" y2="38994"/>
                        <a14:foregroundMark x1="77848" y1="28302" x2="78059" y2="38994"/>
                        <a14:foregroundMark x1="48523" y1="46541" x2="58861" y2="42977"/>
                        <a14:foregroundMark x1="73418" y1="58491" x2="90084" y2="61845"/>
                        <a14:foregroundMark x1="30169" y1="91614" x2="33122" y2="82180"/>
                        <a14:foregroundMark x1="22574" y1="81551" x2="50000" y2="68763"/>
                        <a14:foregroundMark x1="12658" y1="67296" x2="28059" y2="61216"/>
                        <a14:foregroundMark x1="51266" y1="29140" x2="43038" y2="46331"/>
                        <a14:foregroundMark x1="61603" y1="45073" x2="64346" y2="42558"/>
                        <a14:foregroundMark x1="58861" y1="54717" x2="61603" y2="67715"/>
                        <a14:foregroundMark x1="78270" y1="69392" x2="92827" y2="62264"/>
                        <a14:foregroundMark x1="76160" y1="62474" x2="72152" y2="76101"/>
                        <a14:foregroundMark x1="64346" y1="24948" x2="84388" y2="25157"/>
                        <a14:foregroundMark x1="72574" y1="57862" x2="71941" y2="7400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77" t="10583"/>
          <a:stretch/>
        </p:blipFill>
        <p:spPr>
          <a:xfrm>
            <a:off x="2913017" y="1933303"/>
            <a:ext cx="6975565" cy="4799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A0AE86-0C43-47C1-A33E-3158DC80976D}"/>
              </a:ext>
            </a:extLst>
          </p:cNvPr>
          <p:cNvSpPr txBox="1"/>
          <p:nvPr/>
        </p:nvSpPr>
        <p:spPr>
          <a:xfrm>
            <a:off x="2913017" y="1202086"/>
            <a:ext cx="8073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+mj-lt"/>
              </a:rPr>
              <a:t>GIAO TIẾP VÀ KẾT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391446-C85F-483F-98CF-FBF2E3BC1DD8}"/>
              </a:ext>
            </a:extLst>
          </p:cNvPr>
          <p:cNvSpPr txBox="1"/>
          <p:nvPr/>
        </p:nvSpPr>
        <p:spPr>
          <a:xfrm>
            <a:off x="2658139" y="2528790"/>
            <a:ext cx="7709984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endParaRPr lang="en-US" sz="54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">
            <a:extLst>
              <a:ext uri="{FF2B5EF4-FFF2-40B4-BE49-F238E27FC236}">
                <a16:creationId xmlns:a16="http://schemas.microsoft.com/office/drawing/2014/main" xmlns="" id="{94F9C584-5870-4D85-958F-7F0AF6C4D938}"/>
              </a:ext>
            </a:extLst>
          </p:cNvPr>
          <p:cNvSpPr/>
          <p:nvPr/>
        </p:nvSpPr>
        <p:spPr>
          <a:xfrm>
            <a:off x="1074425" y="870857"/>
            <a:ext cx="10244920" cy="4782531"/>
          </a:xfrm>
          <a:custGeom>
            <a:avLst/>
            <a:gdLst>
              <a:gd name="connsiteX0" fmla="*/ 0 w 10244920"/>
              <a:gd name="connsiteY0" fmla="*/ 0 h 4782531"/>
              <a:gd name="connsiteX1" fmla="*/ 10244920 w 10244920"/>
              <a:gd name="connsiteY1" fmla="*/ 0 h 4782531"/>
              <a:gd name="connsiteX2" fmla="*/ 10244920 w 10244920"/>
              <a:gd name="connsiteY2" fmla="*/ 4782531 h 4782531"/>
              <a:gd name="connsiteX3" fmla="*/ 0 w 10244920"/>
              <a:gd name="connsiteY3" fmla="*/ 4782531 h 4782531"/>
              <a:gd name="connsiteX4" fmla="*/ 0 w 10244920"/>
              <a:gd name="connsiteY4" fmla="*/ 0 h 478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4920" h="4782531" fill="none" extrusionOk="0">
                <a:moveTo>
                  <a:pt x="0" y="0"/>
                </a:moveTo>
                <a:cubicBezTo>
                  <a:pt x="2396033" y="-133017"/>
                  <a:pt x="8650131" y="-123057"/>
                  <a:pt x="10244920" y="0"/>
                </a:cubicBezTo>
                <a:cubicBezTo>
                  <a:pt x="10172239" y="1440751"/>
                  <a:pt x="10214143" y="2823370"/>
                  <a:pt x="10244920" y="4782531"/>
                </a:cubicBezTo>
                <a:cubicBezTo>
                  <a:pt x="9194687" y="4780330"/>
                  <a:pt x="4576838" y="4652760"/>
                  <a:pt x="0" y="4782531"/>
                </a:cubicBezTo>
                <a:cubicBezTo>
                  <a:pt x="62819" y="3719197"/>
                  <a:pt x="-160207" y="948351"/>
                  <a:pt x="0" y="0"/>
                </a:cubicBezTo>
                <a:close/>
              </a:path>
              <a:path w="10244920" h="4782531" stroke="0" extrusionOk="0">
                <a:moveTo>
                  <a:pt x="0" y="0"/>
                </a:moveTo>
                <a:cubicBezTo>
                  <a:pt x="4913307" y="-157587"/>
                  <a:pt x="7233424" y="-63908"/>
                  <a:pt x="10244920" y="0"/>
                </a:cubicBezTo>
                <a:cubicBezTo>
                  <a:pt x="10075511" y="1097001"/>
                  <a:pt x="10076778" y="2398242"/>
                  <a:pt x="10244920" y="4782531"/>
                </a:cubicBezTo>
                <a:cubicBezTo>
                  <a:pt x="7290177" y="4681533"/>
                  <a:pt x="3005180" y="4903587"/>
                  <a:pt x="0" y="4782531"/>
                </a:cubicBezTo>
                <a:cubicBezTo>
                  <a:pt x="-124967" y="3961207"/>
                  <a:pt x="-10970" y="1652047"/>
                  <a:pt x="0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xmlns="" id="{EDC3C9A4-5341-454B-B21A-7CA1685A4CEA}"/>
              </a:ext>
            </a:extLst>
          </p:cNvPr>
          <p:cNvGrpSpPr/>
          <p:nvPr/>
        </p:nvGrpSpPr>
        <p:grpSpPr>
          <a:xfrm rot="10800000">
            <a:off x="1113081" y="870855"/>
            <a:ext cx="10206264" cy="4764268"/>
            <a:chOff x="351005" y="819152"/>
            <a:chExt cx="8381718" cy="4224586"/>
          </a:xfrm>
        </p:grpSpPr>
        <p:pic>
          <p:nvPicPr>
            <p:cNvPr id="120" name="Picture 2">
              <a:extLst>
                <a:ext uri="{FF2B5EF4-FFF2-40B4-BE49-F238E27FC236}">
                  <a16:creationId xmlns:a16="http://schemas.microsoft.com/office/drawing/2014/main" xmlns="" id="{1D67BAD9-7CC5-4D8F-91A3-D7835CD09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>
              <a:off x="352499" y="819152"/>
              <a:ext cx="8380224" cy="21187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2">
              <a:extLst>
                <a:ext uri="{FF2B5EF4-FFF2-40B4-BE49-F238E27FC236}">
                  <a16:creationId xmlns:a16="http://schemas.microsoft.com/office/drawing/2014/main" xmlns="" id="{B1377F8E-2AE1-4A2D-934F-1C94571BE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0" r="3951"/>
            <a:stretch/>
          </p:blipFill>
          <p:spPr bwMode="auto">
            <a:xfrm flipV="1">
              <a:off x="351005" y="2924983"/>
              <a:ext cx="8380224" cy="21187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59BEC370-242D-4D50-B027-521E09867B1A}"/>
              </a:ext>
            </a:extLst>
          </p:cNvPr>
          <p:cNvSpPr/>
          <p:nvPr/>
        </p:nvSpPr>
        <p:spPr>
          <a:xfrm>
            <a:off x="1669102" y="1295893"/>
            <a:ext cx="10244920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6414">
              <a:defRPr/>
            </a:pPr>
            <a:r>
              <a:rPr lang="en-US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smtClean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3 </a:t>
            </a:r>
            <a:r>
              <a:rPr lang="en-US" sz="3733" b="1" dirty="0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err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smtClean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2023</a:t>
            </a:r>
            <a:endParaRPr lang="en-US" sz="3733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2771911" y="2857803"/>
            <a:ext cx="689294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6414">
              <a:defRPr/>
            </a:pPr>
            <a:r>
              <a:rPr lang="en-US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Đọc: </a:t>
            </a:r>
            <a:r>
              <a:rPr lang="vi-VN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 </a:t>
            </a:r>
            <a:r>
              <a:rPr lang="vi-VN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ơn </a:t>
            </a:r>
            <a:r>
              <a:rPr lang="vi-VN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anh </a:t>
            </a:r>
            <a:r>
              <a:rPr lang="en-US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vi-VN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à </a:t>
            </a:r>
            <a:r>
              <a:rPr lang="vi-VN" sz="3733" b="1" dirty="0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mã</a:t>
            </a:r>
            <a:endParaRPr lang="en-US" sz="3733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C74E5F25-4DF1-473D-AC2A-7E5D96E4D70A}"/>
              </a:ext>
            </a:extLst>
          </p:cNvPr>
          <p:cNvSpPr/>
          <p:nvPr/>
        </p:nvSpPr>
        <p:spPr>
          <a:xfrm>
            <a:off x="2717799" y="2429218"/>
            <a:ext cx="6028235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6414">
              <a:defRPr/>
            </a:pPr>
            <a:endParaRPr lang="en-US" sz="5867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xmlns="" id="{AC3B96AB-E5FF-47FB-A32D-4D0E3C07C6E6}"/>
              </a:ext>
            </a:extLst>
          </p:cNvPr>
          <p:cNvCxnSpPr>
            <a:cxnSpLocks/>
          </p:cNvCxnSpPr>
          <p:nvPr/>
        </p:nvCxnSpPr>
        <p:spPr>
          <a:xfrm>
            <a:off x="1113081" y="852590"/>
            <a:ext cx="0" cy="478253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22" name="Oval 121">
            <a:extLst>
              <a:ext uri="{FF2B5EF4-FFF2-40B4-BE49-F238E27FC236}">
                <a16:creationId xmlns:a16="http://schemas.microsoft.com/office/drawing/2014/main" xmlns="" id="{B51BDABB-35D8-4091-9DC6-F9C874EBE377}"/>
              </a:ext>
            </a:extLst>
          </p:cNvPr>
          <p:cNvSpPr/>
          <p:nvPr/>
        </p:nvSpPr>
        <p:spPr>
          <a:xfrm>
            <a:off x="9334705" y="4275460"/>
            <a:ext cx="2103780" cy="141164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820">
              <a:defRPr/>
            </a:pPr>
            <a:r>
              <a:rPr lang="en-US" sz="2667" b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667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2820">
              <a:defRPr/>
            </a:pPr>
            <a:r>
              <a:rPr lang="vi-VN" sz="2667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2667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67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en-US" sz="2667" b="1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44883540-3DFD-4493-808F-7A7261EEE967}"/>
              </a:ext>
            </a:extLst>
          </p:cNvPr>
          <p:cNvSpPr/>
          <p:nvPr/>
        </p:nvSpPr>
        <p:spPr>
          <a:xfrm>
            <a:off x="4444234" y="2069114"/>
            <a:ext cx="366754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166414">
              <a:defRPr/>
            </a:pPr>
            <a:r>
              <a:rPr lang="en-US" sz="3733" b="1">
                <a:solidFill>
                  <a:srgbClr val="660066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Tiếng Việt</a:t>
            </a:r>
            <a:endParaRPr lang="en-US" sz="3733" b="1" dirty="0">
              <a:solidFill>
                <a:srgbClr val="660066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AAE4A-E850-4969-8446-2EF07D6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64003"/>
            <a:ext cx="3149651" cy="331405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110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文本框 163"/>
          <p:cNvSpPr txBox="1"/>
          <p:nvPr/>
        </p:nvSpPr>
        <p:spPr>
          <a:xfrm>
            <a:off x="5951582" y="721865"/>
            <a:ext cx="51676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709">
              <a:buClr>
                <a:srgbClr val="FFAB40"/>
              </a:buClr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1.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 ơn anh Hà mã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5" name="文本框 164"/>
          <p:cNvSpPr txBox="1"/>
          <p:nvPr/>
        </p:nvSpPr>
        <p:spPr>
          <a:xfrm>
            <a:off x="6051568" y="3212287"/>
            <a:ext cx="4922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defRPr/>
            </a:pPr>
            <a:r>
              <a:rPr lang="en-US" altLang="zh-CN" sz="2800" b="1" dirty="0">
                <a:solidFill>
                  <a:schemeClr val="tx2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2.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任意多边形 608"/>
          <p:cNvSpPr/>
          <p:nvPr/>
        </p:nvSpPr>
        <p:spPr>
          <a:xfrm>
            <a:off x="2346271" y="2347914"/>
            <a:ext cx="3295323" cy="1728745"/>
          </a:xfrm>
          <a:custGeom>
            <a:avLst/>
            <a:gdLst>
              <a:gd name="connsiteX0" fmla="*/ 3108161 w 5108590"/>
              <a:gd name="connsiteY0" fmla="*/ 0 h 2871537"/>
              <a:gd name="connsiteX1" fmla="*/ 3989444 w 5108590"/>
              <a:gd name="connsiteY1" fmla="*/ 400035 h 2871537"/>
              <a:gd name="connsiteX2" fmla="*/ 4086693 w 5108590"/>
              <a:gd name="connsiteY2" fmla="*/ 563266 h 2871537"/>
              <a:gd name="connsiteX3" fmla="*/ 4131348 w 5108590"/>
              <a:gd name="connsiteY3" fmla="*/ 534900 h 2871537"/>
              <a:gd name="connsiteX4" fmla="*/ 4405156 w 5108590"/>
              <a:gd name="connsiteY4" fmla="*/ 465220 h 2871537"/>
              <a:gd name="connsiteX5" fmla="*/ 5108590 w 5108590"/>
              <a:gd name="connsiteY5" fmla="*/ 1102292 h 2871537"/>
              <a:gd name="connsiteX6" fmla="*/ 4798453 w 5108590"/>
              <a:gd name="connsiteY6" fmla="*/ 1640226 h 2871537"/>
              <a:gd name="connsiteX7" fmla="*/ 4794480 w 5108590"/>
              <a:gd name="connsiteY7" fmla="*/ 1642029 h 2871537"/>
              <a:gd name="connsiteX8" fmla="*/ 4815013 w 5108590"/>
              <a:gd name="connsiteY8" fmla="*/ 1704408 h 2871537"/>
              <a:gd name="connsiteX9" fmla="*/ 4832286 w 5108590"/>
              <a:gd name="connsiteY9" fmla="*/ 1872313 h 2871537"/>
              <a:gd name="connsiteX10" fmla="*/ 3982054 w 5108590"/>
              <a:gd name="connsiteY10" fmla="*/ 2642334 h 2871537"/>
              <a:gd name="connsiteX11" fmla="*/ 3380849 w 5108590"/>
              <a:gd name="connsiteY11" fmla="*/ 2353576 h 2871537"/>
              <a:gd name="connsiteX12" fmla="*/ 3379137 w 5108590"/>
              <a:gd name="connsiteY12" fmla="*/ 2351518 h 2871537"/>
              <a:gd name="connsiteX13" fmla="*/ 3307654 w 5108590"/>
              <a:gd name="connsiteY13" fmla="*/ 2471502 h 2871537"/>
              <a:gd name="connsiteX14" fmla="*/ 2426371 w 5108590"/>
              <a:gd name="connsiteY14" fmla="*/ 2871537 h 2871537"/>
              <a:gd name="connsiteX15" fmla="*/ 1447099 w 5108590"/>
              <a:gd name="connsiteY15" fmla="*/ 2194760 h 2871537"/>
              <a:gd name="connsiteX16" fmla="*/ 1418508 w 5108590"/>
              <a:gd name="connsiteY16" fmla="*/ 2124456 h 2871537"/>
              <a:gd name="connsiteX17" fmla="*/ 1325605 w 5108590"/>
              <a:gd name="connsiteY17" fmla="*/ 2190236 h 2871537"/>
              <a:gd name="connsiteX18" fmla="*/ 850232 w 5108590"/>
              <a:gd name="connsiteY18" fmla="*/ 2310063 h 2871537"/>
              <a:gd name="connsiteX19" fmla="*/ 0 w 5108590"/>
              <a:gd name="connsiteY19" fmla="*/ 1540042 h 2871537"/>
              <a:gd name="connsiteX20" fmla="*/ 850232 w 5108590"/>
              <a:gd name="connsiteY20" fmla="*/ 770021 h 2871537"/>
              <a:gd name="connsiteX21" fmla="*/ 1021583 w 5108590"/>
              <a:gd name="connsiteY21" fmla="*/ 783848 h 2871537"/>
              <a:gd name="connsiteX22" fmla="*/ 1029246 w 5108590"/>
              <a:gd name="connsiteY22" fmla="*/ 785791 h 2871537"/>
              <a:gd name="connsiteX23" fmla="*/ 1026695 w 5108590"/>
              <a:gd name="connsiteY23" fmla="*/ 770021 h 2871537"/>
              <a:gd name="connsiteX24" fmla="*/ 1876927 w 5108590"/>
              <a:gd name="connsiteY24" fmla="*/ 0 h 2871537"/>
              <a:gd name="connsiteX25" fmla="*/ 2478132 w 5108590"/>
              <a:gd name="connsiteY25" fmla="*/ 208922 h 2871537"/>
              <a:gd name="connsiteX26" fmla="*/ 2500065 w 5108590"/>
              <a:gd name="connsiteY26" fmla="*/ 232394 h 2871537"/>
              <a:gd name="connsiteX27" fmla="*/ 2513944 w 5108590"/>
              <a:gd name="connsiteY27" fmla="*/ 219952 h 2871537"/>
              <a:gd name="connsiteX28" fmla="*/ 3108161 w 5108590"/>
              <a:gd name="connsiteY28" fmla="*/ 0 h 2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108590" h="2871537">
                <a:moveTo>
                  <a:pt x="3108161" y="0"/>
                </a:moveTo>
                <a:cubicBezTo>
                  <a:pt x="3475013" y="0"/>
                  <a:pt x="3798453" y="146705"/>
                  <a:pt x="3989444" y="400035"/>
                </a:cubicBezTo>
                <a:lnTo>
                  <a:pt x="4086693" y="563266"/>
                </a:lnTo>
                <a:lnTo>
                  <a:pt x="4131348" y="534900"/>
                </a:lnTo>
                <a:cubicBezTo>
                  <a:pt x="4215506" y="491765"/>
                  <a:pt x="4308032" y="465220"/>
                  <a:pt x="4405156" y="465220"/>
                </a:cubicBezTo>
                <a:cubicBezTo>
                  <a:pt x="4793652" y="465220"/>
                  <a:pt x="5108590" y="713796"/>
                  <a:pt x="5108590" y="1102292"/>
                </a:cubicBezTo>
                <a:cubicBezTo>
                  <a:pt x="5108590" y="1345102"/>
                  <a:pt x="4985568" y="1533256"/>
                  <a:pt x="4798453" y="1640226"/>
                </a:cubicBezTo>
                <a:lnTo>
                  <a:pt x="4794480" y="1642029"/>
                </a:lnTo>
                <a:lnTo>
                  <a:pt x="4815013" y="1704408"/>
                </a:lnTo>
                <a:cubicBezTo>
                  <a:pt x="4826338" y="1757563"/>
                  <a:pt x="4832286" y="1813617"/>
                  <a:pt x="4832286" y="1872313"/>
                </a:cubicBezTo>
                <a:cubicBezTo>
                  <a:pt x="4832286" y="2341883"/>
                  <a:pt x="4451624" y="2642334"/>
                  <a:pt x="3982054" y="2642334"/>
                </a:cubicBezTo>
                <a:cubicBezTo>
                  <a:pt x="3747269" y="2642334"/>
                  <a:pt x="3534711" y="2513997"/>
                  <a:pt x="3380849" y="2353576"/>
                </a:cubicBezTo>
                <a:lnTo>
                  <a:pt x="3379137" y="2351518"/>
                </a:lnTo>
                <a:lnTo>
                  <a:pt x="3307654" y="2471502"/>
                </a:lnTo>
                <a:cubicBezTo>
                  <a:pt x="3116662" y="2724832"/>
                  <a:pt x="2793223" y="2871537"/>
                  <a:pt x="2426371" y="2871537"/>
                </a:cubicBezTo>
                <a:cubicBezTo>
                  <a:pt x="1986149" y="2871537"/>
                  <a:pt x="1608440" y="2510590"/>
                  <a:pt x="1447099" y="2194760"/>
                </a:cubicBezTo>
                <a:lnTo>
                  <a:pt x="1418508" y="2124456"/>
                </a:lnTo>
                <a:lnTo>
                  <a:pt x="1325605" y="2190236"/>
                </a:lnTo>
                <a:cubicBezTo>
                  <a:pt x="1189907" y="2267812"/>
                  <a:pt x="1026321" y="2310063"/>
                  <a:pt x="850232" y="2310063"/>
                </a:cubicBezTo>
                <a:cubicBezTo>
                  <a:pt x="380662" y="2310063"/>
                  <a:pt x="0" y="1796716"/>
                  <a:pt x="0" y="1540042"/>
                </a:cubicBezTo>
                <a:cubicBezTo>
                  <a:pt x="0" y="1283368"/>
                  <a:pt x="380662" y="770021"/>
                  <a:pt x="850232" y="770021"/>
                </a:cubicBezTo>
                <a:cubicBezTo>
                  <a:pt x="908928" y="770021"/>
                  <a:pt x="966235" y="774716"/>
                  <a:pt x="1021583" y="783848"/>
                </a:cubicBezTo>
                <a:lnTo>
                  <a:pt x="1029246" y="785791"/>
                </a:lnTo>
                <a:lnTo>
                  <a:pt x="1026695" y="770021"/>
                </a:lnTo>
                <a:cubicBezTo>
                  <a:pt x="1026695" y="513347"/>
                  <a:pt x="1407357" y="0"/>
                  <a:pt x="1876927" y="0"/>
                </a:cubicBezTo>
                <a:cubicBezTo>
                  <a:pt x="2111712" y="0"/>
                  <a:pt x="2324270" y="75113"/>
                  <a:pt x="2478132" y="208922"/>
                </a:cubicBezTo>
                <a:lnTo>
                  <a:pt x="2500065" y="232394"/>
                </a:lnTo>
                <a:lnTo>
                  <a:pt x="2513944" y="219952"/>
                </a:lnTo>
                <a:cubicBezTo>
                  <a:pt x="2683567" y="90237"/>
                  <a:pt x="2888050" y="0"/>
                  <a:pt x="3108161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6054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grpSp>
        <p:nvGrpSpPr>
          <p:cNvPr id="550" name="组合 609"/>
          <p:cNvGrpSpPr/>
          <p:nvPr/>
        </p:nvGrpSpPr>
        <p:grpSpPr>
          <a:xfrm flipH="1">
            <a:off x="2775667" y="2592947"/>
            <a:ext cx="2382212" cy="1860866"/>
            <a:chOff x="2346766" y="641361"/>
            <a:chExt cx="2382211" cy="1860869"/>
          </a:xfrm>
        </p:grpSpPr>
        <p:sp>
          <p:nvSpPr>
            <p:cNvPr id="551" name="矩形 610"/>
            <p:cNvSpPr/>
            <p:nvPr/>
          </p:nvSpPr>
          <p:spPr>
            <a:xfrm>
              <a:off x="2346766" y="641361"/>
              <a:ext cx="2146741" cy="1077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YÊU CẦU </a:t>
              </a:r>
            </a:p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方正静蕾简体" panose="02000000000000000000" pitchFamily="2" charset="-122"/>
                  <a:cs typeface="Times New Roman" panose="02020603050405020304" pitchFamily="18" charset="0"/>
                </a:rPr>
                <a:t>CẦN ĐẠT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2" name="矩形 611"/>
            <p:cNvSpPr/>
            <p:nvPr/>
          </p:nvSpPr>
          <p:spPr>
            <a:xfrm>
              <a:off x="4544246" y="1178789"/>
              <a:ext cx="184731" cy="1323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8000" spc="-300" dirty="0">
                <a:solidFill>
                  <a:schemeClr val="accent1">
                    <a:lumMod val="50000"/>
                  </a:schemeClr>
                </a:solidFill>
                <a:latin typeface="新蒂下午茶基本版" panose="03000600000000000000" pitchFamily="66" charset="-122"/>
                <a:ea typeface="新蒂下午茶基本版" panose="03000600000000000000" pitchFamily="66" charset="-122"/>
              </a:endParaRPr>
            </a:p>
          </p:txBody>
        </p:sp>
      </p:grpSp>
      <p:sp>
        <p:nvSpPr>
          <p:cNvPr id="182" name="文本框 164"/>
          <p:cNvSpPr txBox="1"/>
          <p:nvPr/>
        </p:nvSpPr>
        <p:spPr>
          <a:xfrm>
            <a:off x="6125346" y="5070075"/>
            <a:ext cx="4922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566">
              <a:defRPr/>
            </a:pP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 được nội dung của bài đọc. Cần nói năng lịch sự, lễ phép với mọi người. 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xmlns="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4" y="4243300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6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DA47F34-6F0B-4262-A5A5-F7680711A5E2}"/>
              </a:ext>
            </a:extLst>
          </p:cNvPr>
          <p:cNvSpPr txBox="1"/>
          <p:nvPr/>
        </p:nvSpPr>
        <p:spPr>
          <a:xfrm>
            <a:off x="3367904" y="1642476"/>
            <a:ext cx="5512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chemeClr val="bg1"/>
                </a:solidFill>
              </a:rPr>
              <a:t>Đọc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80E570-A6A7-4F6C-ABF2-DA8423374100}"/>
              </a:ext>
            </a:extLst>
          </p:cNvPr>
          <p:cNvSpPr txBox="1"/>
          <p:nvPr/>
        </p:nvSpPr>
        <p:spPr>
          <a:xfrm>
            <a:off x="805600" y="514643"/>
            <a:ext cx="243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BÀI 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93223A-F107-4968-9B37-8BFF7C51395F}"/>
              </a:ext>
            </a:extLst>
          </p:cNvPr>
          <p:cNvSpPr txBox="1"/>
          <p:nvPr/>
        </p:nvSpPr>
        <p:spPr>
          <a:xfrm>
            <a:off x="2087654" y="1791271"/>
            <a:ext cx="1003361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sau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4A3393-79D1-41CE-B188-776A95043A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618" y="2847480"/>
            <a:ext cx="9256919" cy="38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266036" y="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F4D3D0-6B35-424D-96A0-60124BAA4C19}"/>
              </a:ext>
            </a:extLst>
          </p:cNvPr>
          <p:cNvSpPr txBox="1"/>
          <p:nvPr/>
        </p:nvSpPr>
        <p:spPr>
          <a:xfrm>
            <a:off x="420914" y="783771"/>
            <a:ext cx="12293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Dê rủ cún vào rừng chơi, khi quay về thì bị lạc đường. Gặp cô hươu, dê hỏi: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Cô kia, về làng đi lối nào?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Không biết. – Hươu lắc đầu, bỏ đi.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Đi tiếp, tới một con sông, thấy anh hà mã, dê nói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Bọn tôi muốn về làng, hãy đưa bọn tôi qua sông!</a:t>
            </a:r>
          </a:p>
          <a:p>
            <a:pPr algn="just">
              <a:lnSpc>
                <a:spcPct val="150000"/>
              </a:lnSpc>
            </a:pPr>
            <a:r>
              <a:rPr lang="en-US" sz="1800">
                <a:latin typeface="+mj-lt"/>
              </a:rPr>
              <a:t>Hà mã phật ý, định bỏ đi. Thấy vậy, cún nói: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>
                <a:latin typeface="+mj-lt"/>
              </a:rPr>
              <a:t>Chào anh hà mã, anh giúp bọn em qua sông được không ạ?</a:t>
            </a:r>
            <a:endParaRPr lang="vi-VN" sz="180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1800"/>
              <a:t>Đượ</a:t>
            </a:r>
            <a:r>
              <a:rPr lang="en-US" sz="1800"/>
              <a:t>c chứ! Em ngoan quá! – Hà mã vui vẻ nói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/>
              <a:t>Cảm ơn anh! – Cún đáp rồi quay sang nói nhỏ với dê: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1800"/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sz="180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vi-VN" sz="1800">
              <a:latin typeface="+mj-lt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E59FE4-42CE-4641-98A0-E064DBF52877}"/>
              </a:ext>
            </a:extLst>
          </p:cNvPr>
          <p:cNvSpPr txBox="1"/>
          <p:nvPr/>
        </p:nvSpPr>
        <p:spPr>
          <a:xfrm>
            <a:off x="9083797" y="363305"/>
            <a:ext cx="220699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D14528-F3E5-43DB-9F1F-E786FB18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48" y="1155412"/>
            <a:ext cx="3151905" cy="3310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12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62A4E6-7F6B-4A1B-B96C-7ED3E900B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08373" y="682165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3576784" y="810729"/>
            <a:ext cx="629293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>
                <a:solidFill>
                  <a:srgbClr val="4472C4"/>
                </a:solidFill>
                <a:latin typeface="Arial-Rounded"/>
                <a:ea typeface="Arial-Rounded"/>
              </a:rPr>
              <a:t>Luyện đọc từ 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C5F0F4D-6BA2-4D70-BE23-49FDD32F3E02}"/>
              </a:ext>
            </a:extLst>
          </p:cNvPr>
          <p:cNvSpPr/>
          <p:nvPr/>
        </p:nvSpPr>
        <p:spPr>
          <a:xfrm>
            <a:off x="4440163" y="1712322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cô hươu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EA48B42-9714-4D79-9BC6-963250DB8229}"/>
              </a:ext>
            </a:extLst>
          </p:cNvPr>
          <p:cNvSpPr/>
          <p:nvPr/>
        </p:nvSpPr>
        <p:spPr>
          <a:xfrm>
            <a:off x="2336136" y="2376016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4" descr="Children S Clothing Dress Cartoon Kids Welcome - Clip Art Of Family - Png  Download - Full Size Clipart (#989108) - PinClipart">
            <a:extLst>
              <a:ext uri="{FF2B5EF4-FFF2-40B4-BE49-F238E27FC236}">
                <a16:creationId xmlns:a16="http://schemas.microsoft.com/office/drawing/2014/main" xmlns="" id="{0F1C32E9-1812-4915-A89D-148B93E64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16" y="4055219"/>
            <a:ext cx="3955673" cy="262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0E2FCCC-BF57-4F04-9405-8AAB04EBAC81}"/>
              </a:ext>
            </a:extLst>
          </p:cNvPr>
          <p:cNvSpPr/>
          <p:nvPr/>
        </p:nvSpPr>
        <p:spPr>
          <a:xfrm>
            <a:off x="2336136" y="3137550"/>
            <a:ext cx="142722" cy="217944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C5F0F4D-6BA2-4D70-BE23-49FDD32F3E02}"/>
              </a:ext>
            </a:extLst>
          </p:cNvPr>
          <p:cNvSpPr/>
          <p:nvPr/>
        </p:nvSpPr>
        <p:spPr>
          <a:xfrm>
            <a:off x="4571581" y="2772450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lắc đầu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5F0F4D-6BA2-4D70-BE23-49FDD32F3E02}"/>
              </a:ext>
            </a:extLst>
          </p:cNvPr>
          <p:cNvSpPr/>
          <p:nvPr/>
        </p:nvSpPr>
        <p:spPr>
          <a:xfrm>
            <a:off x="5021957" y="3832578"/>
            <a:ext cx="301400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-Rounded"/>
                <a:ea typeface="Arial-Rounded"/>
              </a:rPr>
              <a:t>x</a:t>
            </a:r>
            <a:r>
              <a:rPr lang="vi-VN" sz="3200">
                <a:solidFill>
                  <a:prstClr val="black"/>
                </a:solidFill>
                <a:latin typeface="Arial-Rounded"/>
                <a:ea typeface="Arial-Rounded"/>
              </a:rPr>
              <a:t>ấu </a:t>
            </a:r>
            <a:r>
              <a:rPr lang="vi-VN" sz="3200" dirty="0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99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 animBg="1"/>
      <p:bldP spid="22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266036" y="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CẢM ƠN ANH HÀ MÃ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F4D3D0-6B35-424D-96A0-60124BAA4C19}"/>
              </a:ext>
            </a:extLst>
          </p:cNvPr>
          <p:cNvSpPr txBox="1"/>
          <p:nvPr/>
        </p:nvSpPr>
        <p:spPr>
          <a:xfrm>
            <a:off x="420914" y="783771"/>
            <a:ext cx="12293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Dê rủ cún vào rừng chơi, khi quay về thì bị lạc đường. Gặp cô hươu, dê hỏi: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Cô kia, về làng đi lối nào?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Không biết. – Hươu lắc đầu, bỏ đi.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Đi tiếp, tới một con sông, thấy anh hà mã, dê nói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Bọn tôi muốn về làng, hãy đưa bọn tôi qua sông!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Hà mã phật ý, định bỏ đi. Thấy vậy, cún nói: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Chào anh hà mã, anh giúp bọn em qua sông được không ạ?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Đượ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 chứ! Em ngoan quá! – Hà mã vui vẻ nói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E59FE4-42CE-4641-98A0-E064DBF52877}"/>
              </a:ext>
            </a:extLst>
          </p:cNvPr>
          <p:cNvSpPr txBox="1"/>
          <p:nvPr/>
        </p:nvSpPr>
        <p:spPr>
          <a:xfrm>
            <a:off x="9074837" y="131188"/>
            <a:ext cx="2426032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lang="en-US" sz="2800" b="1">
                <a:solidFill>
                  <a:srgbClr val="17479D"/>
                </a:solidFill>
                <a:latin typeface="Arial-Rounded"/>
              </a:rPr>
              <a:t>NỐI TIẾP 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D14528-F3E5-43DB-9F1F-E786FB18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48" y="1155412"/>
            <a:ext cx="3151905" cy="3310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8C046AD-E4A0-41ED-B5C8-65B131629F24}"/>
              </a:ext>
            </a:extLst>
          </p:cNvPr>
          <p:cNvSpPr/>
          <p:nvPr/>
        </p:nvSpPr>
        <p:spPr>
          <a:xfrm>
            <a:off x="-109003" y="2011695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D638040-541C-4F9F-AD1D-FB530CEC8A9D}"/>
              </a:ext>
            </a:extLst>
          </p:cNvPr>
          <p:cNvSpPr/>
          <p:nvPr/>
        </p:nvSpPr>
        <p:spPr>
          <a:xfrm>
            <a:off x="-109004" y="942059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48A3745-253B-42A2-A441-BD059E4C4488}"/>
              </a:ext>
            </a:extLst>
          </p:cNvPr>
          <p:cNvSpPr/>
          <p:nvPr/>
        </p:nvSpPr>
        <p:spPr>
          <a:xfrm>
            <a:off x="-152547" y="4857669"/>
            <a:ext cx="573460" cy="5271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64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208565" y="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+mj-lt"/>
              </a:rPr>
              <a:t>CẢM ƠN ANH HÀ MÃ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1054462" y="650499"/>
            <a:ext cx="115800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rủ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rừng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chơi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quay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bị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đường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Gặp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hỏi</a:t>
            </a:r>
            <a:r>
              <a:rPr lang="en-US" sz="24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kia,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. – </a:t>
            </a:r>
            <a:r>
              <a:rPr lang="en-US" sz="2400" dirty="0" err="1">
                <a:latin typeface="+mj-lt"/>
              </a:rPr>
              <a:t>Hươu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lắc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đầu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sz="24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95F1269-F7F4-425D-9173-FEE1AF114CC5}"/>
              </a:ext>
            </a:extLst>
          </p:cNvPr>
          <p:cNvSpPr/>
          <p:nvPr/>
        </p:nvSpPr>
        <p:spPr>
          <a:xfrm>
            <a:off x="437460" y="804846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F73811C-714D-4A51-854A-1AE99CB632D4}"/>
              </a:ext>
            </a:extLst>
          </p:cNvPr>
          <p:cNvCxnSpPr>
            <a:cxnSpLocks/>
          </p:cNvCxnSpPr>
          <p:nvPr/>
        </p:nvCxnSpPr>
        <p:spPr>
          <a:xfrm flipH="1">
            <a:off x="4445075" y="741591"/>
            <a:ext cx="148590" cy="45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F73811C-714D-4A51-854A-1AE99CB632D4}"/>
              </a:ext>
            </a:extLst>
          </p:cNvPr>
          <p:cNvCxnSpPr>
            <a:cxnSpLocks/>
          </p:cNvCxnSpPr>
          <p:nvPr/>
        </p:nvCxnSpPr>
        <p:spPr>
          <a:xfrm flipH="1">
            <a:off x="6107294" y="804846"/>
            <a:ext cx="148590" cy="45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F73811C-714D-4A51-854A-1AE99CB632D4}"/>
              </a:ext>
            </a:extLst>
          </p:cNvPr>
          <p:cNvCxnSpPr>
            <a:cxnSpLocks/>
          </p:cNvCxnSpPr>
          <p:nvPr/>
        </p:nvCxnSpPr>
        <p:spPr>
          <a:xfrm flipH="1">
            <a:off x="8431968" y="804846"/>
            <a:ext cx="148590" cy="45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F73811C-714D-4A51-854A-1AE99CB632D4}"/>
              </a:ext>
            </a:extLst>
          </p:cNvPr>
          <p:cNvCxnSpPr>
            <a:cxnSpLocks/>
          </p:cNvCxnSpPr>
          <p:nvPr/>
        </p:nvCxnSpPr>
        <p:spPr>
          <a:xfrm flipH="1">
            <a:off x="8388260" y="741591"/>
            <a:ext cx="148590" cy="457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473880" y="714240"/>
              <a:ext cx="2000880" cy="2973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4520" y="704880"/>
                <a:ext cx="2019600" cy="29926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10545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FB6157-9BE7-4C8A-BB21-93054B86EEF2}"/>
              </a:ext>
            </a:extLst>
          </p:cNvPr>
          <p:cNvSpPr txBox="1"/>
          <p:nvPr/>
        </p:nvSpPr>
        <p:spPr>
          <a:xfrm>
            <a:off x="753459" y="498534"/>
            <a:ext cx="115800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tiếp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tới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con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dê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muốn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về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làng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hãy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tôi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phật</a:t>
            </a:r>
            <a:r>
              <a:rPr lang="en-US" sz="2400" dirty="0">
                <a:latin typeface="+mj-lt"/>
              </a:rPr>
              <a:t> ý, </a:t>
            </a:r>
            <a:r>
              <a:rPr lang="en-US" sz="2400" dirty="0" err="1">
                <a:latin typeface="+mj-lt"/>
              </a:rPr>
              <a:t>định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bỏ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</a:t>
            </a:r>
            <a:r>
              <a:rPr lang="en-US" sz="2400" dirty="0">
                <a:latin typeface="+mj-lt"/>
              </a:rPr>
              <a:t>.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vậy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cún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nói</a:t>
            </a:r>
            <a:r>
              <a:rPr lang="en-US" sz="2400" dirty="0">
                <a:latin typeface="+mj-lt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j-lt"/>
              </a:rPr>
              <a:t>Chào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mã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bọn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qua </a:t>
            </a:r>
            <a:r>
              <a:rPr lang="en-US" sz="2400" dirty="0" err="1">
                <a:latin typeface="+mj-lt"/>
              </a:rPr>
              <a:t>sông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không</a:t>
            </a:r>
            <a:r>
              <a:rPr lang="en-US" sz="2400" dirty="0">
                <a:latin typeface="+mj-lt"/>
              </a:rPr>
              <a:t> ạ?</a:t>
            </a:r>
            <a:endParaRPr lang="vi-VN" sz="24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400" dirty="0"/>
              <a:t>Đượ</a:t>
            </a:r>
            <a:r>
              <a:rPr lang="en-US" sz="2400" dirty="0"/>
              <a:t>c </a:t>
            </a:r>
            <a:r>
              <a:rPr lang="en-US" sz="2400" dirty="0" err="1"/>
              <a:t>chứ</a:t>
            </a:r>
            <a:r>
              <a:rPr lang="en-US" sz="2400" dirty="0"/>
              <a:t>!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ngoan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! –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mã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endParaRPr lang="en-US" sz="2400" dirty="0"/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 </a:t>
            </a:r>
            <a:r>
              <a:rPr lang="en-US" sz="2400" dirty="0" err="1"/>
              <a:t>anh</a:t>
            </a:r>
            <a:r>
              <a:rPr lang="en-US" sz="2400" dirty="0"/>
              <a:t>! – </a:t>
            </a:r>
            <a:r>
              <a:rPr lang="en-US" sz="2400" dirty="0" err="1"/>
              <a:t>Cún</a:t>
            </a:r>
            <a:r>
              <a:rPr lang="en-US" sz="2400" dirty="0"/>
              <a:t> </a:t>
            </a:r>
            <a:r>
              <a:rPr lang="en-US" sz="2400" dirty="0" err="1"/>
              <a:t>đáp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quay sang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dê</a:t>
            </a:r>
            <a:r>
              <a:rPr lang="en-US" sz="2400" dirty="0"/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quên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cô</a:t>
            </a:r>
            <a:r>
              <a:rPr lang="en-US" sz="2400" dirty="0"/>
              <a:t> </a:t>
            </a:r>
            <a:r>
              <a:rPr lang="en-US" sz="2400" dirty="0" err="1"/>
              <a:t>dặn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à?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ai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,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lịch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,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“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”!</a:t>
            </a:r>
            <a:endParaRPr lang="vi-VN" sz="24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sz="24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BCACD38-AC03-4AA0-9689-839ECE4B5BC3}"/>
              </a:ext>
            </a:extLst>
          </p:cNvPr>
          <p:cNvSpPr/>
          <p:nvPr/>
        </p:nvSpPr>
        <p:spPr>
          <a:xfrm>
            <a:off x="136457" y="715814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1772191" y="2104875"/>
            <a:ext cx="749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CE5E70-C012-444D-AE06-AB55477F61B4}"/>
              </a:ext>
            </a:extLst>
          </p:cNvPr>
          <p:cNvSpPr txBox="1"/>
          <p:nvPr/>
        </p:nvSpPr>
        <p:spPr>
          <a:xfrm>
            <a:off x="710474" y="5325057"/>
            <a:ext cx="5927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+mj-lt"/>
              </a:rPr>
              <a:t>Phật ý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CE5E70-C012-444D-AE06-AB55477F61B4}"/>
              </a:ext>
            </a:extLst>
          </p:cNvPr>
          <p:cNvSpPr txBox="1"/>
          <p:nvPr/>
        </p:nvSpPr>
        <p:spPr>
          <a:xfrm>
            <a:off x="1895021" y="5344025"/>
            <a:ext cx="5927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lòng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2B32A96-36C2-434C-9EB1-4547D370B53D}"/>
              </a:ext>
            </a:extLst>
          </p:cNvPr>
          <p:cNvCxnSpPr>
            <a:cxnSpLocks/>
          </p:cNvCxnSpPr>
          <p:nvPr/>
        </p:nvCxnSpPr>
        <p:spPr>
          <a:xfrm>
            <a:off x="9762976" y="4290791"/>
            <a:ext cx="749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82A86F-446F-498B-975D-FF158F6995EB}"/>
              </a:ext>
            </a:extLst>
          </p:cNvPr>
          <p:cNvSpPr/>
          <p:nvPr/>
        </p:nvSpPr>
        <p:spPr>
          <a:xfrm>
            <a:off x="176759" y="6055257"/>
            <a:ext cx="5927140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err="1">
                <a:latin typeface="+mj-lt"/>
              </a:rPr>
              <a:t>lịch</a:t>
            </a:r>
            <a:r>
              <a:rPr lang="en-US" sz="3200">
                <a:latin typeface="+mj-lt"/>
              </a:rPr>
              <a:t> sự:</a:t>
            </a:r>
            <a:endParaRPr lang="vi-VN" sz="32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61EA208-BB6E-484D-92CA-97324108EDDF}"/>
              </a:ext>
            </a:extLst>
          </p:cNvPr>
          <p:cNvSpPr txBox="1"/>
          <p:nvPr/>
        </p:nvSpPr>
        <p:spPr>
          <a:xfrm>
            <a:off x="2146841" y="6055257"/>
            <a:ext cx="64486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lễ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phép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1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4B075D2-4E03-4D2A-A1E7-D651A4F894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544512" y="36582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5BF981-4274-4C34-AE38-F15F2A73A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689" y="4825619"/>
            <a:ext cx="1904147" cy="20323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2D1A3-7541-43F7-8661-9422520C52B8}"/>
              </a:ext>
            </a:extLst>
          </p:cNvPr>
          <p:cNvSpPr txBox="1"/>
          <p:nvPr/>
        </p:nvSpPr>
        <p:spPr>
          <a:xfrm>
            <a:off x="3505525" y="1030246"/>
            <a:ext cx="798978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9D0A451B-3C38-4E82-9DB0-7E3B3514DDE0}"/>
              </a:ext>
            </a:extLst>
          </p:cNvPr>
          <p:cNvSpPr/>
          <p:nvPr/>
        </p:nvSpPr>
        <p:spPr>
          <a:xfrm>
            <a:off x="2716911" y="1138978"/>
            <a:ext cx="617002" cy="57073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AAE4A-E850-4969-8446-2EF07D6E7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64003"/>
            <a:ext cx="3149651" cy="331405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39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52"/>
          <p:cNvSpPr txBox="1">
            <a:spLocks noGrp="1"/>
          </p:cNvSpPr>
          <p:nvPr>
            <p:ph type="title"/>
          </p:nvPr>
        </p:nvSpPr>
        <p:spPr>
          <a:xfrm>
            <a:off x="963600" y="628444"/>
            <a:ext cx="10264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+mj-lt"/>
              </a:rPr>
              <a:t>LUYỆN </a:t>
            </a:r>
            <a:r>
              <a:rPr lang="vi-VN" sz="4800" b="1">
                <a:solidFill>
                  <a:srgbClr val="002060"/>
                </a:solidFill>
                <a:latin typeface="+mj-lt"/>
              </a:rPr>
              <a:t>ĐỌC NHÓM</a:t>
            </a:r>
            <a:r>
              <a:rPr lang="en-US" sz="4800" b="1">
                <a:solidFill>
                  <a:srgbClr val="002060"/>
                </a:solidFill>
                <a:latin typeface="+mj-lt"/>
              </a:rPr>
              <a:t> 3 </a:t>
            </a:r>
            <a:endParaRPr sz="4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A_图片 4">
            <a:extLst>
              <a:ext uri="{FF2B5EF4-FFF2-40B4-BE49-F238E27FC236}">
                <a16:creationId xmlns:a16="http://schemas.microsoft.com/office/drawing/2014/main" xmlns="" id="{1F560DCC-D2A1-48A5-91B7-B83E0DA474F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6" y="1255367"/>
            <a:ext cx="5315224" cy="4212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E19A5B-DEA7-4D7C-9761-D53DC3316582}"/>
              </a:ext>
            </a:extLst>
          </p:cNvPr>
          <p:cNvSpPr txBox="1"/>
          <p:nvPr/>
        </p:nvSpPr>
        <p:spPr>
          <a:xfrm>
            <a:off x="976769" y="2136254"/>
            <a:ext cx="4794039" cy="2718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2820">
              <a:buClr>
                <a:srgbClr val="000000"/>
              </a:buClr>
              <a:defRPr/>
            </a:pPr>
            <a:r>
              <a:rPr lang="en-US" altLang="zh-CN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Yêu</a:t>
            </a:r>
            <a:r>
              <a:rPr lang="zh-CN" altLang="en-US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4267" b="1" ker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cầu</a:t>
            </a:r>
            <a:endParaRPr lang="zh-CN" altLang="en-US" sz="4267" b="1" kern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20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Phân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công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theo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đoạn</a:t>
            </a:r>
            <a:endParaRPr lang="zh-CN" altLang="en-US" sz="32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20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Tất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cả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thành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viên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đều</a:t>
            </a:r>
            <a:r>
              <a:rPr lang="zh-CN" altLang="en-US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 </a:t>
            </a: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đọc</a:t>
            </a:r>
            <a:endParaRPr lang="zh-CN" altLang="en-US" sz="3200" kern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  <a:p>
            <a:pPr defTabSz="812820">
              <a:buClr>
                <a:srgbClr val="000000"/>
              </a:buClr>
              <a:buSzPts val="2800"/>
              <a:defRPr/>
            </a:pPr>
            <a:r>
              <a:rPr lang="en-US" altLang="zh-CN" sz="3200" kern="0">
                <a:ln w="0"/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Arial"/>
              </a:rPr>
              <a:t>- Sửa lỗi cho bạn nếu bạn đọc chưa đúng.</a:t>
            </a:r>
            <a:endParaRPr lang="zh-CN" altLang="en-US" sz="3200" kern="0" dirty="0">
              <a:ln w="0"/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91475" y="4408176"/>
            <a:ext cx="3216048" cy="1467145"/>
            <a:chOff x="9030183" y="5886213"/>
            <a:chExt cx="2650029" cy="1353895"/>
          </a:xfrm>
          <a:solidFill>
            <a:schemeClr val="bg1"/>
          </a:solidFill>
        </p:grpSpPr>
        <p:sp>
          <p:nvSpPr>
            <p:cNvPr id="6" name="Oval Callout 5"/>
            <p:cNvSpPr/>
            <p:nvPr/>
          </p:nvSpPr>
          <p:spPr>
            <a:xfrm>
              <a:off x="9069733" y="5886213"/>
              <a:ext cx="2610479" cy="1353895"/>
            </a:xfrm>
            <a:prstGeom prst="wedgeEllipseCallout">
              <a:avLst>
                <a:gd name="adj1" fmla="val 55129"/>
                <a:gd name="adj2" fmla="val 6071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893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30183" y="6214347"/>
              <a:ext cx="2610479" cy="69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893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Chúng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ta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nối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tiếp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 </a:t>
              </a: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1.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57778" y="2812835"/>
            <a:ext cx="2754783" cy="773797"/>
            <a:chOff x="9004929" y="5090876"/>
            <a:chExt cx="2754783" cy="773797"/>
          </a:xfrm>
        </p:grpSpPr>
        <p:sp>
          <p:nvSpPr>
            <p:cNvPr id="9" name="Oval Callout 8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31699"/>
                <a:gd name="adj2" fmla="val 8496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893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9233" y="5214533"/>
              <a:ext cx="2610479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893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r>
                <a:rPr lang="en-US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3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  <a:endParaRPr lang="en-US" sz="2133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5BDDF5-393B-4C09-86B6-427F948992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9618133" y="4121454"/>
            <a:ext cx="2573867" cy="260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225191" y="3483406"/>
            <a:ext cx="2754783" cy="773797"/>
            <a:chOff x="9004929" y="5090876"/>
            <a:chExt cx="2754783" cy="773797"/>
          </a:xfrm>
        </p:grpSpPr>
        <p:sp>
          <p:nvSpPr>
            <p:cNvPr id="13" name="Oval Callout 12"/>
            <p:cNvSpPr/>
            <p:nvPr/>
          </p:nvSpPr>
          <p:spPr>
            <a:xfrm>
              <a:off x="9004929" y="5090876"/>
              <a:ext cx="2754783" cy="773797"/>
            </a:xfrm>
            <a:prstGeom prst="wedgeEllipseCallout">
              <a:avLst>
                <a:gd name="adj1" fmla="val 48559"/>
                <a:gd name="adj2" fmla="val 112476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28893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04929" y="5246001"/>
              <a:ext cx="2610479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8893">
                <a:buClr>
                  <a:srgbClr val="000000"/>
                </a:buClr>
              </a:pPr>
              <a:r>
                <a:rPr lang="en-US" sz="2133" b="1" kern="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Tớ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r>
                <a:rPr lang="en-US" sz="2133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vi-VN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đoạn</a:t>
              </a:r>
              <a:r>
                <a:rPr lang="en-US" sz="2133" b="1" ker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2133" b="1" kern="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2</a:t>
              </a:r>
              <a:r>
                <a:rPr lang="en-US" sz="2133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1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266036" y="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CẢM ƠN ANH HÀ MÃ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F4D3D0-6B35-424D-96A0-60124BAA4C19}"/>
              </a:ext>
            </a:extLst>
          </p:cNvPr>
          <p:cNvSpPr txBox="1"/>
          <p:nvPr/>
        </p:nvSpPr>
        <p:spPr>
          <a:xfrm>
            <a:off x="420914" y="783771"/>
            <a:ext cx="12293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Dê rủ cún vào rừng chơi, khi quay về thì bị lạc đường. Gặp cô hươu, dê hỏi: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Cô kia, về làng đi lối nào?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Không biết. – Hươu lắc đầu, bỏ đi.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Đi tiếp, tới một con sông, thấy anh hà mã, dê nói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Bọn tôi muốn về làng, hãy đưa bọn tôi qua sông!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Hà mã phật ý, định bỏ đi. Thấy vậy, cún nói: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Chào anh hà mã, anh giúp bọn em qua sông được không ạ?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Đượ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 chứ! Em ngoan quá! – Hà mã vui vẻ nói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E59FE4-42CE-4641-98A0-E064DBF52877}"/>
              </a:ext>
            </a:extLst>
          </p:cNvPr>
          <p:cNvSpPr txBox="1"/>
          <p:nvPr/>
        </p:nvSpPr>
        <p:spPr>
          <a:xfrm>
            <a:off x="8856472" y="355591"/>
            <a:ext cx="311716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 TOÀN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cs typeface="+mn-cs"/>
              </a:rPr>
              <a:t> 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D14528-F3E5-43DB-9F1F-E786FB18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48" y="1155412"/>
            <a:ext cx="3151905" cy="3310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8C046AD-E4A0-41ED-B5C8-65B131629F24}"/>
              </a:ext>
            </a:extLst>
          </p:cNvPr>
          <p:cNvSpPr/>
          <p:nvPr/>
        </p:nvSpPr>
        <p:spPr>
          <a:xfrm>
            <a:off x="-109003" y="2011695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D638040-541C-4F9F-AD1D-FB530CEC8A9D}"/>
              </a:ext>
            </a:extLst>
          </p:cNvPr>
          <p:cNvSpPr/>
          <p:nvPr/>
        </p:nvSpPr>
        <p:spPr>
          <a:xfrm>
            <a:off x="-109004" y="942059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48A3745-253B-42A2-A441-BD059E4C4488}"/>
              </a:ext>
            </a:extLst>
          </p:cNvPr>
          <p:cNvSpPr/>
          <p:nvPr/>
        </p:nvSpPr>
        <p:spPr>
          <a:xfrm>
            <a:off x="-152547" y="4857669"/>
            <a:ext cx="573460" cy="5271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02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264D61-AC26-415D-B76A-E43AE7F5AE33}"/>
              </a:ext>
            </a:extLst>
          </p:cNvPr>
          <p:cNvGrpSpPr/>
          <p:nvPr/>
        </p:nvGrpSpPr>
        <p:grpSpPr>
          <a:xfrm>
            <a:off x="333489" y="286622"/>
            <a:ext cx="11530067" cy="774726"/>
            <a:chOff x="294783" y="915918"/>
            <a:chExt cx="11558663" cy="77664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xmlns="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sz="3990" kern="0">
                  <a:solidFill>
                    <a:srgbClr val="002060"/>
                  </a:solidFill>
                  <a:latin typeface="Arial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xmlns="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kern="0">
                    <a:solidFill>
                      <a:srgbClr val="002060"/>
                    </a:solidFill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C76774-F026-4F5B-ABB2-1537E1362715}"/>
                </a:ext>
              </a:extLst>
            </p:cNvPr>
            <p:cNvSpPr txBox="1"/>
            <p:nvPr/>
          </p:nvSpPr>
          <p:spPr>
            <a:xfrm>
              <a:off x="1052801" y="1044632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Hươu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đã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làm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gì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nghe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hỏi</a:t>
              </a:r>
              <a:r>
                <a:rPr lang="en-US" sz="36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33DA43-01EF-473A-92A5-C8F912938479}"/>
              </a:ext>
            </a:extLst>
          </p:cNvPr>
          <p:cNvSpPr txBox="1"/>
          <p:nvPr/>
        </p:nvSpPr>
        <p:spPr>
          <a:xfrm>
            <a:off x="1089632" y="1281852"/>
            <a:ext cx="10382482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Dê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rủ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cún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rừng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chơi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quay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thì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bị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Gặp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hươu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dê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rủ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-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kia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lối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	-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–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Hươu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lắc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dầu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AC81BA-82D4-4D74-980E-FC0986F38AE6}"/>
              </a:ext>
            </a:extLst>
          </p:cNvPr>
          <p:cNvSpPr txBox="1"/>
          <p:nvPr/>
        </p:nvSpPr>
        <p:spPr>
          <a:xfrm>
            <a:off x="1256053" y="4761607"/>
            <a:ext cx="9813367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dê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hươu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trả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lời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lắc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bỏ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5555DB-7DE1-4988-AFB9-EB09316FE892}"/>
              </a:ext>
            </a:extLst>
          </p:cNvPr>
          <p:cNvCxnSpPr>
            <a:cxnSpLocks/>
          </p:cNvCxnSpPr>
          <p:nvPr/>
        </p:nvCxnSpPr>
        <p:spPr>
          <a:xfrm>
            <a:off x="2455467" y="3429000"/>
            <a:ext cx="68481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119" y="4595635"/>
            <a:ext cx="1409879" cy="2262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830842" y="-348022"/>
            <a:ext cx="1491830" cy="2693581"/>
          </a:xfrm>
          <a:prstGeom prst="rect">
            <a:avLst/>
          </a:prstGeom>
        </p:spPr>
      </p:pic>
      <p:pic>
        <p:nvPicPr>
          <p:cNvPr id="16" name="Picture 1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888" y="5324109"/>
            <a:ext cx="1982704" cy="160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3DBA87-2F42-43B5-B593-C479F274A7BF}"/>
              </a:ext>
            </a:extLst>
          </p:cNvPr>
          <p:cNvSpPr txBox="1"/>
          <p:nvPr/>
        </p:nvSpPr>
        <p:spPr>
          <a:xfrm>
            <a:off x="2484127" y="2081593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B362B01-8247-4DE5-8A8A-5E1CBF8DA732}"/>
              </a:ext>
            </a:extLst>
          </p:cNvPr>
          <p:cNvSpPr/>
          <p:nvPr/>
        </p:nvSpPr>
        <p:spPr>
          <a:xfrm flipV="1">
            <a:off x="2276152" y="4427752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8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800" dirty="0" err="1">
                <a:latin typeface="+mj-lt"/>
              </a:rPr>
              <a:t>Vì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dê</a:t>
            </a:r>
            <a:r>
              <a:rPr lang="en-US" sz="2800" dirty="0">
                <a:latin typeface="+mj-lt"/>
              </a:rPr>
              <a:t> con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xấu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hổ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xấu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dê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nhận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ra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nhớ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dặn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hươu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anh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mã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90725-1C67-455A-A534-6AE2F629C887}"/>
              </a:ext>
            </a:extLst>
          </p:cNvPr>
          <p:cNvSpPr txBox="1"/>
          <p:nvPr/>
        </p:nvSpPr>
        <p:spPr>
          <a:xfrm>
            <a:off x="3140682" y="1277794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này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muốn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nhờ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làm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lễ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phép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Khi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giúp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đỡ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phải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cảm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ơn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lịch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sự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ECAAE4A-E850-4969-8446-2EF07D6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361" y="2081593"/>
            <a:ext cx="2395423" cy="2520459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AA3E10-D4E7-492F-A179-0DA4B7FCC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299" y="2081593"/>
            <a:ext cx="2173608" cy="2041071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47F66DE-A312-48C7-B25D-39B9883BF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615" y="1989568"/>
            <a:ext cx="1898311" cy="2370779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3F969DA-C7DC-4355-B949-31CD27526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2561" y="1928293"/>
            <a:ext cx="2327564" cy="22860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254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idx="1"/>
          </p:nvPr>
        </p:nvSpPr>
        <p:spPr>
          <a:xfrm>
            <a:off x="5096302" y="1839273"/>
            <a:ext cx="3160594" cy="508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5400" dirty="0">
                <a:solidFill>
                  <a:srgbClr val="FF0000"/>
                </a:solidFill>
                <a:latin typeface="+mj-lt"/>
              </a:rPr>
              <a:t>Nội dung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CAAE4A-E850-4969-8446-2EF07D6E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" y="245660"/>
            <a:ext cx="2603742" cy="2101755"/>
          </a:xfrm>
          <a:prstGeom prst="ellipse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79209" y="3274562"/>
            <a:ext cx="3160594" cy="50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1893" y="3057968"/>
            <a:ext cx="9898864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nhờ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ơn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CAAE4A-E850-4969-8446-2EF07D6E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8" y="245660"/>
            <a:ext cx="2603742" cy="2101755"/>
          </a:xfrm>
          <a:prstGeom prst="ellipse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79209" y="3274562"/>
            <a:ext cx="3160594" cy="508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8AA3E10-D4E7-492F-A179-0DA4B7FC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18" y="4169700"/>
            <a:ext cx="2173608" cy="2041071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7F66DE-A312-48C7-B25D-39B9883BF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4782" y="379132"/>
            <a:ext cx="1898311" cy="2370779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F969DA-C7DC-4355-B949-31CD27526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0107" y="4439481"/>
            <a:ext cx="2327564" cy="2286000"/>
          </a:xfrm>
          <a:prstGeom prst="ellipse">
            <a:avLst/>
          </a:prstGeom>
        </p:spPr>
      </p:pic>
      <p:sp>
        <p:nvSpPr>
          <p:cNvPr id="10" name="Google Shape;1725;p52"/>
          <p:cNvSpPr txBox="1">
            <a:spLocks/>
          </p:cNvSpPr>
          <p:nvPr/>
        </p:nvSpPr>
        <p:spPr>
          <a:xfrm>
            <a:off x="2988860" y="2940446"/>
            <a:ext cx="6312090" cy="842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838" b="0" i="0" u="none" strike="noStrike" cap="none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vi-VN" sz="6000" b="1" dirty="0">
                <a:solidFill>
                  <a:srgbClr val="FF0000"/>
                </a:solidFill>
                <a:latin typeface="+mj-lt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2877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DFA81A-90E5-4FCB-9E96-A1EE0D577C34}"/>
              </a:ext>
            </a:extLst>
          </p:cNvPr>
          <p:cNvSpPr txBox="1"/>
          <p:nvPr/>
        </p:nvSpPr>
        <p:spPr>
          <a:xfrm>
            <a:off x="2266036" y="0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CẢM ƠN ANH HÀ MÃ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F4D3D0-6B35-424D-96A0-60124BAA4C19}"/>
              </a:ext>
            </a:extLst>
          </p:cNvPr>
          <p:cNvSpPr txBox="1"/>
          <p:nvPr/>
        </p:nvSpPr>
        <p:spPr>
          <a:xfrm>
            <a:off x="420914" y="783771"/>
            <a:ext cx="122936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Dê rủ cún vào rừng chơi, khi quay về thì bị lạc đường. Gặp cô hươu, dê hỏi: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Cô kia, về làng đi lối nào?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Không biết. – Hươu lắc đầu, bỏ đi.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Đi tiếp, tới một con sông, thấy anh hà mã, dê nói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Bọn tôi muốn về làng, hãy đưa bọn tôi qua sông! 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Hà mã phật ý, định bỏ đi. Thấy vậy, cún nói: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Chào anh hà mã, anh giúp bọn em qua sông được không ạ?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Đượ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 chứ! Em ngoan quá! – Hà mã vui vẻ nói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Cảm ơn anh! – Cún đáp rồi quay sang nói nhỏ với dê: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Cậu quên lời cô dặn rồi à? Muốn ai đó giúp, phải hỏi một cách lịch sự, còn khi họ giúp mình, phải nói “cảm ơn”!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 con hơi xấu hổ. Sang bên kia sông, dê nói với hà mã: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đã giúp. Em biết mình sai rồi. Em xin lỗi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 mã mỉm cười: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Em biết lỗi là tốt rồi. Giờ các em cứ đi theo đường này là về làng thôi.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E59FE4-42CE-4641-98A0-E064DBF52877}"/>
              </a:ext>
            </a:extLst>
          </p:cNvPr>
          <p:cNvSpPr txBox="1"/>
          <p:nvPr/>
        </p:nvSpPr>
        <p:spPr>
          <a:xfrm>
            <a:off x="8856472" y="355591"/>
            <a:ext cx="311716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+mn-cs"/>
              </a:rPr>
              <a:t> ĐỌC 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D14528-F3E5-43DB-9F1F-E786FB18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48" y="1155412"/>
            <a:ext cx="3151905" cy="331041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8C046AD-E4A0-41ED-B5C8-65B131629F24}"/>
              </a:ext>
            </a:extLst>
          </p:cNvPr>
          <p:cNvSpPr/>
          <p:nvPr/>
        </p:nvSpPr>
        <p:spPr>
          <a:xfrm>
            <a:off x="-109003" y="2011695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D638040-541C-4F9F-AD1D-FB530CEC8A9D}"/>
              </a:ext>
            </a:extLst>
          </p:cNvPr>
          <p:cNvSpPr/>
          <p:nvPr/>
        </p:nvSpPr>
        <p:spPr>
          <a:xfrm>
            <a:off x="-109004" y="942059"/>
            <a:ext cx="529917" cy="4267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848A3745-253B-42A2-A441-BD059E4C4488}"/>
              </a:ext>
            </a:extLst>
          </p:cNvPr>
          <p:cNvSpPr/>
          <p:nvPr/>
        </p:nvSpPr>
        <p:spPr>
          <a:xfrm>
            <a:off x="-152547" y="4857669"/>
            <a:ext cx="573460" cy="52713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C045196-4786-47DA-8C43-AC50AF9B1C51}"/>
              </a:ext>
            </a:extLst>
          </p:cNvPr>
          <p:cNvCxnSpPr>
            <a:cxnSpLocks/>
          </p:cNvCxnSpPr>
          <p:nvPr/>
        </p:nvCxnSpPr>
        <p:spPr>
          <a:xfrm>
            <a:off x="4918314" y="1178683"/>
            <a:ext cx="963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D768816-5794-44B7-8FD9-8FF79CE32615}"/>
              </a:ext>
            </a:extLst>
          </p:cNvPr>
          <p:cNvCxnSpPr>
            <a:cxnSpLocks/>
          </p:cNvCxnSpPr>
          <p:nvPr/>
        </p:nvCxnSpPr>
        <p:spPr>
          <a:xfrm>
            <a:off x="2771528" y="1994023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A0AAE9D-4E27-49E7-8890-B3A1E321F045}"/>
              </a:ext>
            </a:extLst>
          </p:cNvPr>
          <p:cNvCxnSpPr>
            <a:cxnSpLocks/>
          </p:cNvCxnSpPr>
          <p:nvPr/>
        </p:nvCxnSpPr>
        <p:spPr>
          <a:xfrm>
            <a:off x="5080275" y="2438400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AC7BF7B-21D1-4574-A130-DE02D8404086}"/>
              </a:ext>
            </a:extLst>
          </p:cNvPr>
          <p:cNvCxnSpPr>
            <a:cxnSpLocks/>
          </p:cNvCxnSpPr>
          <p:nvPr/>
        </p:nvCxnSpPr>
        <p:spPr>
          <a:xfrm>
            <a:off x="1584680" y="2828811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C0FB89C-F0C4-4783-8B1B-D48C490E8DBD}"/>
              </a:ext>
            </a:extLst>
          </p:cNvPr>
          <p:cNvCxnSpPr>
            <a:cxnSpLocks/>
          </p:cNvCxnSpPr>
          <p:nvPr/>
        </p:nvCxnSpPr>
        <p:spPr>
          <a:xfrm>
            <a:off x="3452884" y="2791592"/>
            <a:ext cx="423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EDEA637-F31F-4E65-A761-49202064DCC6}"/>
              </a:ext>
            </a:extLst>
          </p:cNvPr>
          <p:cNvCxnSpPr>
            <a:cxnSpLocks/>
          </p:cNvCxnSpPr>
          <p:nvPr/>
        </p:nvCxnSpPr>
        <p:spPr>
          <a:xfrm>
            <a:off x="7135948" y="4929632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F22EAB1-CE82-4F5C-BE2C-3A413E659CF6}"/>
              </a:ext>
            </a:extLst>
          </p:cNvPr>
          <p:cNvCxnSpPr>
            <a:cxnSpLocks/>
          </p:cNvCxnSpPr>
          <p:nvPr/>
        </p:nvCxnSpPr>
        <p:spPr>
          <a:xfrm>
            <a:off x="11292279" y="4857669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8ABEC0B2-B729-457A-B97A-0DED45F16823}"/>
              </a:ext>
            </a:extLst>
          </p:cNvPr>
          <p:cNvCxnSpPr/>
          <p:nvPr/>
        </p:nvCxnSpPr>
        <p:spPr>
          <a:xfrm flipV="1">
            <a:off x="3470436" y="1155412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25000484-CEAF-41E6-9EF5-AE4CCC7714D0}"/>
              </a:ext>
            </a:extLst>
          </p:cNvPr>
          <p:cNvCxnSpPr/>
          <p:nvPr/>
        </p:nvCxnSpPr>
        <p:spPr>
          <a:xfrm flipV="1">
            <a:off x="5882185" y="2438400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05B79ADC-4937-4AD4-AB7D-69B9A70EB5D6}"/>
              </a:ext>
            </a:extLst>
          </p:cNvPr>
          <p:cNvCxnSpPr/>
          <p:nvPr/>
        </p:nvCxnSpPr>
        <p:spPr>
          <a:xfrm flipV="1">
            <a:off x="1930514" y="3723466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788149A-1452-4EED-B9FE-97DD6A944725}"/>
              </a:ext>
            </a:extLst>
          </p:cNvPr>
          <p:cNvCxnSpPr/>
          <p:nvPr/>
        </p:nvCxnSpPr>
        <p:spPr>
          <a:xfrm flipV="1">
            <a:off x="3531206" y="3723466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84252D1-B71B-478D-BC0F-876E528848AF}"/>
              </a:ext>
            </a:extLst>
          </p:cNvPr>
          <p:cNvCxnSpPr>
            <a:cxnSpLocks/>
          </p:cNvCxnSpPr>
          <p:nvPr/>
        </p:nvCxnSpPr>
        <p:spPr>
          <a:xfrm>
            <a:off x="797153" y="5647899"/>
            <a:ext cx="681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EBC2F8D5-1987-4DB2-A7F1-A2BD514CD157}"/>
              </a:ext>
            </a:extLst>
          </p:cNvPr>
          <p:cNvCxnSpPr/>
          <p:nvPr/>
        </p:nvCxnSpPr>
        <p:spPr>
          <a:xfrm flipV="1">
            <a:off x="6375779" y="5384800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D5F10F2-AF07-4E8B-A45D-1F1914CE2F5F}"/>
              </a:ext>
            </a:extLst>
          </p:cNvPr>
          <p:cNvCxnSpPr/>
          <p:nvPr/>
        </p:nvCxnSpPr>
        <p:spPr>
          <a:xfrm flipV="1">
            <a:off x="2266036" y="4140560"/>
            <a:ext cx="0" cy="417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223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9594" y="1298406"/>
            <a:ext cx="76646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r>
              <a:rPr kumimoji="0" lang="vi-VN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theo văn bản đọc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hỏi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lớn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tuổi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Dựa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vào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bài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Muốn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phải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(……)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ai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đó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cần</a:t>
            </a:r>
            <a:r>
              <a:rPr lang="en-US" sz="2800" kern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phải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(……).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4B7851-DDB3-4CE5-BEFC-8B15CB98E5BC}"/>
              </a:ext>
            </a:extLst>
          </p:cNvPr>
          <p:cNvSpPr txBox="1"/>
          <p:nvPr/>
        </p:nvSpPr>
        <p:spPr>
          <a:xfrm>
            <a:off x="1110814" y="2290643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FF0000"/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Chào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hà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mã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anh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giúp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bọn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qua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sông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+mj-lt"/>
                <a:cs typeface="Arial"/>
                <a:sym typeface="Arial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CBB8F63-1025-48B1-962D-1CBD0F083736}"/>
              </a:ext>
            </a:extLst>
          </p:cNvPr>
          <p:cNvSpPr txBox="1"/>
          <p:nvPr/>
        </p:nvSpPr>
        <p:spPr>
          <a:xfrm>
            <a:off x="5872917" y="4267715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5FF0208-40EA-45B4-9CE4-D693244C55DE}"/>
              </a:ext>
            </a:extLst>
          </p:cNvPr>
          <p:cNvSpPr txBox="1"/>
          <p:nvPr/>
        </p:nvSpPr>
        <p:spPr>
          <a:xfrm>
            <a:off x="5771583" y="3630254"/>
            <a:ext cx="6404505" cy="65883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 lịch sự.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DE17FFB-9224-4157-A3BA-40B07E6D89A9}"/>
              </a:ext>
            </a:extLst>
          </p:cNvPr>
          <p:cNvCxnSpPr>
            <a:cxnSpLocks/>
          </p:cNvCxnSpPr>
          <p:nvPr/>
        </p:nvCxnSpPr>
        <p:spPr>
          <a:xfrm>
            <a:off x="6433215" y="1670002"/>
            <a:ext cx="963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74CC745-8E29-484C-8AB3-80EA99549016}"/>
              </a:ext>
            </a:extLst>
          </p:cNvPr>
          <p:cNvCxnSpPr>
            <a:cxnSpLocks/>
          </p:cNvCxnSpPr>
          <p:nvPr/>
        </p:nvCxnSpPr>
        <p:spPr>
          <a:xfrm>
            <a:off x="8166237" y="1670002"/>
            <a:ext cx="23561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09F3789-3BF1-48BC-82A4-EF6219070DCA}"/>
              </a:ext>
            </a:extLst>
          </p:cNvPr>
          <p:cNvCxnSpPr>
            <a:cxnSpLocks/>
          </p:cNvCxnSpPr>
          <p:nvPr/>
        </p:nvCxnSpPr>
        <p:spPr>
          <a:xfrm>
            <a:off x="3335174" y="2285378"/>
            <a:ext cx="2219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C36C382-0B84-463F-B3AE-ECED8FE647C7}"/>
              </a:ext>
            </a:extLst>
          </p:cNvPr>
          <p:cNvCxnSpPr>
            <a:cxnSpLocks/>
          </p:cNvCxnSpPr>
          <p:nvPr/>
        </p:nvCxnSpPr>
        <p:spPr>
          <a:xfrm>
            <a:off x="1532921" y="3406680"/>
            <a:ext cx="2343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3A269A0-2B9C-4397-AA6F-AA536D741D12}"/>
              </a:ext>
            </a:extLst>
          </p:cNvPr>
          <p:cNvCxnSpPr>
            <a:cxnSpLocks/>
          </p:cNvCxnSpPr>
          <p:nvPr/>
        </p:nvCxnSpPr>
        <p:spPr>
          <a:xfrm>
            <a:off x="4263221" y="3406680"/>
            <a:ext cx="963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428DCFF-6415-4D0F-9D07-9C6B48887E56}"/>
              </a:ext>
            </a:extLst>
          </p:cNvPr>
          <p:cNvCxnSpPr>
            <a:cxnSpLocks/>
          </p:cNvCxnSpPr>
          <p:nvPr/>
        </p:nvCxnSpPr>
        <p:spPr>
          <a:xfrm>
            <a:off x="5951279" y="3406680"/>
            <a:ext cx="9638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023" y="1318509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4372" y="2370646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7213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DEC88-47FF-45C7-8CCA-9C1F570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544" y="2828686"/>
            <a:ext cx="9011708" cy="763600"/>
          </a:xfrm>
        </p:spPr>
        <p:txBody>
          <a:bodyPr/>
          <a:lstStyle/>
          <a:p>
            <a:r>
              <a:rPr lang="en-US" sz="5400"/>
              <a:t>Đóng vai nói lời đề nghị với bạn và đáp lại sự giúp đỡ của bạn cùng lớp</a:t>
            </a:r>
          </a:p>
        </p:txBody>
      </p:sp>
    </p:spTree>
    <p:extLst>
      <p:ext uri="{BB962C8B-B14F-4D97-AF65-F5344CB8AC3E}">
        <p14:creationId xmlns:p14="http://schemas.microsoft.com/office/powerpoint/2010/main" val="10266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1135380" y="2016115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vi-VN" sz="6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tạm biệt và hẹn </a:t>
            </a:r>
            <a:r>
              <a:rPr kumimoji="0" lang="vi-VN" sz="60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gặp lại</a:t>
            </a:r>
            <a:r>
              <a:rPr kumimoji="0" lang="en-US" sz="60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 các con</a:t>
            </a:r>
            <a:r>
              <a:rPr kumimoji="0" lang="vi-VN" sz="60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0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10024" y="750702"/>
            <a:ext cx="7407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759945" y="3146596"/>
            <a:ext cx="691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498530" y="-2222966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93158" y="750702"/>
            <a:ext cx="4041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2235513" y="2284189"/>
            <a:ext cx="86006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lí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333476" y="-2116637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92033" y="760186"/>
            <a:ext cx="74633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Lô-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xơ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2055795" y="2987807"/>
            <a:ext cx="8629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tàu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2801" y="710565"/>
            <a:ext cx="66864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540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053903" y="2423694"/>
            <a:ext cx="6080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đặt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buýt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04075" y="750702"/>
            <a:ext cx="86196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1893973" y="3146596"/>
            <a:ext cx="8647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5400" b="0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5400" b="0" i="0" u="none" strike="noStrike" kern="1200" cap="none" spc="0" normalizeH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2090</Words>
  <Application>Microsoft Office PowerPoint</Application>
  <PresentationFormat>Custom</PresentationFormat>
  <Paragraphs>202</Paragraphs>
  <Slides>36</Slides>
  <Notes>5</Notes>
  <HiddenSlides>0</HiddenSlides>
  <MMClips>8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Office Theme</vt:lpstr>
      <vt:lpstr>9_Office Theme</vt:lpstr>
      <vt:lpstr>1_Office Theme</vt:lpstr>
      <vt:lpstr>Castaway in a Desert Island by Slidesgo</vt:lpstr>
      <vt:lpstr>Kawaii Doodles Newsletter by Slidesgo</vt:lpstr>
      <vt:lpstr>1_Kawaii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NHÓM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Đóng vai nói lời đề nghị với bạn và đáp lại sự giúp đỡ của bạn cùng lớp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28</cp:revision>
  <dcterms:created xsi:type="dcterms:W3CDTF">2021-07-20T01:55:21Z</dcterms:created>
  <dcterms:modified xsi:type="dcterms:W3CDTF">2023-04-01T08:59:47Z</dcterms:modified>
</cp:coreProperties>
</file>