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343" r:id="rId2"/>
    <p:sldId id="396" r:id="rId3"/>
    <p:sldId id="257" r:id="rId4"/>
    <p:sldId id="325" r:id="rId5"/>
    <p:sldId id="335" r:id="rId6"/>
    <p:sldId id="337" r:id="rId7"/>
    <p:sldId id="332" r:id="rId8"/>
    <p:sldId id="392" r:id="rId9"/>
    <p:sldId id="393" r:id="rId10"/>
    <p:sldId id="394" r:id="rId11"/>
    <p:sldId id="395" r:id="rId12"/>
    <p:sldId id="397" r:id="rId13"/>
    <p:sldId id="323" r:id="rId14"/>
  </p:sldIdLst>
  <p:sldSz cx="12192000" cy="6858000"/>
  <p:notesSz cx="6858000" cy="9144000"/>
  <p:embeddedFontLst>
    <p:embeddedFont>
      <p:font typeface="#9Slide01 Noi dung ngan" panose="020B0604020202020204" charset="0"/>
      <p:regular r:id="rId17"/>
    </p:embeddedFont>
    <p:embeddedFont>
      <p:font typeface="#9Slide03 Sofia Pro Soft" panose="020B0000000000000000" pitchFamily="34" charset="0"/>
      <p:regular r:id="rId18"/>
    </p:embeddedFont>
    <p:embeddedFont>
      <p:font typeface="#9Slide03 Sofia Pro Soft Bold" panose="020B0000000000000000" pitchFamily="34" charset="0"/>
      <p:bold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UTM Aurora" panose="02040603050506020204" pitchFamily="18" charset="0"/>
      <p:regular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D4FF"/>
    <a:srgbClr val="306EBB"/>
    <a:srgbClr val="3382DD"/>
    <a:srgbClr val="F5C5D7"/>
    <a:srgbClr val="2A60A2"/>
    <a:srgbClr val="4C5F97"/>
    <a:srgbClr val="FEF3F5"/>
    <a:srgbClr val="FEDDE1"/>
    <a:srgbClr val="262626"/>
    <a:srgbClr val="81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1" autoAdjust="0"/>
    <p:restoredTop sz="86410"/>
  </p:normalViewPr>
  <p:slideViewPr>
    <p:cSldViewPr>
      <p:cViewPr varScale="1">
        <p:scale>
          <a:sx n="89" d="100"/>
          <a:sy n="89" d="100"/>
        </p:scale>
        <p:origin x="117" y="60"/>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3/13/2024</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311B-8CD2-4364-978A-C85A9C59FE59}"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39510-13BA-4728-8BFA-1C799F8D17D2}" type="slidenum">
              <a:rPr lang="en-US" smtClean="0"/>
              <a:t>‹#›</a:t>
            </a:fld>
            <a:endParaRPr lang="en-US"/>
          </a:p>
        </p:txBody>
      </p:sp>
    </p:spTree>
    <p:extLst>
      <p:ext uri="{BB962C8B-B14F-4D97-AF65-F5344CB8AC3E}">
        <p14:creationId xmlns:p14="http://schemas.microsoft.com/office/powerpoint/2010/main" val="33300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3 - 9Slide.vn">
            <a:extLst>
              <a:ext uri="{FF2B5EF4-FFF2-40B4-BE49-F238E27FC236}">
                <a16:creationId xmlns:a16="http://schemas.microsoft.com/office/drawing/2014/main" id="{911F7D34-B67A-93E2-9A4E-9042A25AC1AA}"/>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12" name="PHẠM DUYÊN 4 - 9Slide.vn">
            <a:extLst>
              <a:ext uri="{FF2B5EF4-FFF2-40B4-BE49-F238E27FC236}">
                <a16:creationId xmlns:a16="http://schemas.microsoft.com/office/drawing/2014/main" id="{8684EFD2-E732-696D-ED9E-FF5AEDACA107}"/>
              </a:ext>
            </a:extLst>
          </p:cNvPr>
          <p:cNvPicPr>
            <a:picLocks noChangeAspect="1"/>
          </p:cNvPicPr>
          <p:nvPr userDrawn="1"/>
        </p:nvPicPr>
        <p:blipFill>
          <a:blip r:embed="rId4"/>
          <a:srcRect/>
          <a:stretch>
            <a:fillRect/>
          </a:stretch>
        </p:blipFill>
        <p:spPr>
          <a:xfrm>
            <a:off x="11183134" y="38101"/>
            <a:ext cx="996166" cy="1929619"/>
          </a:xfrm>
          <a:prstGeom prst="rect">
            <a:avLst/>
          </a:prstGeom>
        </p:spPr>
      </p:pic>
      <p:pic>
        <p:nvPicPr>
          <p:cNvPr id="13" name="PHẠM DUYÊN 5 - 9Slide.vn">
            <a:extLst>
              <a:ext uri="{FF2B5EF4-FFF2-40B4-BE49-F238E27FC236}">
                <a16:creationId xmlns:a16="http://schemas.microsoft.com/office/drawing/2014/main" id="{7FC226A6-D331-293F-0AE8-66DC9476CA03}"/>
              </a:ext>
            </a:extLst>
          </p:cNvPr>
          <p:cNvPicPr>
            <a:picLocks noChangeAspect="1"/>
          </p:cNvPicPr>
          <p:nvPr userDrawn="1"/>
        </p:nvPicPr>
        <p:blipFill rotWithShape="1">
          <a:blip r:embed="rId5"/>
          <a:srcRect l="20181" t="72484"/>
          <a:stretch/>
        </p:blipFill>
        <p:spPr>
          <a:xfrm>
            <a:off x="0" y="-15876"/>
            <a:ext cx="6321730" cy="980685"/>
          </a:xfrm>
          <a:prstGeom prst="rect">
            <a:avLst/>
          </a:prstGeom>
        </p:spPr>
      </p:pic>
      <p:pic>
        <p:nvPicPr>
          <p:cNvPr id="18" name="PHẠM DUYÊN 6 - 9Slide.vn">
            <a:extLst>
              <a:ext uri="{FF2B5EF4-FFF2-40B4-BE49-F238E27FC236}">
                <a16:creationId xmlns:a16="http://schemas.microsoft.com/office/drawing/2014/main" id="{4661EECF-7414-6F49-90AF-5F3CA09154AA}"/>
              </a:ext>
            </a:extLst>
          </p:cNvPr>
          <p:cNvPicPr>
            <a:picLocks noChangeAspect="1"/>
          </p:cNvPicPr>
          <p:nvPr userDrawn="1"/>
        </p:nvPicPr>
        <p:blipFill>
          <a:blip r:embed="rId6"/>
          <a:srcRect/>
          <a:stretch>
            <a:fillRect/>
          </a:stretch>
        </p:blipFill>
        <p:spPr>
          <a:xfrm>
            <a:off x="0" y="0"/>
            <a:ext cx="2582846" cy="1569079"/>
          </a:xfrm>
          <a:prstGeom prst="rect">
            <a:avLst/>
          </a:prstGeom>
        </p:spPr>
      </p:pic>
      <p:pic>
        <p:nvPicPr>
          <p:cNvPr id="19" name="PHẠM DUYÊN 7 - 9Slide.vn">
            <a:extLst>
              <a:ext uri="{FF2B5EF4-FFF2-40B4-BE49-F238E27FC236}">
                <a16:creationId xmlns:a16="http://schemas.microsoft.com/office/drawing/2014/main" id="{23207464-B2AB-83BC-CB0F-A31CFC1D6F96}"/>
              </a:ext>
            </a:extLst>
          </p:cNvPr>
          <p:cNvPicPr>
            <a:picLocks noChangeAspect="1"/>
          </p:cNvPicPr>
          <p:nvPr userDrawn="1"/>
        </p:nvPicPr>
        <p:blipFill>
          <a:blip r:embed="rId7"/>
          <a:srcRect/>
          <a:stretch>
            <a:fillRect/>
          </a:stretch>
        </p:blipFill>
        <p:spPr>
          <a:xfrm>
            <a:off x="61215" y="3047009"/>
            <a:ext cx="1459292" cy="3810991"/>
          </a:xfrm>
          <a:prstGeom prst="rect">
            <a:avLst/>
          </a:prstGeom>
        </p:spPr>
      </p:pic>
      <p:pic>
        <p:nvPicPr>
          <p:cNvPr id="21" name="PHẠM DUYÊN 8 - 9Slide.vn">
            <a:extLst>
              <a:ext uri="{FF2B5EF4-FFF2-40B4-BE49-F238E27FC236}">
                <a16:creationId xmlns:a16="http://schemas.microsoft.com/office/drawing/2014/main" id="{346F8F4E-711E-2241-1F84-3AF5E63B1F7F}"/>
              </a:ext>
            </a:extLst>
          </p:cNvPr>
          <p:cNvPicPr>
            <a:picLocks noChangeAspect="1"/>
          </p:cNvPicPr>
          <p:nvPr userDrawn="1"/>
        </p:nvPicPr>
        <p:blipFill>
          <a:blip r:embed="rId8"/>
          <a:srcRect/>
          <a:stretch>
            <a:fillRect/>
          </a:stretch>
        </p:blipFill>
        <p:spPr>
          <a:xfrm>
            <a:off x="1291423" y="5925905"/>
            <a:ext cx="942701" cy="932095"/>
          </a:xfrm>
          <a:prstGeom prst="rect">
            <a:avLst/>
          </a:prstGeom>
        </p:spPr>
      </p:pic>
      <p:pic>
        <p:nvPicPr>
          <p:cNvPr id="22" name="PHẠM DUYÊN 9 - 9Slide.vn">
            <a:extLst>
              <a:ext uri="{FF2B5EF4-FFF2-40B4-BE49-F238E27FC236}">
                <a16:creationId xmlns:a16="http://schemas.microsoft.com/office/drawing/2014/main" id="{3016FF95-9B62-CB9F-8175-82DAA47530AE}"/>
              </a:ext>
            </a:extLst>
          </p:cNvPr>
          <p:cNvPicPr>
            <a:picLocks noChangeAspect="1"/>
          </p:cNvPicPr>
          <p:nvPr userDrawn="1"/>
        </p:nvPicPr>
        <p:blipFill>
          <a:blip r:embed="rId9"/>
          <a:srcRect/>
          <a:stretch>
            <a:fillRect/>
          </a:stretch>
        </p:blipFill>
        <p:spPr>
          <a:xfrm>
            <a:off x="2295061" y="5801608"/>
            <a:ext cx="1944280" cy="1056392"/>
          </a:xfrm>
          <a:prstGeom prst="rect">
            <a:avLst/>
          </a:prstGeom>
        </p:spPr>
      </p:pic>
      <p:pic>
        <p:nvPicPr>
          <p:cNvPr id="27" name="PHẠM DUYÊN 10 - 9Slide.vn">
            <a:extLst>
              <a:ext uri="{FF2B5EF4-FFF2-40B4-BE49-F238E27FC236}">
                <a16:creationId xmlns:a16="http://schemas.microsoft.com/office/drawing/2014/main" id="{36A886F5-0FBF-0200-939B-1B24A54BB09B}"/>
              </a:ext>
            </a:extLst>
          </p:cNvPr>
          <p:cNvPicPr>
            <a:picLocks noChangeAspect="1"/>
          </p:cNvPicPr>
          <p:nvPr userDrawn="1"/>
        </p:nvPicPr>
        <p:blipFill>
          <a:blip r:embed="rId10"/>
          <a:srcRect/>
          <a:stretch>
            <a:fillRect/>
          </a:stretch>
        </p:blipFill>
        <p:spPr>
          <a:xfrm>
            <a:off x="9220531" y="4834587"/>
            <a:ext cx="881028" cy="2023413"/>
          </a:xfrm>
          <a:prstGeom prst="rect">
            <a:avLst/>
          </a:prstGeom>
        </p:spPr>
      </p:pic>
      <p:pic>
        <p:nvPicPr>
          <p:cNvPr id="28" name="PHẠM DUYÊN 11 - 9Slide.vn">
            <a:extLst>
              <a:ext uri="{FF2B5EF4-FFF2-40B4-BE49-F238E27FC236}">
                <a16:creationId xmlns:a16="http://schemas.microsoft.com/office/drawing/2014/main" id="{B9FA86F7-711A-3B98-6336-BFF13A151A46}"/>
              </a:ext>
            </a:extLst>
          </p:cNvPr>
          <p:cNvPicPr>
            <a:picLocks noChangeAspect="1"/>
          </p:cNvPicPr>
          <p:nvPr userDrawn="1"/>
        </p:nvPicPr>
        <p:blipFill>
          <a:blip r:embed="rId11"/>
          <a:srcRect/>
          <a:stretch>
            <a:fillRect/>
          </a:stretch>
        </p:blipFill>
        <p:spPr>
          <a:xfrm>
            <a:off x="963583" y="424168"/>
            <a:ext cx="691087" cy="888857"/>
          </a:xfrm>
          <a:prstGeom prst="rect">
            <a:avLst/>
          </a:prstGeom>
          <a:effectLst>
            <a:outerShdw blurRad="50800" dist="38100" dir="2700000" algn="tl" rotWithShape="0">
              <a:prstClr val="black">
                <a:alpha val="40000"/>
              </a:prstClr>
            </a:outerShdw>
          </a:effectLst>
        </p:spPr>
      </p:pic>
      <p:pic>
        <p:nvPicPr>
          <p:cNvPr id="29" name="PHẠM DUYÊN 12 - 9Slide.vn">
            <a:extLst>
              <a:ext uri="{FF2B5EF4-FFF2-40B4-BE49-F238E27FC236}">
                <a16:creationId xmlns:a16="http://schemas.microsoft.com/office/drawing/2014/main" id="{03D97518-26AE-C79E-683C-AA3F7D858E3D}"/>
              </a:ext>
            </a:extLst>
          </p:cNvPr>
          <p:cNvPicPr>
            <a:picLocks noChangeAspect="1"/>
          </p:cNvPicPr>
          <p:nvPr userDrawn="1"/>
        </p:nvPicPr>
        <p:blipFill>
          <a:blip r:embed="rId12"/>
          <a:srcRect/>
          <a:stretch>
            <a:fillRect/>
          </a:stretch>
        </p:blipFill>
        <p:spPr>
          <a:xfrm>
            <a:off x="10108227" y="4323604"/>
            <a:ext cx="2099014" cy="2621036"/>
          </a:xfrm>
          <a:prstGeom prst="rect">
            <a:avLst/>
          </a:prstGeom>
        </p:spPr>
      </p:pic>
      <p:pic>
        <p:nvPicPr>
          <p:cNvPr id="30" name="PHẠM DUYÊN 13 - 9Slide.vn">
            <a:extLst>
              <a:ext uri="{FF2B5EF4-FFF2-40B4-BE49-F238E27FC236}">
                <a16:creationId xmlns:a16="http://schemas.microsoft.com/office/drawing/2014/main" id="{EE1AD5EF-06FC-4247-3708-5841567347C6}"/>
              </a:ext>
            </a:extLst>
          </p:cNvPr>
          <p:cNvPicPr>
            <a:picLocks noChangeAspect="1"/>
          </p:cNvPicPr>
          <p:nvPr userDrawn="1"/>
        </p:nvPicPr>
        <p:blipFill>
          <a:blip r:embed="rId13"/>
          <a:srcRect/>
          <a:stretch>
            <a:fillRect/>
          </a:stretch>
        </p:blipFill>
        <p:spPr>
          <a:xfrm>
            <a:off x="8208177" y="6024538"/>
            <a:ext cx="1065695" cy="833462"/>
          </a:xfrm>
          <a:prstGeom prst="rect">
            <a:avLst/>
          </a:prstGeom>
        </p:spPr>
      </p:pic>
      <p:pic>
        <p:nvPicPr>
          <p:cNvPr id="31" name="PHẠM DUYÊN 14 - 9Slide.vn">
            <a:extLst>
              <a:ext uri="{FF2B5EF4-FFF2-40B4-BE49-F238E27FC236}">
                <a16:creationId xmlns:a16="http://schemas.microsoft.com/office/drawing/2014/main" id="{C0301997-D443-5ED3-37A4-473BC90AA1EB}"/>
              </a:ext>
            </a:extLst>
          </p:cNvPr>
          <p:cNvPicPr>
            <a:picLocks noChangeAspect="1"/>
          </p:cNvPicPr>
          <p:nvPr userDrawn="1"/>
        </p:nvPicPr>
        <p:blipFill>
          <a:blip r:embed="rId14"/>
          <a:srcRect/>
          <a:stretch>
            <a:fillRect/>
          </a:stretch>
        </p:blipFill>
        <p:spPr>
          <a:xfrm>
            <a:off x="8947964" y="5029817"/>
            <a:ext cx="248595" cy="248595"/>
          </a:xfrm>
          <a:prstGeom prst="rect">
            <a:avLst/>
          </a:prstGeom>
        </p:spPr>
      </p:pic>
      <p:pic>
        <p:nvPicPr>
          <p:cNvPr id="32" name="PHẠM DUYÊN 15 - 9Slide.vn">
            <a:extLst>
              <a:ext uri="{FF2B5EF4-FFF2-40B4-BE49-F238E27FC236}">
                <a16:creationId xmlns:a16="http://schemas.microsoft.com/office/drawing/2014/main" id="{6F4DD47A-9D44-40CA-0B0A-AE9F46C63B2E}"/>
              </a:ext>
            </a:extLst>
          </p:cNvPr>
          <p:cNvPicPr>
            <a:picLocks noChangeAspect="1"/>
          </p:cNvPicPr>
          <p:nvPr userDrawn="1"/>
        </p:nvPicPr>
        <p:blipFill>
          <a:blip r:embed="rId14"/>
          <a:srcRect/>
          <a:stretch>
            <a:fillRect/>
          </a:stretch>
        </p:blipFill>
        <p:spPr>
          <a:xfrm>
            <a:off x="8822884" y="4753936"/>
            <a:ext cx="198569" cy="198569"/>
          </a:xfrm>
          <a:prstGeom prst="rect">
            <a:avLst/>
          </a:prstGeom>
        </p:spPr>
      </p:pic>
      <p:pic>
        <p:nvPicPr>
          <p:cNvPr id="33" name="PHẠM DUYÊN 16 - 9Slide.vn">
            <a:extLst>
              <a:ext uri="{FF2B5EF4-FFF2-40B4-BE49-F238E27FC236}">
                <a16:creationId xmlns:a16="http://schemas.microsoft.com/office/drawing/2014/main" id="{A02A077C-ADE9-12C7-3AD9-A33E6BE68F57}"/>
              </a:ext>
            </a:extLst>
          </p:cNvPr>
          <p:cNvPicPr>
            <a:picLocks noChangeAspect="1"/>
          </p:cNvPicPr>
          <p:nvPr userDrawn="1"/>
        </p:nvPicPr>
        <p:blipFill>
          <a:blip r:embed="rId14"/>
          <a:srcRect/>
          <a:stretch>
            <a:fillRect/>
          </a:stretch>
        </p:blipFill>
        <p:spPr>
          <a:xfrm>
            <a:off x="8700861" y="4505341"/>
            <a:ext cx="203117" cy="203117"/>
          </a:xfrm>
          <a:prstGeom prst="rect">
            <a:avLst/>
          </a:prstGeom>
        </p:spPr>
      </p:pic>
      <p:pic>
        <p:nvPicPr>
          <p:cNvPr id="34" name="PHẠM DUYÊN 17 - 9Slide.vn">
            <a:extLst>
              <a:ext uri="{FF2B5EF4-FFF2-40B4-BE49-F238E27FC236}">
                <a16:creationId xmlns:a16="http://schemas.microsoft.com/office/drawing/2014/main" id="{63CE4E67-9BD7-ABBB-1051-8BB166EC65A3}"/>
              </a:ext>
            </a:extLst>
          </p:cNvPr>
          <p:cNvPicPr>
            <a:picLocks noChangeAspect="1"/>
          </p:cNvPicPr>
          <p:nvPr userDrawn="1"/>
        </p:nvPicPr>
        <p:blipFill>
          <a:blip r:embed="rId14"/>
          <a:srcRect/>
          <a:stretch>
            <a:fillRect/>
          </a:stretch>
        </p:blipFill>
        <p:spPr>
          <a:xfrm>
            <a:off x="2046467" y="5677311"/>
            <a:ext cx="248595" cy="248595"/>
          </a:xfrm>
          <a:prstGeom prst="rect">
            <a:avLst/>
          </a:prstGeom>
        </p:spPr>
      </p:pic>
      <p:pic>
        <p:nvPicPr>
          <p:cNvPr id="36" name="PHẠM DUYÊN 18 - 9Slide.vn">
            <a:extLst>
              <a:ext uri="{FF2B5EF4-FFF2-40B4-BE49-F238E27FC236}">
                <a16:creationId xmlns:a16="http://schemas.microsoft.com/office/drawing/2014/main" id="{FC96CD7B-61CD-219C-BCBD-1B756862055D}"/>
              </a:ext>
            </a:extLst>
          </p:cNvPr>
          <p:cNvPicPr>
            <a:picLocks noChangeAspect="1"/>
          </p:cNvPicPr>
          <p:nvPr userDrawn="1"/>
        </p:nvPicPr>
        <p:blipFill>
          <a:blip r:embed="rId14"/>
          <a:srcRect/>
          <a:stretch>
            <a:fillRect/>
          </a:stretch>
        </p:blipFill>
        <p:spPr>
          <a:xfrm>
            <a:off x="1921387" y="5401430"/>
            <a:ext cx="198569" cy="198569"/>
          </a:xfrm>
          <a:prstGeom prst="rect">
            <a:avLst/>
          </a:prstGeom>
        </p:spPr>
      </p:pic>
      <p:pic>
        <p:nvPicPr>
          <p:cNvPr id="37" name="PHẠM DUYÊN 19 - 9Slide.vn">
            <a:extLst>
              <a:ext uri="{FF2B5EF4-FFF2-40B4-BE49-F238E27FC236}">
                <a16:creationId xmlns:a16="http://schemas.microsoft.com/office/drawing/2014/main" id="{0A55E46A-AC8D-5D93-79B9-F0D46F59B243}"/>
              </a:ext>
            </a:extLst>
          </p:cNvPr>
          <p:cNvPicPr>
            <a:picLocks noChangeAspect="1"/>
          </p:cNvPicPr>
          <p:nvPr userDrawn="1"/>
        </p:nvPicPr>
        <p:blipFill>
          <a:blip r:embed="rId14"/>
          <a:srcRect/>
          <a:stretch>
            <a:fillRect/>
          </a:stretch>
        </p:blipFill>
        <p:spPr>
          <a:xfrm>
            <a:off x="1799364" y="5152835"/>
            <a:ext cx="203117" cy="203117"/>
          </a:xfrm>
          <a:prstGeom prst="rect">
            <a:avLst/>
          </a:prstGeom>
        </p:spPr>
      </p:pic>
      <p:pic>
        <p:nvPicPr>
          <p:cNvPr id="38" name="PHẠM DUYÊN 20 - 9Slide.vn">
            <a:extLst>
              <a:ext uri="{FF2B5EF4-FFF2-40B4-BE49-F238E27FC236}">
                <a16:creationId xmlns:a16="http://schemas.microsoft.com/office/drawing/2014/main" id="{CEA4DE0A-B261-6A84-42B0-C4C8F6BA868C}"/>
              </a:ext>
            </a:extLst>
          </p:cNvPr>
          <p:cNvPicPr>
            <a:picLocks noChangeAspect="1"/>
          </p:cNvPicPr>
          <p:nvPr userDrawn="1"/>
        </p:nvPicPr>
        <p:blipFill>
          <a:blip r:embed="rId15"/>
          <a:srcRect/>
          <a:stretch>
            <a:fillRect/>
          </a:stretch>
        </p:blipFill>
        <p:spPr>
          <a:xfrm>
            <a:off x="1829740" y="1432615"/>
            <a:ext cx="8325159" cy="3028277"/>
          </a:xfrm>
          <a:prstGeom prst="rect">
            <a:avLst/>
          </a:prstGeom>
        </p:spPr>
      </p:pic>
      <p:pic>
        <p:nvPicPr>
          <p:cNvPr id="39" name="PHẠM DUYÊN 21 - 9Slide.vn">
            <a:extLst>
              <a:ext uri="{FF2B5EF4-FFF2-40B4-BE49-F238E27FC236}">
                <a16:creationId xmlns:a16="http://schemas.microsoft.com/office/drawing/2014/main" id="{05A1F5AA-E0E3-2B54-0DC3-0D311A4D4369}"/>
              </a:ext>
            </a:extLst>
          </p:cNvPr>
          <p:cNvPicPr>
            <a:picLocks noChangeAspect="1"/>
          </p:cNvPicPr>
          <p:nvPr userDrawn="1"/>
        </p:nvPicPr>
        <p:blipFill rotWithShape="1">
          <a:blip r:embed="rId16"/>
          <a:srcRect b="43773"/>
          <a:stretch/>
        </p:blipFill>
        <p:spPr>
          <a:xfrm>
            <a:off x="4514001" y="6172201"/>
            <a:ext cx="1374951" cy="685799"/>
          </a:xfrm>
          <a:prstGeom prst="rect">
            <a:avLst/>
          </a:prstGeom>
        </p:spPr>
      </p:pic>
      <p:pic>
        <p:nvPicPr>
          <p:cNvPr id="42" name="PHẠM DUYÊN 22 - 9Slide.vn">
            <a:extLst>
              <a:ext uri="{FF2B5EF4-FFF2-40B4-BE49-F238E27FC236}">
                <a16:creationId xmlns:a16="http://schemas.microsoft.com/office/drawing/2014/main" id="{E574159B-FDE2-554C-00DA-444B665B6C6E}"/>
              </a:ext>
            </a:extLst>
          </p:cNvPr>
          <p:cNvPicPr>
            <a:picLocks noChangeAspect="1"/>
          </p:cNvPicPr>
          <p:nvPr userDrawn="1"/>
        </p:nvPicPr>
        <p:blipFill>
          <a:blip r:embed="rId14"/>
          <a:srcRect/>
          <a:stretch>
            <a:fillRect/>
          </a:stretch>
        </p:blipFill>
        <p:spPr>
          <a:xfrm>
            <a:off x="8023799" y="6143358"/>
            <a:ext cx="248595" cy="248595"/>
          </a:xfrm>
          <a:prstGeom prst="rect">
            <a:avLst/>
          </a:prstGeom>
        </p:spPr>
      </p:pic>
      <p:pic>
        <p:nvPicPr>
          <p:cNvPr id="43" name="PHẠM DUYÊN 23 - 9Slide.vn">
            <a:extLst>
              <a:ext uri="{FF2B5EF4-FFF2-40B4-BE49-F238E27FC236}">
                <a16:creationId xmlns:a16="http://schemas.microsoft.com/office/drawing/2014/main" id="{850AEF11-4266-A8AF-1134-F384F503D10F}"/>
              </a:ext>
            </a:extLst>
          </p:cNvPr>
          <p:cNvPicPr>
            <a:picLocks noChangeAspect="1"/>
          </p:cNvPicPr>
          <p:nvPr userDrawn="1"/>
        </p:nvPicPr>
        <p:blipFill>
          <a:blip r:embed="rId14"/>
          <a:srcRect/>
          <a:stretch>
            <a:fillRect/>
          </a:stretch>
        </p:blipFill>
        <p:spPr>
          <a:xfrm>
            <a:off x="7898720" y="5867477"/>
            <a:ext cx="198569" cy="198569"/>
          </a:xfrm>
          <a:prstGeom prst="rect">
            <a:avLst/>
          </a:prstGeom>
        </p:spPr>
      </p:pic>
      <p:pic>
        <p:nvPicPr>
          <p:cNvPr id="44" name="PHẠM DUYÊN 24 - 9Slide.vn">
            <a:extLst>
              <a:ext uri="{FF2B5EF4-FFF2-40B4-BE49-F238E27FC236}">
                <a16:creationId xmlns:a16="http://schemas.microsoft.com/office/drawing/2014/main" id="{9E259C1A-A0EC-0740-F39F-E62BDC5EB3A0}"/>
              </a:ext>
            </a:extLst>
          </p:cNvPr>
          <p:cNvPicPr>
            <a:picLocks noChangeAspect="1"/>
          </p:cNvPicPr>
          <p:nvPr userDrawn="1"/>
        </p:nvPicPr>
        <p:blipFill>
          <a:blip r:embed="rId14"/>
          <a:srcRect/>
          <a:stretch>
            <a:fillRect/>
          </a:stretch>
        </p:blipFill>
        <p:spPr>
          <a:xfrm>
            <a:off x="7776696" y="5618882"/>
            <a:ext cx="203117" cy="203117"/>
          </a:xfrm>
          <a:prstGeom prst="rect">
            <a:avLst/>
          </a:prstGeom>
        </p:spPr>
      </p:pic>
      <p:pic>
        <p:nvPicPr>
          <p:cNvPr id="45" name="PHẠM DUYÊN 25 - 9Slide.vn">
            <a:extLst>
              <a:ext uri="{FF2B5EF4-FFF2-40B4-BE49-F238E27FC236}">
                <a16:creationId xmlns:a16="http://schemas.microsoft.com/office/drawing/2014/main" id="{1DFD3287-4D17-DD76-6B70-0232C43717B3}"/>
              </a:ext>
            </a:extLst>
          </p:cNvPr>
          <p:cNvPicPr>
            <a:picLocks noChangeAspect="1"/>
          </p:cNvPicPr>
          <p:nvPr userDrawn="1"/>
        </p:nvPicPr>
        <p:blipFill>
          <a:blip r:embed="rId14"/>
          <a:srcRect/>
          <a:stretch>
            <a:fillRect/>
          </a:stretch>
        </p:blipFill>
        <p:spPr>
          <a:xfrm>
            <a:off x="11753304" y="4302109"/>
            <a:ext cx="248595" cy="248595"/>
          </a:xfrm>
          <a:prstGeom prst="rect">
            <a:avLst/>
          </a:prstGeom>
        </p:spPr>
      </p:pic>
      <p:pic>
        <p:nvPicPr>
          <p:cNvPr id="46" name="PHẠM DUYÊN 26 - 9Slide.vn">
            <a:extLst>
              <a:ext uri="{FF2B5EF4-FFF2-40B4-BE49-F238E27FC236}">
                <a16:creationId xmlns:a16="http://schemas.microsoft.com/office/drawing/2014/main" id="{F16BC0B5-A386-94E8-DE5C-0CEE7A0AB11C}"/>
              </a:ext>
            </a:extLst>
          </p:cNvPr>
          <p:cNvPicPr>
            <a:picLocks noChangeAspect="1"/>
          </p:cNvPicPr>
          <p:nvPr userDrawn="1"/>
        </p:nvPicPr>
        <p:blipFill>
          <a:blip r:embed="rId14"/>
          <a:srcRect/>
          <a:stretch>
            <a:fillRect/>
          </a:stretch>
        </p:blipFill>
        <p:spPr>
          <a:xfrm>
            <a:off x="11628224" y="4026228"/>
            <a:ext cx="198569" cy="198569"/>
          </a:xfrm>
          <a:prstGeom prst="rect">
            <a:avLst/>
          </a:prstGeom>
        </p:spPr>
      </p:pic>
      <p:pic>
        <p:nvPicPr>
          <p:cNvPr id="47" name="PHẠM DUYÊN 27 - 9Slide.vn">
            <a:extLst>
              <a:ext uri="{FF2B5EF4-FFF2-40B4-BE49-F238E27FC236}">
                <a16:creationId xmlns:a16="http://schemas.microsoft.com/office/drawing/2014/main" id="{ACCB6506-35D2-F459-356D-DE3DBDF9535A}"/>
              </a:ext>
            </a:extLst>
          </p:cNvPr>
          <p:cNvPicPr>
            <a:picLocks noChangeAspect="1"/>
          </p:cNvPicPr>
          <p:nvPr userDrawn="1"/>
        </p:nvPicPr>
        <p:blipFill>
          <a:blip r:embed="rId14"/>
          <a:srcRect/>
          <a:stretch>
            <a:fillRect/>
          </a:stretch>
        </p:blipFill>
        <p:spPr>
          <a:xfrm>
            <a:off x="11506200" y="3777634"/>
            <a:ext cx="203117" cy="203117"/>
          </a:xfrm>
          <a:prstGeom prst="rect">
            <a:avLst/>
          </a:prstGeom>
        </p:spPr>
      </p:pic>
      <p:pic>
        <p:nvPicPr>
          <p:cNvPr id="48" name="PHẠM DUYÊN 28 - 9Slide.vn">
            <a:extLst>
              <a:ext uri="{FF2B5EF4-FFF2-40B4-BE49-F238E27FC236}">
                <a16:creationId xmlns:a16="http://schemas.microsoft.com/office/drawing/2014/main" id="{B14B6801-B76F-F8EF-E56F-3BF7DA3E1E91}"/>
              </a:ext>
            </a:extLst>
          </p:cNvPr>
          <p:cNvPicPr>
            <a:picLocks noChangeAspect="1"/>
          </p:cNvPicPr>
          <p:nvPr userDrawn="1"/>
        </p:nvPicPr>
        <p:blipFill>
          <a:blip r:embed="rId14"/>
          <a:srcRect/>
          <a:stretch>
            <a:fillRect/>
          </a:stretch>
        </p:blipFill>
        <p:spPr>
          <a:xfrm>
            <a:off x="11406315" y="3518380"/>
            <a:ext cx="201443" cy="201443"/>
          </a:xfrm>
          <a:prstGeom prst="rect">
            <a:avLst/>
          </a:prstGeom>
        </p:spPr>
      </p:pic>
      <p:pic>
        <p:nvPicPr>
          <p:cNvPr id="49" name="PHẠM DUYÊN 29 - 9Slide.vn">
            <a:extLst>
              <a:ext uri="{FF2B5EF4-FFF2-40B4-BE49-F238E27FC236}">
                <a16:creationId xmlns:a16="http://schemas.microsoft.com/office/drawing/2014/main" id="{FD1BDD2B-E1A3-9943-A460-8535BEF8C063}"/>
              </a:ext>
            </a:extLst>
          </p:cNvPr>
          <p:cNvPicPr>
            <a:picLocks noChangeAspect="1"/>
          </p:cNvPicPr>
          <p:nvPr userDrawn="1"/>
        </p:nvPicPr>
        <p:blipFill>
          <a:blip r:embed="rId14"/>
          <a:srcRect/>
          <a:stretch>
            <a:fillRect/>
          </a:stretch>
        </p:blipFill>
        <p:spPr>
          <a:xfrm>
            <a:off x="11304959" y="3294825"/>
            <a:ext cx="160907" cy="160907"/>
          </a:xfrm>
          <a:prstGeom prst="rect">
            <a:avLst/>
          </a:prstGeom>
        </p:spPr>
      </p:pic>
      <p:pic>
        <p:nvPicPr>
          <p:cNvPr id="50" name="PHẠM DUYÊN 30 - 9Slide.vn">
            <a:extLst>
              <a:ext uri="{FF2B5EF4-FFF2-40B4-BE49-F238E27FC236}">
                <a16:creationId xmlns:a16="http://schemas.microsoft.com/office/drawing/2014/main" id="{44C1F072-5B29-C094-64BE-A1B55F137A7C}"/>
              </a:ext>
            </a:extLst>
          </p:cNvPr>
          <p:cNvPicPr>
            <a:picLocks noChangeAspect="1"/>
          </p:cNvPicPr>
          <p:nvPr userDrawn="1"/>
        </p:nvPicPr>
        <p:blipFill>
          <a:blip r:embed="rId14"/>
          <a:srcRect/>
          <a:stretch>
            <a:fillRect/>
          </a:stretch>
        </p:blipFill>
        <p:spPr>
          <a:xfrm>
            <a:off x="11206080" y="3093381"/>
            <a:ext cx="164591" cy="164591"/>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TV 2 - 9Slide.vn">
            <a:extLst>
              <a:ext uri="{FF2B5EF4-FFF2-40B4-BE49-F238E27FC236}">
                <a16:creationId xmlns:a16="http://schemas.microsoft.com/office/drawing/2014/main" id="{BCBE84B5-49B4-736E-5DD3-F847BC4A0717}"/>
              </a:ext>
            </a:extLst>
          </p:cNvPr>
          <p:cNvSpPr/>
          <p:nvPr userDrawn="1"/>
        </p:nvSpPr>
        <p:spPr>
          <a:xfrm>
            <a:off x="2895600" y="762000"/>
            <a:ext cx="3943226" cy="1652888"/>
          </a:xfrm>
          <a:prstGeom prst="rect">
            <a:avLst/>
          </a:prstGeom>
          <a:noFill/>
          <a:effectLst/>
        </p:spPr>
        <p:txBody>
          <a:bodyPr wrap="square" lIns="91440" tIns="45720" rIns="91440" bIns="45720">
            <a:spAutoFit/>
          </a:bodyPr>
          <a:lstStyle/>
          <a:p>
            <a:pPr algn="ctr">
              <a:lnSpc>
                <a:spcPct val="127000"/>
              </a:lnSpc>
            </a:pPr>
            <a:r>
              <a:rPr lang="en-US" sz="8800" b="1" spc="200">
                <a:ln w="28575">
                  <a:solidFill>
                    <a:schemeClr val="bg1"/>
                  </a:solidFill>
                </a:ln>
                <a:solidFill>
                  <a:srgbClr val="F16B75"/>
                </a:solidFill>
                <a:effectLst>
                  <a:outerShdw blurRad="50800" dist="38100" dir="2700000" algn="tl" rotWithShape="0">
                    <a:prstClr val="black">
                      <a:alpha val="40000"/>
                    </a:prstClr>
                  </a:outerShdw>
                  <a:reflection blurRad="25400" stA="47000" endPos="31000" dir="5400000" sy="-100000" algn="bl" rotWithShape="0"/>
                </a:effectLst>
                <a:latin typeface="UTM Aurora" panose="02040603050506020204" pitchFamily="18" charset="0"/>
                <a:ea typeface="Tahoma" panose="020B0604030504040204" pitchFamily="34" charset="0"/>
                <a:cs typeface="+mn-ea"/>
              </a:rPr>
              <a:t>Ghi</a:t>
            </a:r>
            <a:r>
              <a:rPr lang="en-US" sz="8800" b="1" spc="200" baseline="0">
                <a:ln w="28575">
                  <a:solidFill>
                    <a:schemeClr val="bg1"/>
                  </a:solidFill>
                </a:ln>
                <a:solidFill>
                  <a:srgbClr val="F16B75"/>
                </a:solidFill>
                <a:effectLst>
                  <a:outerShdw blurRad="50800" dist="38100" dir="2700000" algn="tl" rotWithShape="0">
                    <a:prstClr val="black">
                      <a:alpha val="40000"/>
                    </a:prstClr>
                  </a:outerShdw>
                  <a:reflection blurRad="25400" stA="47000" endPos="31000" dir="5400000" sy="-100000" algn="bl" rotWithShape="0"/>
                </a:effectLst>
                <a:latin typeface="UTM Aurora" panose="02040603050506020204" pitchFamily="18" charset="0"/>
                <a:ea typeface="Tahoma" panose="020B0604030504040204" pitchFamily="34" charset="0"/>
                <a:cs typeface="+mn-ea"/>
              </a:rPr>
              <a:t> nhớ</a:t>
            </a:r>
            <a:endParaRPr lang="en-US" sz="8800" b="1" spc="200" dirty="0">
              <a:ln w="19050">
                <a:solidFill>
                  <a:schemeClr val="bg1">
                    <a:lumMod val="95000"/>
                  </a:schemeClr>
                </a:solidFill>
              </a:ln>
              <a:gradFill>
                <a:gsLst>
                  <a:gs pos="38000">
                    <a:srgbClr val="FCA287"/>
                  </a:gs>
                  <a:gs pos="99000">
                    <a:srgbClr val="FFC000"/>
                  </a:gs>
                </a:gsLst>
                <a:lin ang="5400000" scaled="1"/>
              </a:gradFill>
              <a:effectLst>
                <a:outerShdw blurRad="50800" dist="38100" dir="16200000" rotWithShape="0">
                  <a:prstClr val="black">
                    <a:alpha val="40000"/>
                  </a:prstClr>
                </a:outerShdw>
                <a:reflection blurRad="25400" stA="47000" endPos="31000" dir="5400000" sy="-100000" algn="bl" rotWithShape="0"/>
              </a:effectLst>
              <a:latin typeface="UTM Aurora" panose="02040603050506020204" pitchFamily="18" charset="0"/>
              <a:ea typeface="Tahoma" panose="020B0604030504040204" pitchFamily="34" charset="0"/>
              <a:cs typeface="+mn-ea"/>
            </a:endParaRP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34" presetClass="emph" presetSubtype="0" repeatCount="indefinite" fill="hold" grpId="0" nodeType="withEffect">
                                  <p:stCondLst>
                                    <p:cond delay="0"/>
                                  </p:stCondLst>
                                  <p:iterate type="lt">
                                    <p:tmPct val="8000"/>
                                  </p:iterate>
                                  <p:childTnLst>
                                    <p:animMotion origin="layout" path="M -4.58333E-6 -3.7037E-7 L 0.00027 -0.02338 " pathEditMode="relative" rAng="0" ptsTypes="AA">
                                      <p:cBhvr>
                                        <p:cTn id="9" dur="250" accel="50000" decel="50000" autoRev="1" fill="hold">
                                          <p:stCondLst>
                                            <p:cond delay="0"/>
                                          </p:stCondLst>
                                        </p:cTn>
                                        <p:tgtEl>
                                          <p:spTgt spid="3"/>
                                        </p:tgtEl>
                                        <p:attrNameLst>
                                          <p:attrName>ppt_x</p:attrName>
                                          <p:attrName>ppt_y</p:attrName>
                                        </p:attrNameLst>
                                      </p:cBhvr>
                                      <p:rCtr x="13" y="-1181"/>
                                    </p:animMotion>
                                    <p:animRot by="1500000">
                                      <p:cBhvr>
                                        <p:cTn id="10" dur="125" fill="hold">
                                          <p:stCondLst>
                                            <p:cond delay="0"/>
                                          </p:stCondLst>
                                        </p:cTn>
                                        <p:tgtEl>
                                          <p:spTgt spid="3"/>
                                        </p:tgtEl>
                                        <p:attrNameLst>
                                          <p:attrName>r</p:attrName>
                                        </p:attrNameLst>
                                      </p:cBhvr>
                                    </p:animRot>
                                    <p:animRot by="-1500000">
                                      <p:cBhvr>
                                        <p:cTn id="11" dur="125" fill="hold">
                                          <p:stCondLst>
                                            <p:cond delay="125"/>
                                          </p:stCondLst>
                                        </p:cTn>
                                        <p:tgtEl>
                                          <p:spTgt spid="3"/>
                                        </p:tgtEl>
                                        <p:attrNameLst>
                                          <p:attrName>r</p:attrName>
                                        </p:attrNameLst>
                                      </p:cBhvr>
                                    </p:animRot>
                                    <p:animRot by="-1500000">
                                      <p:cBhvr>
                                        <p:cTn id="12" dur="125" fill="hold">
                                          <p:stCondLst>
                                            <p:cond delay="250"/>
                                          </p:stCondLst>
                                        </p:cTn>
                                        <p:tgtEl>
                                          <p:spTgt spid="3"/>
                                        </p:tgtEl>
                                        <p:attrNameLst>
                                          <p:attrName>r</p:attrName>
                                        </p:attrNameLst>
                                      </p:cBhvr>
                                    </p:animRot>
                                    <p:animRot by="1500000">
                                      <p:cBhvr>
                                        <p:cTn id="1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6A5317DF-238B-4697-F408-5E9848AE3DB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2 - 9Slide.vn">
            <a:extLst>
              <a:ext uri="{FF2B5EF4-FFF2-40B4-BE49-F238E27FC236}">
                <a16:creationId xmlns:a16="http://schemas.microsoft.com/office/drawing/2014/main" id="{1E36178A-CE73-8ADB-43B7-45D0AD5A6FAB}"/>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2" name="PHẠM DUYÊN 3 - 9Slide.vn">
            <a:extLst>
              <a:ext uri="{FF2B5EF4-FFF2-40B4-BE49-F238E27FC236}">
                <a16:creationId xmlns:a16="http://schemas.microsoft.com/office/drawing/2014/main" id="{1B8DD018-054C-4D83-C93D-D9E85A71D7E1}"/>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13" name="PHẠM DUYÊN 4 - 9Slide.vn">
            <a:extLst>
              <a:ext uri="{FF2B5EF4-FFF2-40B4-BE49-F238E27FC236}">
                <a16:creationId xmlns:a16="http://schemas.microsoft.com/office/drawing/2014/main" id="{DC935F70-579C-5031-06B5-FCA11892FC4F}"/>
              </a:ext>
            </a:extLst>
          </p:cNvPr>
          <p:cNvPicPr>
            <a:picLocks noChangeAspect="1"/>
          </p:cNvPicPr>
          <p:nvPr userDrawn="1"/>
        </p:nvPicPr>
        <p:blipFill>
          <a:blip r:embed="rId4"/>
          <a:srcRect/>
          <a:stretch>
            <a:fillRect/>
          </a:stretch>
        </p:blipFill>
        <p:spPr>
          <a:xfrm>
            <a:off x="11176784" y="76201"/>
            <a:ext cx="996166" cy="1929619"/>
          </a:xfrm>
          <a:prstGeom prst="rect">
            <a:avLst/>
          </a:prstGeom>
        </p:spPr>
      </p:pic>
      <p:pic>
        <p:nvPicPr>
          <p:cNvPr id="18" name="PHẠM DUYÊN 5 - 9Slide.vn">
            <a:extLst>
              <a:ext uri="{FF2B5EF4-FFF2-40B4-BE49-F238E27FC236}">
                <a16:creationId xmlns:a16="http://schemas.microsoft.com/office/drawing/2014/main" id="{C189EC7A-9750-4473-5C9D-FDCA582989DB}"/>
              </a:ext>
            </a:extLst>
          </p:cNvPr>
          <p:cNvPicPr>
            <a:picLocks noChangeAspect="1"/>
          </p:cNvPicPr>
          <p:nvPr userDrawn="1"/>
        </p:nvPicPr>
        <p:blipFill rotWithShape="1">
          <a:blip r:embed="rId5"/>
          <a:srcRect l="20181" t="72484"/>
          <a:stretch/>
        </p:blipFill>
        <p:spPr>
          <a:xfrm>
            <a:off x="0" y="-15876"/>
            <a:ext cx="6321730" cy="980685"/>
          </a:xfrm>
          <a:prstGeom prst="rect">
            <a:avLst/>
          </a:prstGeom>
        </p:spPr>
      </p:pic>
      <p:pic>
        <p:nvPicPr>
          <p:cNvPr id="19" name="PHẠM DUYÊN 6 - 9Slide.vn">
            <a:extLst>
              <a:ext uri="{FF2B5EF4-FFF2-40B4-BE49-F238E27FC236}">
                <a16:creationId xmlns:a16="http://schemas.microsoft.com/office/drawing/2014/main" id="{14AC85F9-134E-312B-B518-F76E9FB1F42D}"/>
              </a:ext>
            </a:extLst>
          </p:cNvPr>
          <p:cNvPicPr>
            <a:picLocks noChangeAspect="1"/>
          </p:cNvPicPr>
          <p:nvPr userDrawn="1"/>
        </p:nvPicPr>
        <p:blipFill>
          <a:blip r:embed="rId6"/>
          <a:srcRect/>
          <a:stretch>
            <a:fillRect/>
          </a:stretch>
        </p:blipFill>
        <p:spPr>
          <a:xfrm>
            <a:off x="0" y="0"/>
            <a:ext cx="2582846" cy="1569079"/>
          </a:xfrm>
          <a:prstGeom prst="rect">
            <a:avLst/>
          </a:prstGeom>
        </p:spPr>
      </p:pic>
      <p:pic>
        <p:nvPicPr>
          <p:cNvPr id="20" name="PHẠM DUYÊN 7 - 9Slide.vn">
            <a:extLst>
              <a:ext uri="{FF2B5EF4-FFF2-40B4-BE49-F238E27FC236}">
                <a16:creationId xmlns:a16="http://schemas.microsoft.com/office/drawing/2014/main" id="{35E4174F-5B70-F60C-5DA0-52B2E7901265}"/>
              </a:ext>
            </a:extLst>
          </p:cNvPr>
          <p:cNvPicPr>
            <a:picLocks noChangeAspect="1"/>
          </p:cNvPicPr>
          <p:nvPr userDrawn="1"/>
        </p:nvPicPr>
        <p:blipFill>
          <a:blip r:embed="rId7"/>
          <a:srcRect/>
          <a:stretch>
            <a:fillRect/>
          </a:stretch>
        </p:blipFill>
        <p:spPr>
          <a:xfrm>
            <a:off x="61215" y="3047009"/>
            <a:ext cx="1459292" cy="3810991"/>
          </a:xfrm>
          <a:prstGeom prst="rect">
            <a:avLst/>
          </a:prstGeom>
        </p:spPr>
      </p:pic>
      <p:pic>
        <p:nvPicPr>
          <p:cNvPr id="21" name="PHẠM DUYÊN 8 - 9Slide.vn">
            <a:extLst>
              <a:ext uri="{FF2B5EF4-FFF2-40B4-BE49-F238E27FC236}">
                <a16:creationId xmlns:a16="http://schemas.microsoft.com/office/drawing/2014/main" id="{75FCB33C-E4AF-07A4-7189-2E760BF847F9}"/>
              </a:ext>
            </a:extLst>
          </p:cNvPr>
          <p:cNvPicPr>
            <a:picLocks noChangeAspect="1"/>
          </p:cNvPicPr>
          <p:nvPr userDrawn="1"/>
        </p:nvPicPr>
        <p:blipFill>
          <a:blip r:embed="rId8"/>
          <a:srcRect/>
          <a:stretch>
            <a:fillRect/>
          </a:stretch>
        </p:blipFill>
        <p:spPr>
          <a:xfrm>
            <a:off x="1291423" y="5925905"/>
            <a:ext cx="942701" cy="932095"/>
          </a:xfrm>
          <a:prstGeom prst="rect">
            <a:avLst/>
          </a:prstGeom>
        </p:spPr>
      </p:pic>
      <p:pic>
        <p:nvPicPr>
          <p:cNvPr id="22" name="PHẠM DUYÊN 9 - 9Slide.vn">
            <a:extLst>
              <a:ext uri="{FF2B5EF4-FFF2-40B4-BE49-F238E27FC236}">
                <a16:creationId xmlns:a16="http://schemas.microsoft.com/office/drawing/2014/main" id="{E7777357-EEDB-88F2-9C0B-D4CD5D9E49F1}"/>
              </a:ext>
            </a:extLst>
          </p:cNvPr>
          <p:cNvPicPr>
            <a:picLocks noChangeAspect="1"/>
          </p:cNvPicPr>
          <p:nvPr userDrawn="1"/>
        </p:nvPicPr>
        <p:blipFill>
          <a:blip r:embed="rId9"/>
          <a:srcRect/>
          <a:stretch>
            <a:fillRect/>
          </a:stretch>
        </p:blipFill>
        <p:spPr>
          <a:xfrm>
            <a:off x="2295061" y="5801608"/>
            <a:ext cx="1944280" cy="1056392"/>
          </a:xfrm>
          <a:prstGeom prst="rect">
            <a:avLst/>
          </a:prstGeom>
        </p:spPr>
      </p:pic>
      <p:pic>
        <p:nvPicPr>
          <p:cNvPr id="23" name="PHẠM DUYÊN 10 - 9Slide.vn">
            <a:extLst>
              <a:ext uri="{FF2B5EF4-FFF2-40B4-BE49-F238E27FC236}">
                <a16:creationId xmlns:a16="http://schemas.microsoft.com/office/drawing/2014/main" id="{E9D6E70B-2178-E494-2F66-94DCA802E934}"/>
              </a:ext>
            </a:extLst>
          </p:cNvPr>
          <p:cNvPicPr>
            <a:picLocks noChangeAspect="1"/>
          </p:cNvPicPr>
          <p:nvPr userDrawn="1"/>
        </p:nvPicPr>
        <p:blipFill>
          <a:blip r:embed="rId10"/>
          <a:srcRect/>
          <a:stretch>
            <a:fillRect/>
          </a:stretch>
        </p:blipFill>
        <p:spPr>
          <a:xfrm>
            <a:off x="9220531" y="4834587"/>
            <a:ext cx="881028" cy="2023413"/>
          </a:xfrm>
          <a:prstGeom prst="rect">
            <a:avLst/>
          </a:prstGeom>
        </p:spPr>
      </p:pic>
      <p:pic>
        <p:nvPicPr>
          <p:cNvPr id="24" name="PHẠM DUYÊN 11 - 9Slide.vn">
            <a:extLst>
              <a:ext uri="{FF2B5EF4-FFF2-40B4-BE49-F238E27FC236}">
                <a16:creationId xmlns:a16="http://schemas.microsoft.com/office/drawing/2014/main" id="{C92DBC66-F28B-C82A-1471-8D9EA95D3EA6}"/>
              </a:ext>
            </a:extLst>
          </p:cNvPr>
          <p:cNvPicPr>
            <a:picLocks noChangeAspect="1"/>
          </p:cNvPicPr>
          <p:nvPr userDrawn="1"/>
        </p:nvPicPr>
        <p:blipFill>
          <a:blip r:embed="rId11"/>
          <a:srcRect/>
          <a:stretch>
            <a:fillRect/>
          </a:stretch>
        </p:blipFill>
        <p:spPr>
          <a:xfrm>
            <a:off x="172190" y="964810"/>
            <a:ext cx="691087" cy="888857"/>
          </a:xfrm>
          <a:prstGeom prst="rect">
            <a:avLst/>
          </a:prstGeom>
        </p:spPr>
      </p:pic>
      <p:pic>
        <p:nvPicPr>
          <p:cNvPr id="27" name="PHẠM DUYÊN 12 - 9Slide.vn">
            <a:extLst>
              <a:ext uri="{FF2B5EF4-FFF2-40B4-BE49-F238E27FC236}">
                <a16:creationId xmlns:a16="http://schemas.microsoft.com/office/drawing/2014/main" id="{D75E8ECF-7B91-D7DD-28F1-D13648B8B67D}"/>
              </a:ext>
            </a:extLst>
          </p:cNvPr>
          <p:cNvPicPr>
            <a:picLocks noChangeAspect="1"/>
          </p:cNvPicPr>
          <p:nvPr userDrawn="1"/>
        </p:nvPicPr>
        <p:blipFill>
          <a:blip r:embed="rId12"/>
          <a:srcRect/>
          <a:stretch>
            <a:fillRect/>
          </a:stretch>
        </p:blipFill>
        <p:spPr>
          <a:xfrm>
            <a:off x="10108227" y="4323604"/>
            <a:ext cx="2099014" cy="2621036"/>
          </a:xfrm>
          <a:prstGeom prst="rect">
            <a:avLst/>
          </a:prstGeom>
        </p:spPr>
      </p:pic>
      <p:pic>
        <p:nvPicPr>
          <p:cNvPr id="28" name="PHẠM DUYÊN 13 - 9Slide.vn">
            <a:extLst>
              <a:ext uri="{FF2B5EF4-FFF2-40B4-BE49-F238E27FC236}">
                <a16:creationId xmlns:a16="http://schemas.microsoft.com/office/drawing/2014/main" id="{076856F7-8506-6E0D-7398-89DEB983BB33}"/>
              </a:ext>
            </a:extLst>
          </p:cNvPr>
          <p:cNvPicPr>
            <a:picLocks noChangeAspect="1"/>
          </p:cNvPicPr>
          <p:nvPr userDrawn="1"/>
        </p:nvPicPr>
        <p:blipFill>
          <a:blip r:embed="rId13"/>
          <a:srcRect/>
          <a:stretch>
            <a:fillRect/>
          </a:stretch>
        </p:blipFill>
        <p:spPr>
          <a:xfrm>
            <a:off x="8208177" y="6024538"/>
            <a:ext cx="1065695" cy="833462"/>
          </a:xfrm>
          <a:prstGeom prst="rect">
            <a:avLst/>
          </a:prstGeom>
        </p:spPr>
      </p:pic>
      <p:pic>
        <p:nvPicPr>
          <p:cNvPr id="29" name="PHẠM DUYÊN 14 - 9Slide.vn">
            <a:extLst>
              <a:ext uri="{FF2B5EF4-FFF2-40B4-BE49-F238E27FC236}">
                <a16:creationId xmlns:a16="http://schemas.microsoft.com/office/drawing/2014/main" id="{C397DB68-0520-896E-3B9B-DAA8CF2CB6D5}"/>
              </a:ext>
            </a:extLst>
          </p:cNvPr>
          <p:cNvPicPr>
            <a:picLocks noChangeAspect="1"/>
          </p:cNvPicPr>
          <p:nvPr userDrawn="1"/>
        </p:nvPicPr>
        <p:blipFill>
          <a:blip r:embed="rId14"/>
          <a:srcRect/>
          <a:stretch>
            <a:fillRect/>
          </a:stretch>
        </p:blipFill>
        <p:spPr>
          <a:xfrm>
            <a:off x="8947964" y="5029817"/>
            <a:ext cx="248595" cy="248595"/>
          </a:xfrm>
          <a:prstGeom prst="rect">
            <a:avLst/>
          </a:prstGeom>
        </p:spPr>
      </p:pic>
      <p:pic>
        <p:nvPicPr>
          <p:cNvPr id="30" name="PHẠM DUYÊN 15 - 9Slide.vn">
            <a:extLst>
              <a:ext uri="{FF2B5EF4-FFF2-40B4-BE49-F238E27FC236}">
                <a16:creationId xmlns:a16="http://schemas.microsoft.com/office/drawing/2014/main" id="{8F6333E2-077F-5FA0-6882-A45011C8F74C}"/>
              </a:ext>
            </a:extLst>
          </p:cNvPr>
          <p:cNvPicPr>
            <a:picLocks noChangeAspect="1"/>
          </p:cNvPicPr>
          <p:nvPr userDrawn="1"/>
        </p:nvPicPr>
        <p:blipFill>
          <a:blip r:embed="rId14"/>
          <a:srcRect/>
          <a:stretch>
            <a:fillRect/>
          </a:stretch>
        </p:blipFill>
        <p:spPr>
          <a:xfrm>
            <a:off x="8822884" y="4753936"/>
            <a:ext cx="198569" cy="198569"/>
          </a:xfrm>
          <a:prstGeom prst="rect">
            <a:avLst/>
          </a:prstGeom>
        </p:spPr>
      </p:pic>
      <p:pic>
        <p:nvPicPr>
          <p:cNvPr id="31" name="PHẠM DUYÊN 16 - 9Slide.vn">
            <a:extLst>
              <a:ext uri="{FF2B5EF4-FFF2-40B4-BE49-F238E27FC236}">
                <a16:creationId xmlns:a16="http://schemas.microsoft.com/office/drawing/2014/main" id="{BD5FD0AE-0023-EA09-110A-5F3C36AE062D}"/>
              </a:ext>
            </a:extLst>
          </p:cNvPr>
          <p:cNvPicPr>
            <a:picLocks noChangeAspect="1"/>
          </p:cNvPicPr>
          <p:nvPr userDrawn="1"/>
        </p:nvPicPr>
        <p:blipFill>
          <a:blip r:embed="rId14"/>
          <a:srcRect/>
          <a:stretch>
            <a:fillRect/>
          </a:stretch>
        </p:blipFill>
        <p:spPr>
          <a:xfrm>
            <a:off x="8700861" y="4505341"/>
            <a:ext cx="203117" cy="203117"/>
          </a:xfrm>
          <a:prstGeom prst="rect">
            <a:avLst/>
          </a:prstGeom>
        </p:spPr>
      </p:pic>
      <p:pic>
        <p:nvPicPr>
          <p:cNvPr id="32" name="PHẠM DUYÊN 17 - 9Slide.vn">
            <a:extLst>
              <a:ext uri="{FF2B5EF4-FFF2-40B4-BE49-F238E27FC236}">
                <a16:creationId xmlns:a16="http://schemas.microsoft.com/office/drawing/2014/main" id="{9475B641-C3D9-C36F-BAED-12681E9409AD}"/>
              </a:ext>
            </a:extLst>
          </p:cNvPr>
          <p:cNvPicPr>
            <a:picLocks noChangeAspect="1"/>
          </p:cNvPicPr>
          <p:nvPr userDrawn="1"/>
        </p:nvPicPr>
        <p:blipFill>
          <a:blip r:embed="rId14"/>
          <a:srcRect/>
          <a:stretch>
            <a:fillRect/>
          </a:stretch>
        </p:blipFill>
        <p:spPr>
          <a:xfrm>
            <a:off x="2046467" y="5677311"/>
            <a:ext cx="248595" cy="248595"/>
          </a:xfrm>
          <a:prstGeom prst="rect">
            <a:avLst/>
          </a:prstGeom>
        </p:spPr>
      </p:pic>
      <p:pic>
        <p:nvPicPr>
          <p:cNvPr id="33" name="PHẠM DUYÊN 18 - 9Slide.vn">
            <a:extLst>
              <a:ext uri="{FF2B5EF4-FFF2-40B4-BE49-F238E27FC236}">
                <a16:creationId xmlns:a16="http://schemas.microsoft.com/office/drawing/2014/main" id="{C3B5F60E-1059-ED0C-26E7-D89326845017}"/>
              </a:ext>
            </a:extLst>
          </p:cNvPr>
          <p:cNvPicPr>
            <a:picLocks noChangeAspect="1"/>
          </p:cNvPicPr>
          <p:nvPr userDrawn="1"/>
        </p:nvPicPr>
        <p:blipFill>
          <a:blip r:embed="rId14"/>
          <a:srcRect/>
          <a:stretch>
            <a:fillRect/>
          </a:stretch>
        </p:blipFill>
        <p:spPr>
          <a:xfrm>
            <a:off x="1921387" y="5401430"/>
            <a:ext cx="198569" cy="198569"/>
          </a:xfrm>
          <a:prstGeom prst="rect">
            <a:avLst/>
          </a:prstGeom>
        </p:spPr>
      </p:pic>
      <p:pic>
        <p:nvPicPr>
          <p:cNvPr id="34" name="PHẠM DUYÊN 19 - 9Slide.vn">
            <a:extLst>
              <a:ext uri="{FF2B5EF4-FFF2-40B4-BE49-F238E27FC236}">
                <a16:creationId xmlns:a16="http://schemas.microsoft.com/office/drawing/2014/main" id="{5EEE9AE2-CE28-8C04-D5B8-051ADB60DE8C}"/>
              </a:ext>
            </a:extLst>
          </p:cNvPr>
          <p:cNvPicPr>
            <a:picLocks noChangeAspect="1"/>
          </p:cNvPicPr>
          <p:nvPr userDrawn="1"/>
        </p:nvPicPr>
        <p:blipFill>
          <a:blip r:embed="rId14"/>
          <a:srcRect/>
          <a:stretch>
            <a:fillRect/>
          </a:stretch>
        </p:blipFill>
        <p:spPr>
          <a:xfrm>
            <a:off x="1799364" y="5152835"/>
            <a:ext cx="203117" cy="203117"/>
          </a:xfrm>
          <a:prstGeom prst="rect">
            <a:avLst/>
          </a:prstGeom>
        </p:spPr>
      </p:pic>
      <p:pic>
        <p:nvPicPr>
          <p:cNvPr id="37" name="PHẠM DUYÊN 20 - 9Slide.vn">
            <a:extLst>
              <a:ext uri="{FF2B5EF4-FFF2-40B4-BE49-F238E27FC236}">
                <a16:creationId xmlns:a16="http://schemas.microsoft.com/office/drawing/2014/main" id="{B2A08A85-E44C-6E29-C1D3-90E89DE405B9}"/>
              </a:ext>
            </a:extLst>
          </p:cNvPr>
          <p:cNvPicPr>
            <a:picLocks noChangeAspect="1"/>
          </p:cNvPicPr>
          <p:nvPr userDrawn="1"/>
        </p:nvPicPr>
        <p:blipFill rotWithShape="1">
          <a:blip r:embed="rId15"/>
          <a:srcRect b="43773"/>
          <a:stretch/>
        </p:blipFill>
        <p:spPr>
          <a:xfrm>
            <a:off x="4514001" y="6172201"/>
            <a:ext cx="1374951" cy="685799"/>
          </a:xfrm>
          <a:prstGeom prst="rect">
            <a:avLst/>
          </a:prstGeom>
        </p:spPr>
      </p:pic>
      <p:pic>
        <p:nvPicPr>
          <p:cNvPr id="38" name="PHẠM DUYÊN 21 - 9Slide.vn">
            <a:extLst>
              <a:ext uri="{FF2B5EF4-FFF2-40B4-BE49-F238E27FC236}">
                <a16:creationId xmlns:a16="http://schemas.microsoft.com/office/drawing/2014/main" id="{C7652045-4962-5ABC-0524-D39684158D88}"/>
              </a:ext>
            </a:extLst>
          </p:cNvPr>
          <p:cNvPicPr>
            <a:picLocks noChangeAspect="1"/>
          </p:cNvPicPr>
          <p:nvPr userDrawn="1"/>
        </p:nvPicPr>
        <p:blipFill>
          <a:blip r:embed="rId14"/>
          <a:srcRect/>
          <a:stretch>
            <a:fillRect/>
          </a:stretch>
        </p:blipFill>
        <p:spPr>
          <a:xfrm>
            <a:off x="8023799" y="6143358"/>
            <a:ext cx="248595" cy="248595"/>
          </a:xfrm>
          <a:prstGeom prst="rect">
            <a:avLst/>
          </a:prstGeom>
        </p:spPr>
      </p:pic>
      <p:pic>
        <p:nvPicPr>
          <p:cNvPr id="39" name="PHẠM DUYÊN 22 - 9Slide.vn">
            <a:extLst>
              <a:ext uri="{FF2B5EF4-FFF2-40B4-BE49-F238E27FC236}">
                <a16:creationId xmlns:a16="http://schemas.microsoft.com/office/drawing/2014/main" id="{A6B4A8F6-610E-AD2A-98F7-CE616AF32E08}"/>
              </a:ext>
            </a:extLst>
          </p:cNvPr>
          <p:cNvPicPr>
            <a:picLocks noChangeAspect="1"/>
          </p:cNvPicPr>
          <p:nvPr userDrawn="1"/>
        </p:nvPicPr>
        <p:blipFill>
          <a:blip r:embed="rId14"/>
          <a:srcRect/>
          <a:stretch>
            <a:fillRect/>
          </a:stretch>
        </p:blipFill>
        <p:spPr>
          <a:xfrm>
            <a:off x="7898720" y="5867477"/>
            <a:ext cx="198569" cy="198569"/>
          </a:xfrm>
          <a:prstGeom prst="rect">
            <a:avLst/>
          </a:prstGeom>
        </p:spPr>
      </p:pic>
      <p:pic>
        <p:nvPicPr>
          <p:cNvPr id="42" name="PHẠM DUYÊN 23 - 9Slide.vn">
            <a:extLst>
              <a:ext uri="{FF2B5EF4-FFF2-40B4-BE49-F238E27FC236}">
                <a16:creationId xmlns:a16="http://schemas.microsoft.com/office/drawing/2014/main" id="{5EED8D31-F991-53EA-9531-4DF9F3771B4F}"/>
              </a:ext>
            </a:extLst>
          </p:cNvPr>
          <p:cNvPicPr>
            <a:picLocks noChangeAspect="1"/>
          </p:cNvPicPr>
          <p:nvPr userDrawn="1"/>
        </p:nvPicPr>
        <p:blipFill>
          <a:blip r:embed="rId14"/>
          <a:srcRect/>
          <a:stretch>
            <a:fillRect/>
          </a:stretch>
        </p:blipFill>
        <p:spPr>
          <a:xfrm>
            <a:off x="7776696" y="5618882"/>
            <a:ext cx="203117" cy="203117"/>
          </a:xfrm>
          <a:prstGeom prst="rect">
            <a:avLst/>
          </a:prstGeom>
        </p:spPr>
      </p:pic>
      <p:pic>
        <p:nvPicPr>
          <p:cNvPr id="43" name="PHẠM DUYÊN 24 - 9Slide.vn">
            <a:extLst>
              <a:ext uri="{FF2B5EF4-FFF2-40B4-BE49-F238E27FC236}">
                <a16:creationId xmlns:a16="http://schemas.microsoft.com/office/drawing/2014/main" id="{F0FC3192-7CA7-E08D-527C-DA6CE85A61BE}"/>
              </a:ext>
            </a:extLst>
          </p:cNvPr>
          <p:cNvPicPr>
            <a:picLocks noChangeAspect="1"/>
          </p:cNvPicPr>
          <p:nvPr userDrawn="1"/>
        </p:nvPicPr>
        <p:blipFill>
          <a:blip r:embed="rId14"/>
          <a:srcRect/>
          <a:stretch>
            <a:fillRect/>
          </a:stretch>
        </p:blipFill>
        <p:spPr>
          <a:xfrm>
            <a:off x="11753304" y="4302109"/>
            <a:ext cx="248595" cy="248595"/>
          </a:xfrm>
          <a:prstGeom prst="rect">
            <a:avLst/>
          </a:prstGeom>
        </p:spPr>
      </p:pic>
      <p:pic>
        <p:nvPicPr>
          <p:cNvPr id="44" name="PHẠM DUYÊN 25 - 9Slide.vn">
            <a:extLst>
              <a:ext uri="{FF2B5EF4-FFF2-40B4-BE49-F238E27FC236}">
                <a16:creationId xmlns:a16="http://schemas.microsoft.com/office/drawing/2014/main" id="{FCAEDC30-1E1B-E9CC-71D2-039F8DF1CF44}"/>
              </a:ext>
            </a:extLst>
          </p:cNvPr>
          <p:cNvPicPr>
            <a:picLocks noChangeAspect="1"/>
          </p:cNvPicPr>
          <p:nvPr userDrawn="1"/>
        </p:nvPicPr>
        <p:blipFill>
          <a:blip r:embed="rId14"/>
          <a:srcRect/>
          <a:stretch>
            <a:fillRect/>
          </a:stretch>
        </p:blipFill>
        <p:spPr>
          <a:xfrm>
            <a:off x="11628224" y="4026228"/>
            <a:ext cx="198569" cy="198569"/>
          </a:xfrm>
          <a:prstGeom prst="rect">
            <a:avLst/>
          </a:prstGeom>
        </p:spPr>
      </p:pic>
      <p:pic>
        <p:nvPicPr>
          <p:cNvPr id="45" name="PHẠM DUYÊN 26 - 9Slide.vn">
            <a:extLst>
              <a:ext uri="{FF2B5EF4-FFF2-40B4-BE49-F238E27FC236}">
                <a16:creationId xmlns:a16="http://schemas.microsoft.com/office/drawing/2014/main" id="{966E486C-30F3-4BF1-7042-97CDD3BF8F69}"/>
              </a:ext>
            </a:extLst>
          </p:cNvPr>
          <p:cNvPicPr>
            <a:picLocks noChangeAspect="1"/>
          </p:cNvPicPr>
          <p:nvPr userDrawn="1"/>
        </p:nvPicPr>
        <p:blipFill>
          <a:blip r:embed="rId14"/>
          <a:srcRect/>
          <a:stretch>
            <a:fillRect/>
          </a:stretch>
        </p:blipFill>
        <p:spPr>
          <a:xfrm>
            <a:off x="11506200" y="3777634"/>
            <a:ext cx="203117" cy="203117"/>
          </a:xfrm>
          <a:prstGeom prst="rect">
            <a:avLst/>
          </a:prstGeom>
        </p:spPr>
      </p:pic>
      <p:pic>
        <p:nvPicPr>
          <p:cNvPr id="46" name="PHẠM DUYÊN 27 - 9Slide.vn">
            <a:extLst>
              <a:ext uri="{FF2B5EF4-FFF2-40B4-BE49-F238E27FC236}">
                <a16:creationId xmlns:a16="http://schemas.microsoft.com/office/drawing/2014/main" id="{4240F564-8F07-92F2-E431-86D20F017014}"/>
              </a:ext>
            </a:extLst>
          </p:cNvPr>
          <p:cNvPicPr>
            <a:picLocks noChangeAspect="1"/>
          </p:cNvPicPr>
          <p:nvPr userDrawn="1"/>
        </p:nvPicPr>
        <p:blipFill>
          <a:blip r:embed="rId14"/>
          <a:srcRect/>
          <a:stretch>
            <a:fillRect/>
          </a:stretch>
        </p:blipFill>
        <p:spPr>
          <a:xfrm>
            <a:off x="11406315" y="3518380"/>
            <a:ext cx="201443" cy="201443"/>
          </a:xfrm>
          <a:prstGeom prst="rect">
            <a:avLst/>
          </a:prstGeom>
        </p:spPr>
      </p:pic>
      <p:pic>
        <p:nvPicPr>
          <p:cNvPr id="47" name="PHẠM DUYÊN 28 - 9Slide.vn">
            <a:extLst>
              <a:ext uri="{FF2B5EF4-FFF2-40B4-BE49-F238E27FC236}">
                <a16:creationId xmlns:a16="http://schemas.microsoft.com/office/drawing/2014/main" id="{F6983C91-B90C-7FB3-4D0D-F2E31E1050FF}"/>
              </a:ext>
            </a:extLst>
          </p:cNvPr>
          <p:cNvPicPr>
            <a:picLocks noChangeAspect="1"/>
          </p:cNvPicPr>
          <p:nvPr userDrawn="1"/>
        </p:nvPicPr>
        <p:blipFill>
          <a:blip r:embed="rId14"/>
          <a:srcRect/>
          <a:stretch>
            <a:fillRect/>
          </a:stretch>
        </p:blipFill>
        <p:spPr>
          <a:xfrm>
            <a:off x="11304959" y="3294825"/>
            <a:ext cx="160907" cy="160907"/>
          </a:xfrm>
          <a:prstGeom prst="rect">
            <a:avLst/>
          </a:prstGeom>
        </p:spPr>
      </p:pic>
      <p:pic>
        <p:nvPicPr>
          <p:cNvPr id="48" name="PHẠM DUYÊN 29 - 9Slide.vn">
            <a:extLst>
              <a:ext uri="{FF2B5EF4-FFF2-40B4-BE49-F238E27FC236}">
                <a16:creationId xmlns:a16="http://schemas.microsoft.com/office/drawing/2014/main" id="{759832EC-C11C-9BE2-2AD4-70FD90E244A8}"/>
              </a:ext>
            </a:extLst>
          </p:cNvPr>
          <p:cNvPicPr>
            <a:picLocks noChangeAspect="1"/>
          </p:cNvPicPr>
          <p:nvPr userDrawn="1"/>
        </p:nvPicPr>
        <p:blipFill>
          <a:blip r:embed="rId14"/>
          <a:srcRect/>
          <a:stretch>
            <a:fillRect/>
          </a:stretch>
        </p:blipFill>
        <p:spPr>
          <a:xfrm>
            <a:off x="11206080" y="3093381"/>
            <a:ext cx="164591" cy="164591"/>
          </a:xfrm>
          <a:prstGeom prst="rect">
            <a:avLst/>
          </a:prstGeom>
        </p:spPr>
      </p:pic>
    </p:spTree>
    <p:extLst>
      <p:ext uri="{BB962C8B-B14F-4D97-AF65-F5344CB8AC3E}">
        <p14:creationId xmlns:p14="http://schemas.microsoft.com/office/powerpoint/2010/main" val="74017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53" name="PHẠM DUYÊN 1 - 9Slide.vn">
            <a:extLst>
              <a:ext uri="{FF2B5EF4-FFF2-40B4-BE49-F238E27FC236}">
                <a16:creationId xmlns:a16="http://schemas.microsoft.com/office/drawing/2014/main" id="{AECC9CBC-4F95-F55A-18C8-E004B739A98B}"/>
              </a:ext>
            </a:extLst>
          </p:cNvPr>
          <p:cNvGrpSpPr/>
          <p:nvPr userDrawn="1"/>
        </p:nvGrpSpPr>
        <p:grpSpPr>
          <a:xfrm>
            <a:off x="229520" y="215900"/>
            <a:ext cx="11732960" cy="6426200"/>
            <a:chOff x="730319" y="673100"/>
            <a:chExt cx="10731362" cy="5511800"/>
          </a:xfrm>
        </p:grpSpPr>
        <p:sp>
          <p:nvSpPr>
            <p:cNvPr id="54" name="Rectangle 53">
              <a:extLst>
                <a:ext uri="{FF2B5EF4-FFF2-40B4-BE49-F238E27FC236}">
                  <a16:creationId xmlns:a16="http://schemas.microsoft.com/office/drawing/2014/main" id="{A076DFF6-5627-C112-B107-3724E149960D}"/>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D5DB7ED-FDF2-0BCE-18FB-6CD2BDC28CEF}"/>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HẠM DUYÊN 2 - 9Slide.vn">
            <a:extLst>
              <a:ext uri="{FF2B5EF4-FFF2-40B4-BE49-F238E27FC236}">
                <a16:creationId xmlns:a16="http://schemas.microsoft.com/office/drawing/2014/main" id="{5581A660-D587-3A10-05EB-13E1D4EAA973}"/>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3 - 9Slide.vn">
            <a:extLst>
              <a:ext uri="{FF2B5EF4-FFF2-40B4-BE49-F238E27FC236}">
                <a16:creationId xmlns:a16="http://schemas.microsoft.com/office/drawing/2014/main" id="{654C6283-E46E-1844-8E6B-AAEB7EF7C65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25" name="PHẠM DUYÊN 4 - 9Slide.vn">
            <a:extLst>
              <a:ext uri="{FF2B5EF4-FFF2-40B4-BE49-F238E27FC236}">
                <a16:creationId xmlns:a16="http://schemas.microsoft.com/office/drawing/2014/main" id="{A15F0882-2A57-5762-4D82-CABAE94BC9E7}"/>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26" name="PHẠM DUYÊN 5 - 9Slide.vn">
            <a:extLst>
              <a:ext uri="{FF2B5EF4-FFF2-40B4-BE49-F238E27FC236}">
                <a16:creationId xmlns:a16="http://schemas.microsoft.com/office/drawing/2014/main" id="{66343F0E-E929-AADB-4B00-914745216544}"/>
              </a:ext>
            </a:extLst>
          </p:cNvPr>
          <p:cNvPicPr>
            <a:picLocks noChangeAspect="1"/>
          </p:cNvPicPr>
          <p:nvPr userDrawn="1"/>
        </p:nvPicPr>
        <p:blipFill>
          <a:blip r:embed="rId4"/>
          <a:srcRect/>
          <a:stretch>
            <a:fillRect/>
          </a:stretch>
        </p:blipFill>
        <p:spPr>
          <a:xfrm>
            <a:off x="11195834" y="1"/>
            <a:ext cx="996166" cy="1929619"/>
          </a:xfrm>
          <a:prstGeom prst="rect">
            <a:avLst/>
          </a:prstGeom>
        </p:spPr>
      </p:pic>
      <p:pic>
        <p:nvPicPr>
          <p:cNvPr id="29" name="PHẠM DUYÊN 6 - 9Slide.vn">
            <a:extLst>
              <a:ext uri="{FF2B5EF4-FFF2-40B4-BE49-F238E27FC236}">
                <a16:creationId xmlns:a16="http://schemas.microsoft.com/office/drawing/2014/main" id="{041AB2E0-DA93-22A6-E843-6E8EB91FAC4B}"/>
              </a:ext>
            </a:extLst>
          </p:cNvPr>
          <p:cNvPicPr>
            <a:picLocks noChangeAspect="1"/>
          </p:cNvPicPr>
          <p:nvPr userDrawn="1"/>
        </p:nvPicPr>
        <p:blipFill>
          <a:blip r:embed="rId5"/>
          <a:srcRect/>
          <a:stretch>
            <a:fillRect/>
          </a:stretch>
        </p:blipFill>
        <p:spPr>
          <a:xfrm>
            <a:off x="-65785" y="4577492"/>
            <a:ext cx="917012" cy="2394808"/>
          </a:xfrm>
          <a:prstGeom prst="rect">
            <a:avLst/>
          </a:prstGeom>
          <a:effectLst>
            <a:outerShdw blurRad="50800" dist="38100" algn="l" rotWithShape="0">
              <a:prstClr val="black">
                <a:alpha val="40000"/>
              </a:prstClr>
            </a:outerShdw>
          </a:effectLst>
        </p:spPr>
      </p:pic>
      <p:pic>
        <p:nvPicPr>
          <p:cNvPr id="30" name="PHẠM DUYÊN 7 - 9Slide.vn">
            <a:extLst>
              <a:ext uri="{FF2B5EF4-FFF2-40B4-BE49-F238E27FC236}">
                <a16:creationId xmlns:a16="http://schemas.microsoft.com/office/drawing/2014/main" id="{CF8CBA4D-9DEF-C40F-28DB-24D628674212}"/>
              </a:ext>
            </a:extLst>
          </p:cNvPr>
          <p:cNvPicPr>
            <a:picLocks noChangeAspect="1"/>
          </p:cNvPicPr>
          <p:nvPr userDrawn="1"/>
        </p:nvPicPr>
        <p:blipFill>
          <a:blip r:embed="rId6"/>
          <a:srcRect/>
          <a:stretch>
            <a:fillRect/>
          </a:stretch>
        </p:blipFill>
        <p:spPr>
          <a:xfrm>
            <a:off x="1033235" y="6086423"/>
            <a:ext cx="728978" cy="720777"/>
          </a:xfrm>
          <a:prstGeom prst="rect">
            <a:avLst/>
          </a:prstGeom>
          <a:effectLst>
            <a:outerShdw blurRad="50800" dist="38100" algn="l" rotWithShape="0">
              <a:prstClr val="black">
                <a:alpha val="40000"/>
              </a:prstClr>
            </a:outerShdw>
          </a:effectLst>
        </p:spPr>
      </p:pic>
      <p:pic>
        <p:nvPicPr>
          <p:cNvPr id="31" name="PHẠM DUYÊN 8 - 9Slide.vn">
            <a:extLst>
              <a:ext uri="{FF2B5EF4-FFF2-40B4-BE49-F238E27FC236}">
                <a16:creationId xmlns:a16="http://schemas.microsoft.com/office/drawing/2014/main" id="{B450226E-7629-C429-2277-F15D2211E690}"/>
              </a:ext>
            </a:extLst>
          </p:cNvPr>
          <p:cNvPicPr>
            <a:picLocks noChangeAspect="1"/>
          </p:cNvPicPr>
          <p:nvPr userDrawn="1"/>
        </p:nvPicPr>
        <p:blipFill>
          <a:blip r:embed="rId7"/>
          <a:srcRect/>
          <a:stretch>
            <a:fillRect/>
          </a:stretch>
        </p:blipFill>
        <p:spPr>
          <a:xfrm>
            <a:off x="2028361" y="5870376"/>
            <a:ext cx="1794339" cy="974924"/>
          </a:xfrm>
          <a:prstGeom prst="rect">
            <a:avLst/>
          </a:prstGeom>
          <a:effectLst>
            <a:outerShdw blurRad="50800" dist="38100" algn="l" rotWithShape="0">
              <a:prstClr val="black">
                <a:alpha val="40000"/>
              </a:prstClr>
            </a:outerShdw>
          </a:effectLst>
        </p:spPr>
      </p:pic>
      <p:pic>
        <p:nvPicPr>
          <p:cNvPr id="32" name="PHẠM DUYÊN 9 - 9Slide.vn">
            <a:extLst>
              <a:ext uri="{FF2B5EF4-FFF2-40B4-BE49-F238E27FC236}">
                <a16:creationId xmlns:a16="http://schemas.microsoft.com/office/drawing/2014/main" id="{5A6A092A-D5AE-9EF2-3EB9-6B338FA80C47}"/>
              </a:ext>
            </a:extLst>
          </p:cNvPr>
          <p:cNvPicPr>
            <a:picLocks noChangeAspect="1"/>
          </p:cNvPicPr>
          <p:nvPr userDrawn="1"/>
        </p:nvPicPr>
        <p:blipFill>
          <a:blip r:embed="rId8"/>
          <a:srcRect/>
          <a:stretch>
            <a:fillRect/>
          </a:stretch>
        </p:blipFill>
        <p:spPr>
          <a:xfrm>
            <a:off x="9415865" y="5676901"/>
            <a:ext cx="490360" cy="1126186"/>
          </a:xfrm>
          <a:prstGeom prst="rect">
            <a:avLst/>
          </a:prstGeom>
          <a:effectLst>
            <a:outerShdw blurRad="50800" dist="38100" algn="l" rotWithShape="0">
              <a:prstClr val="black">
                <a:alpha val="40000"/>
              </a:prstClr>
            </a:outerShdw>
          </a:effectLst>
        </p:spPr>
      </p:pic>
      <p:pic>
        <p:nvPicPr>
          <p:cNvPr id="34" name="PHẠM DUYÊN 10 - 9Slide.vn">
            <a:extLst>
              <a:ext uri="{FF2B5EF4-FFF2-40B4-BE49-F238E27FC236}">
                <a16:creationId xmlns:a16="http://schemas.microsoft.com/office/drawing/2014/main" id="{3641EF05-F082-CEAF-7AE0-CD43CAC03F8E}"/>
              </a:ext>
            </a:extLst>
          </p:cNvPr>
          <p:cNvPicPr>
            <a:picLocks noChangeAspect="1"/>
          </p:cNvPicPr>
          <p:nvPr userDrawn="1"/>
        </p:nvPicPr>
        <p:blipFill>
          <a:blip r:embed="rId9"/>
          <a:srcRect/>
          <a:stretch>
            <a:fillRect/>
          </a:stretch>
        </p:blipFill>
        <p:spPr>
          <a:xfrm>
            <a:off x="10108227" y="4323604"/>
            <a:ext cx="2099014" cy="2621036"/>
          </a:xfrm>
          <a:prstGeom prst="rect">
            <a:avLst/>
          </a:prstGeom>
          <a:effectLst>
            <a:outerShdw blurRad="50800" dist="38100" algn="l" rotWithShape="0">
              <a:prstClr val="black">
                <a:alpha val="40000"/>
              </a:prstClr>
            </a:outerShdw>
          </a:effectLst>
        </p:spPr>
      </p:pic>
      <p:pic>
        <p:nvPicPr>
          <p:cNvPr id="35" name="PHẠM DUYÊN 11 - 9Slide.vn">
            <a:extLst>
              <a:ext uri="{FF2B5EF4-FFF2-40B4-BE49-F238E27FC236}">
                <a16:creationId xmlns:a16="http://schemas.microsoft.com/office/drawing/2014/main" id="{CACE4481-C13D-4605-51D1-0F18F86DC345}"/>
              </a:ext>
            </a:extLst>
          </p:cNvPr>
          <p:cNvPicPr>
            <a:picLocks noChangeAspect="1"/>
          </p:cNvPicPr>
          <p:nvPr userDrawn="1"/>
        </p:nvPicPr>
        <p:blipFill>
          <a:blip r:embed="rId10"/>
          <a:srcRect/>
          <a:stretch>
            <a:fillRect/>
          </a:stretch>
        </p:blipFill>
        <p:spPr>
          <a:xfrm>
            <a:off x="8338049" y="6179676"/>
            <a:ext cx="831352" cy="650186"/>
          </a:xfrm>
          <a:prstGeom prst="rect">
            <a:avLst/>
          </a:prstGeom>
          <a:effectLst>
            <a:outerShdw blurRad="50800" dist="38100" algn="l" rotWithShape="0">
              <a:prstClr val="black">
                <a:alpha val="40000"/>
              </a:prstClr>
            </a:outerShdw>
          </a:effectLst>
        </p:spPr>
      </p:pic>
      <p:pic>
        <p:nvPicPr>
          <p:cNvPr id="36" name="PHẠM DUYÊN 12 - 9Slide.vn">
            <a:extLst>
              <a:ext uri="{FF2B5EF4-FFF2-40B4-BE49-F238E27FC236}">
                <a16:creationId xmlns:a16="http://schemas.microsoft.com/office/drawing/2014/main" id="{DC04C558-13AE-EA62-E82F-40F2478388A3}"/>
              </a:ext>
            </a:extLst>
          </p:cNvPr>
          <p:cNvPicPr>
            <a:picLocks noChangeAspect="1"/>
          </p:cNvPicPr>
          <p:nvPr userDrawn="1"/>
        </p:nvPicPr>
        <p:blipFill>
          <a:blip r:embed="rId11"/>
          <a:srcRect/>
          <a:stretch>
            <a:fillRect/>
          </a:stretch>
        </p:blipFill>
        <p:spPr>
          <a:xfrm>
            <a:off x="9100364" y="5944217"/>
            <a:ext cx="248595" cy="248595"/>
          </a:xfrm>
          <a:prstGeom prst="rect">
            <a:avLst/>
          </a:prstGeom>
          <a:effectLst>
            <a:outerShdw blurRad="50800" dist="38100" algn="l" rotWithShape="0">
              <a:prstClr val="black">
                <a:alpha val="40000"/>
              </a:prstClr>
            </a:outerShdw>
          </a:effectLst>
        </p:spPr>
      </p:pic>
      <p:pic>
        <p:nvPicPr>
          <p:cNvPr id="37" name="PHẠM DUYÊN 13 - 9Slide.vn">
            <a:extLst>
              <a:ext uri="{FF2B5EF4-FFF2-40B4-BE49-F238E27FC236}">
                <a16:creationId xmlns:a16="http://schemas.microsoft.com/office/drawing/2014/main" id="{CA7C3ADB-AD9A-04D5-13FF-A95307156D08}"/>
              </a:ext>
            </a:extLst>
          </p:cNvPr>
          <p:cNvPicPr>
            <a:picLocks noChangeAspect="1"/>
          </p:cNvPicPr>
          <p:nvPr userDrawn="1"/>
        </p:nvPicPr>
        <p:blipFill>
          <a:blip r:embed="rId11"/>
          <a:srcRect/>
          <a:stretch>
            <a:fillRect/>
          </a:stretch>
        </p:blipFill>
        <p:spPr>
          <a:xfrm>
            <a:off x="8975284" y="5668336"/>
            <a:ext cx="198569" cy="198569"/>
          </a:xfrm>
          <a:prstGeom prst="rect">
            <a:avLst/>
          </a:prstGeom>
          <a:effectLst>
            <a:outerShdw blurRad="50800" dist="38100" algn="l" rotWithShape="0">
              <a:prstClr val="black">
                <a:alpha val="40000"/>
              </a:prstClr>
            </a:outerShdw>
          </a:effectLst>
        </p:spPr>
      </p:pic>
      <p:pic>
        <p:nvPicPr>
          <p:cNvPr id="38" name="PHẠM DUYÊN 14 - 9Slide.vn">
            <a:extLst>
              <a:ext uri="{FF2B5EF4-FFF2-40B4-BE49-F238E27FC236}">
                <a16:creationId xmlns:a16="http://schemas.microsoft.com/office/drawing/2014/main" id="{78916703-FD8D-A2CF-9599-17819F32419D}"/>
              </a:ext>
            </a:extLst>
          </p:cNvPr>
          <p:cNvPicPr>
            <a:picLocks noChangeAspect="1"/>
          </p:cNvPicPr>
          <p:nvPr userDrawn="1"/>
        </p:nvPicPr>
        <p:blipFill>
          <a:blip r:embed="rId11"/>
          <a:srcRect/>
          <a:stretch>
            <a:fillRect/>
          </a:stretch>
        </p:blipFill>
        <p:spPr>
          <a:xfrm>
            <a:off x="8853261" y="5419741"/>
            <a:ext cx="203117" cy="203117"/>
          </a:xfrm>
          <a:prstGeom prst="rect">
            <a:avLst/>
          </a:prstGeom>
          <a:effectLst>
            <a:outerShdw blurRad="50800" dist="38100" algn="l" rotWithShape="0">
              <a:prstClr val="black">
                <a:alpha val="40000"/>
              </a:prstClr>
            </a:outerShdw>
          </a:effectLst>
        </p:spPr>
      </p:pic>
      <p:pic>
        <p:nvPicPr>
          <p:cNvPr id="39" name="PHẠM DUYÊN 15 - 9Slide.vn">
            <a:extLst>
              <a:ext uri="{FF2B5EF4-FFF2-40B4-BE49-F238E27FC236}">
                <a16:creationId xmlns:a16="http://schemas.microsoft.com/office/drawing/2014/main" id="{AFC096DA-44C9-514D-D448-E5D546028B6A}"/>
              </a:ext>
            </a:extLst>
          </p:cNvPr>
          <p:cNvPicPr>
            <a:picLocks noChangeAspect="1"/>
          </p:cNvPicPr>
          <p:nvPr userDrawn="1"/>
        </p:nvPicPr>
        <p:blipFill>
          <a:blip r:embed="rId11"/>
          <a:srcRect/>
          <a:stretch>
            <a:fillRect/>
          </a:stretch>
        </p:blipFill>
        <p:spPr>
          <a:xfrm>
            <a:off x="1817867" y="5944011"/>
            <a:ext cx="248595" cy="248595"/>
          </a:xfrm>
          <a:prstGeom prst="rect">
            <a:avLst/>
          </a:prstGeom>
          <a:effectLst>
            <a:outerShdw blurRad="50800" dist="38100" algn="l" rotWithShape="0">
              <a:prstClr val="black">
                <a:alpha val="40000"/>
              </a:prstClr>
            </a:outerShdw>
          </a:effectLst>
        </p:spPr>
      </p:pic>
      <p:pic>
        <p:nvPicPr>
          <p:cNvPr id="40" name="PHẠM DUYÊN 16 - 9Slide.vn">
            <a:extLst>
              <a:ext uri="{FF2B5EF4-FFF2-40B4-BE49-F238E27FC236}">
                <a16:creationId xmlns:a16="http://schemas.microsoft.com/office/drawing/2014/main" id="{00B24CAF-381B-7E0F-26EC-0676CC69CF5A}"/>
              </a:ext>
            </a:extLst>
          </p:cNvPr>
          <p:cNvPicPr>
            <a:picLocks noChangeAspect="1"/>
          </p:cNvPicPr>
          <p:nvPr userDrawn="1"/>
        </p:nvPicPr>
        <p:blipFill>
          <a:blip r:embed="rId11"/>
          <a:srcRect/>
          <a:stretch>
            <a:fillRect/>
          </a:stretch>
        </p:blipFill>
        <p:spPr>
          <a:xfrm>
            <a:off x="1692787" y="5668130"/>
            <a:ext cx="198569" cy="198569"/>
          </a:xfrm>
          <a:prstGeom prst="rect">
            <a:avLst/>
          </a:prstGeom>
          <a:effectLst>
            <a:outerShdw blurRad="50800" dist="38100" algn="l" rotWithShape="0">
              <a:prstClr val="black">
                <a:alpha val="40000"/>
              </a:prstClr>
            </a:outerShdw>
          </a:effectLst>
        </p:spPr>
      </p:pic>
      <p:pic>
        <p:nvPicPr>
          <p:cNvPr id="41" name="PHẠM DUYÊN 17 - 9Slide.vn">
            <a:extLst>
              <a:ext uri="{FF2B5EF4-FFF2-40B4-BE49-F238E27FC236}">
                <a16:creationId xmlns:a16="http://schemas.microsoft.com/office/drawing/2014/main" id="{730A7BC8-0FB1-42F2-D9C5-00C82DFEC247}"/>
              </a:ext>
            </a:extLst>
          </p:cNvPr>
          <p:cNvPicPr>
            <a:picLocks noChangeAspect="1"/>
          </p:cNvPicPr>
          <p:nvPr userDrawn="1"/>
        </p:nvPicPr>
        <p:blipFill>
          <a:blip r:embed="rId11"/>
          <a:srcRect/>
          <a:stretch>
            <a:fillRect/>
          </a:stretch>
        </p:blipFill>
        <p:spPr>
          <a:xfrm>
            <a:off x="1570764" y="5419535"/>
            <a:ext cx="203117" cy="203117"/>
          </a:xfrm>
          <a:prstGeom prst="rect">
            <a:avLst/>
          </a:prstGeom>
          <a:effectLst>
            <a:outerShdw blurRad="50800" dist="38100" algn="l" rotWithShape="0">
              <a:prstClr val="black">
                <a:alpha val="40000"/>
              </a:prstClr>
            </a:outerShdw>
          </a:effectLst>
        </p:spPr>
      </p:pic>
      <p:pic>
        <p:nvPicPr>
          <p:cNvPr id="43" name="PHẠM DUYÊN 18 - 9Slide.vn">
            <a:extLst>
              <a:ext uri="{FF2B5EF4-FFF2-40B4-BE49-F238E27FC236}">
                <a16:creationId xmlns:a16="http://schemas.microsoft.com/office/drawing/2014/main" id="{8D8FF54E-A78F-5CF6-25F5-1E258AE66EAB}"/>
              </a:ext>
            </a:extLst>
          </p:cNvPr>
          <p:cNvPicPr>
            <a:picLocks noChangeAspect="1"/>
          </p:cNvPicPr>
          <p:nvPr userDrawn="1"/>
        </p:nvPicPr>
        <p:blipFill rotWithShape="1">
          <a:blip r:embed="rId12"/>
          <a:srcRect b="43773"/>
          <a:stretch/>
        </p:blipFill>
        <p:spPr>
          <a:xfrm>
            <a:off x="4514001" y="6172201"/>
            <a:ext cx="1374951" cy="685799"/>
          </a:xfrm>
          <a:prstGeom prst="rect">
            <a:avLst/>
          </a:prstGeom>
          <a:effectLst>
            <a:outerShdw blurRad="50800" dist="38100" algn="l" rotWithShape="0">
              <a:prstClr val="black">
                <a:alpha val="40000"/>
              </a:prstClr>
            </a:outerShdw>
          </a:effectLst>
        </p:spPr>
      </p:pic>
      <p:pic>
        <p:nvPicPr>
          <p:cNvPr id="44" name="PHẠM DUYÊN 19 - 9Slide.vn">
            <a:extLst>
              <a:ext uri="{FF2B5EF4-FFF2-40B4-BE49-F238E27FC236}">
                <a16:creationId xmlns:a16="http://schemas.microsoft.com/office/drawing/2014/main" id="{4842B0E4-3CEB-2663-9C6D-23BE4E55C888}"/>
              </a:ext>
            </a:extLst>
          </p:cNvPr>
          <p:cNvPicPr>
            <a:picLocks noChangeAspect="1"/>
          </p:cNvPicPr>
          <p:nvPr userDrawn="1"/>
        </p:nvPicPr>
        <p:blipFill>
          <a:blip r:embed="rId11"/>
          <a:srcRect/>
          <a:stretch>
            <a:fillRect/>
          </a:stretch>
        </p:blipFill>
        <p:spPr>
          <a:xfrm>
            <a:off x="8023799" y="6143358"/>
            <a:ext cx="248595" cy="248595"/>
          </a:xfrm>
          <a:prstGeom prst="rect">
            <a:avLst/>
          </a:prstGeom>
          <a:effectLst>
            <a:outerShdw blurRad="50800" dist="38100" algn="l" rotWithShape="0">
              <a:prstClr val="black">
                <a:alpha val="40000"/>
              </a:prstClr>
            </a:outerShdw>
          </a:effectLst>
        </p:spPr>
      </p:pic>
      <p:pic>
        <p:nvPicPr>
          <p:cNvPr id="45" name="PHẠM DUYÊN 20 - 9Slide.vn">
            <a:extLst>
              <a:ext uri="{FF2B5EF4-FFF2-40B4-BE49-F238E27FC236}">
                <a16:creationId xmlns:a16="http://schemas.microsoft.com/office/drawing/2014/main" id="{076A1C7C-ADD3-531E-C343-2C4DECD18EA7}"/>
              </a:ext>
            </a:extLst>
          </p:cNvPr>
          <p:cNvPicPr>
            <a:picLocks noChangeAspect="1"/>
          </p:cNvPicPr>
          <p:nvPr userDrawn="1"/>
        </p:nvPicPr>
        <p:blipFill>
          <a:blip r:embed="rId11"/>
          <a:srcRect/>
          <a:stretch>
            <a:fillRect/>
          </a:stretch>
        </p:blipFill>
        <p:spPr>
          <a:xfrm>
            <a:off x="7898720" y="5867477"/>
            <a:ext cx="198569" cy="198569"/>
          </a:xfrm>
          <a:prstGeom prst="rect">
            <a:avLst/>
          </a:prstGeom>
          <a:effectLst>
            <a:outerShdw blurRad="50800" dist="38100" algn="l" rotWithShape="0">
              <a:prstClr val="black">
                <a:alpha val="40000"/>
              </a:prstClr>
            </a:outerShdw>
          </a:effectLst>
        </p:spPr>
      </p:pic>
      <p:pic>
        <p:nvPicPr>
          <p:cNvPr id="46" name="PHẠM DUYÊN 21 - 9Slide.vn">
            <a:extLst>
              <a:ext uri="{FF2B5EF4-FFF2-40B4-BE49-F238E27FC236}">
                <a16:creationId xmlns:a16="http://schemas.microsoft.com/office/drawing/2014/main" id="{5849971F-3C26-598D-17B1-0C55C600EE68}"/>
              </a:ext>
            </a:extLst>
          </p:cNvPr>
          <p:cNvPicPr>
            <a:picLocks noChangeAspect="1"/>
          </p:cNvPicPr>
          <p:nvPr userDrawn="1"/>
        </p:nvPicPr>
        <p:blipFill>
          <a:blip r:embed="rId11"/>
          <a:srcRect/>
          <a:stretch>
            <a:fillRect/>
          </a:stretch>
        </p:blipFill>
        <p:spPr>
          <a:xfrm>
            <a:off x="7776696" y="5618882"/>
            <a:ext cx="203117" cy="20311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53" name="PHẠM DUYÊN 1 - 9Slide.vn">
            <a:extLst>
              <a:ext uri="{FF2B5EF4-FFF2-40B4-BE49-F238E27FC236}">
                <a16:creationId xmlns:a16="http://schemas.microsoft.com/office/drawing/2014/main" id="{AECC9CBC-4F95-F55A-18C8-E004B739A98B}"/>
              </a:ext>
            </a:extLst>
          </p:cNvPr>
          <p:cNvGrpSpPr/>
          <p:nvPr userDrawn="1"/>
        </p:nvGrpSpPr>
        <p:grpSpPr>
          <a:xfrm>
            <a:off x="229520" y="215900"/>
            <a:ext cx="11732960" cy="4566585"/>
            <a:chOff x="730319" y="673100"/>
            <a:chExt cx="10731362" cy="5511800"/>
          </a:xfrm>
        </p:grpSpPr>
        <p:sp>
          <p:nvSpPr>
            <p:cNvPr id="54" name="Rectangle 53">
              <a:extLst>
                <a:ext uri="{FF2B5EF4-FFF2-40B4-BE49-F238E27FC236}">
                  <a16:creationId xmlns:a16="http://schemas.microsoft.com/office/drawing/2014/main" id="{A076DFF6-5627-C112-B107-3724E149960D}"/>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D5DB7ED-FDF2-0BCE-18FB-6CD2BDC28CEF}"/>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HẠM DUYÊN 2 - 9Slide.vn">
            <a:extLst>
              <a:ext uri="{FF2B5EF4-FFF2-40B4-BE49-F238E27FC236}">
                <a16:creationId xmlns:a16="http://schemas.microsoft.com/office/drawing/2014/main" id="{5581A660-D587-3A10-05EB-13E1D4EAA973}"/>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3 - 9Slide.vn">
            <a:extLst>
              <a:ext uri="{FF2B5EF4-FFF2-40B4-BE49-F238E27FC236}">
                <a16:creationId xmlns:a16="http://schemas.microsoft.com/office/drawing/2014/main" id="{654C6283-E46E-1844-8E6B-AAEB7EF7C65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25" name="PHẠM DUYÊN 4 - 9Slide.vn">
            <a:extLst>
              <a:ext uri="{FF2B5EF4-FFF2-40B4-BE49-F238E27FC236}">
                <a16:creationId xmlns:a16="http://schemas.microsoft.com/office/drawing/2014/main" id="{A15F0882-2A57-5762-4D82-CABAE94BC9E7}"/>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26" name="PHẠM DUYÊN 5 - 9Slide.vn">
            <a:extLst>
              <a:ext uri="{FF2B5EF4-FFF2-40B4-BE49-F238E27FC236}">
                <a16:creationId xmlns:a16="http://schemas.microsoft.com/office/drawing/2014/main" id="{66343F0E-E929-AADB-4B00-914745216544}"/>
              </a:ext>
            </a:extLst>
          </p:cNvPr>
          <p:cNvPicPr>
            <a:picLocks noChangeAspect="1"/>
          </p:cNvPicPr>
          <p:nvPr userDrawn="1"/>
        </p:nvPicPr>
        <p:blipFill>
          <a:blip r:embed="rId4"/>
          <a:srcRect/>
          <a:stretch>
            <a:fillRect/>
          </a:stretch>
        </p:blipFill>
        <p:spPr>
          <a:xfrm>
            <a:off x="11195834" y="1"/>
            <a:ext cx="996166" cy="1929619"/>
          </a:xfrm>
          <a:prstGeom prst="rect">
            <a:avLst/>
          </a:prstGeom>
        </p:spPr>
      </p:pic>
      <p:pic>
        <p:nvPicPr>
          <p:cNvPr id="29" name="PHẠM DUYÊN 6 - 9Slide.vn">
            <a:extLst>
              <a:ext uri="{FF2B5EF4-FFF2-40B4-BE49-F238E27FC236}">
                <a16:creationId xmlns:a16="http://schemas.microsoft.com/office/drawing/2014/main" id="{041AB2E0-DA93-22A6-E843-6E8EB91FAC4B}"/>
              </a:ext>
            </a:extLst>
          </p:cNvPr>
          <p:cNvPicPr>
            <a:picLocks noChangeAspect="1"/>
          </p:cNvPicPr>
          <p:nvPr userDrawn="1"/>
        </p:nvPicPr>
        <p:blipFill>
          <a:blip r:embed="rId5"/>
          <a:srcRect/>
          <a:stretch>
            <a:fillRect/>
          </a:stretch>
        </p:blipFill>
        <p:spPr>
          <a:xfrm>
            <a:off x="-65785" y="4577492"/>
            <a:ext cx="917012" cy="2394808"/>
          </a:xfrm>
          <a:prstGeom prst="rect">
            <a:avLst/>
          </a:prstGeom>
          <a:effectLst>
            <a:outerShdw blurRad="50800" dist="38100" algn="l" rotWithShape="0">
              <a:prstClr val="black">
                <a:alpha val="40000"/>
              </a:prstClr>
            </a:outerShdw>
          </a:effectLst>
        </p:spPr>
      </p:pic>
      <p:pic>
        <p:nvPicPr>
          <p:cNvPr id="30" name="PHẠM DUYÊN 7 - 9Slide.vn">
            <a:extLst>
              <a:ext uri="{FF2B5EF4-FFF2-40B4-BE49-F238E27FC236}">
                <a16:creationId xmlns:a16="http://schemas.microsoft.com/office/drawing/2014/main" id="{CF8CBA4D-9DEF-C40F-28DB-24D628674212}"/>
              </a:ext>
            </a:extLst>
          </p:cNvPr>
          <p:cNvPicPr>
            <a:picLocks noChangeAspect="1"/>
          </p:cNvPicPr>
          <p:nvPr userDrawn="1"/>
        </p:nvPicPr>
        <p:blipFill>
          <a:blip r:embed="rId6"/>
          <a:srcRect/>
          <a:stretch>
            <a:fillRect/>
          </a:stretch>
        </p:blipFill>
        <p:spPr>
          <a:xfrm>
            <a:off x="1033235" y="6086423"/>
            <a:ext cx="728978" cy="720777"/>
          </a:xfrm>
          <a:prstGeom prst="rect">
            <a:avLst/>
          </a:prstGeom>
          <a:effectLst>
            <a:outerShdw blurRad="50800" dist="38100" algn="l" rotWithShape="0">
              <a:prstClr val="black">
                <a:alpha val="40000"/>
              </a:prstClr>
            </a:outerShdw>
          </a:effectLst>
        </p:spPr>
      </p:pic>
      <p:pic>
        <p:nvPicPr>
          <p:cNvPr id="31" name="PHẠM DUYÊN 8 - 9Slide.vn">
            <a:extLst>
              <a:ext uri="{FF2B5EF4-FFF2-40B4-BE49-F238E27FC236}">
                <a16:creationId xmlns:a16="http://schemas.microsoft.com/office/drawing/2014/main" id="{B450226E-7629-C429-2277-F15D2211E690}"/>
              </a:ext>
            </a:extLst>
          </p:cNvPr>
          <p:cNvPicPr>
            <a:picLocks noChangeAspect="1"/>
          </p:cNvPicPr>
          <p:nvPr userDrawn="1"/>
        </p:nvPicPr>
        <p:blipFill>
          <a:blip r:embed="rId7"/>
          <a:srcRect/>
          <a:stretch>
            <a:fillRect/>
          </a:stretch>
        </p:blipFill>
        <p:spPr>
          <a:xfrm>
            <a:off x="2028361" y="5870376"/>
            <a:ext cx="1794339" cy="974924"/>
          </a:xfrm>
          <a:prstGeom prst="rect">
            <a:avLst/>
          </a:prstGeom>
          <a:effectLst>
            <a:outerShdw blurRad="50800" dist="38100" algn="l" rotWithShape="0">
              <a:prstClr val="black">
                <a:alpha val="40000"/>
              </a:prstClr>
            </a:outerShdw>
          </a:effectLst>
        </p:spPr>
      </p:pic>
      <p:pic>
        <p:nvPicPr>
          <p:cNvPr id="32" name="PHẠM DUYÊN 9 - 9Slide.vn">
            <a:extLst>
              <a:ext uri="{FF2B5EF4-FFF2-40B4-BE49-F238E27FC236}">
                <a16:creationId xmlns:a16="http://schemas.microsoft.com/office/drawing/2014/main" id="{5A6A092A-D5AE-9EF2-3EB9-6B338FA80C47}"/>
              </a:ext>
            </a:extLst>
          </p:cNvPr>
          <p:cNvPicPr>
            <a:picLocks noChangeAspect="1"/>
          </p:cNvPicPr>
          <p:nvPr userDrawn="1"/>
        </p:nvPicPr>
        <p:blipFill>
          <a:blip r:embed="rId8"/>
          <a:srcRect/>
          <a:stretch>
            <a:fillRect/>
          </a:stretch>
        </p:blipFill>
        <p:spPr>
          <a:xfrm>
            <a:off x="9415865" y="5676901"/>
            <a:ext cx="490360" cy="1126186"/>
          </a:xfrm>
          <a:prstGeom prst="rect">
            <a:avLst/>
          </a:prstGeom>
          <a:effectLst>
            <a:outerShdw blurRad="50800" dist="38100" algn="l" rotWithShape="0">
              <a:prstClr val="black">
                <a:alpha val="40000"/>
              </a:prstClr>
            </a:outerShdw>
          </a:effectLst>
        </p:spPr>
      </p:pic>
      <p:pic>
        <p:nvPicPr>
          <p:cNvPr id="34" name="PHẠM DUYÊN 10 - 9Slide.vn">
            <a:extLst>
              <a:ext uri="{FF2B5EF4-FFF2-40B4-BE49-F238E27FC236}">
                <a16:creationId xmlns:a16="http://schemas.microsoft.com/office/drawing/2014/main" id="{3641EF05-F082-CEAF-7AE0-CD43CAC03F8E}"/>
              </a:ext>
            </a:extLst>
          </p:cNvPr>
          <p:cNvPicPr>
            <a:picLocks noChangeAspect="1"/>
          </p:cNvPicPr>
          <p:nvPr userDrawn="1"/>
        </p:nvPicPr>
        <p:blipFill>
          <a:blip r:embed="rId9"/>
          <a:srcRect/>
          <a:stretch>
            <a:fillRect/>
          </a:stretch>
        </p:blipFill>
        <p:spPr>
          <a:xfrm>
            <a:off x="10108227" y="4323604"/>
            <a:ext cx="2099014" cy="2621036"/>
          </a:xfrm>
          <a:prstGeom prst="rect">
            <a:avLst/>
          </a:prstGeom>
          <a:effectLst>
            <a:outerShdw blurRad="50800" dist="38100" algn="l" rotWithShape="0">
              <a:prstClr val="black">
                <a:alpha val="40000"/>
              </a:prstClr>
            </a:outerShdw>
          </a:effectLst>
        </p:spPr>
      </p:pic>
      <p:pic>
        <p:nvPicPr>
          <p:cNvPr id="35" name="PHẠM DUYÊN 11 - 9Slide.vn">
            <a:extLst>
              <a:ext uri="{FF2B5EF4-FFF2-40B4-BE49-F238E27FC236}">
                <a16:creationId xmlns:a16="http://schemas.microsoft.com/office/drawing/2014/main" id="{CACE4481-C13D-4605-51D1-0F18F86DC345}"/>
              </a:ext>
            </a:extLst>
          </p:cNvPr>
          <p:cNvPicPr>
            <a:picLocks noChangeAspect="1"/>
          </p:cNvPicPr>
          <p:nvPr userDrawn="1"/>
        </p:nvPicPr>
        <p:blipFill>
          <a:blip r:embed="rId10"/>
          <a:srcRect/>
          <a:stretch>
            <a:fillRect/>
          </a:stretch>
        </p:blipFill>
        <p:spPr>
          <a:xfrm>
            <a:off x="8338049" y="6179676"/>
            <a:ext cx="831352" cy="650186"/>
          </a:xfrm>
          <a:prstGeom prst="rect">
            <a:avLst/>
          </a:prstGeom>
          <a:effectLst>
            <a:outerShdw blurRad="50800" dist="38100" algn="l" rotWithShape="0">
              <a:prstClr val="black">
                <a:alpha val="40000"/>
              </a:prstClr>
            </a:outerShdw>
          </a:effectLst>
        </p:spPr>
      </p:pic>
      <p:pic>
        <p:nvPicPr>
          <p:cNvPr id="36" name="PHẠM DUYÊN 12 - 9Slide.vn">
            <a:extLst>
              <a:ext uri="{FF2B5EF4-FFF2-40B4-BE49-F238E27FC236}">
                <a16:creationId xmlns:a16="http://schemas.microsoft.com/office/drawing/2014/main" id="{DC04C558-13AE-EA62-E82F-40F2478388A3}"/>
              </a:ext>
            </a:extLst>
          </p:cNvPr>
          <p:cNvPicPr>
            <a:picLocks noChangeAspect="1"/>
          </p:cNvPicPr>
          <p:nvPr userDrawn="1"/>
        </p:nvPicPr>
        <p:blipFill>
          <a:blip r:embed="rId11"/>
          <a:srcRect/>
          <a:stretch>
            <a:fillRect/>
          </a:stretch>
        </p:blipFill>
        <p:spPr>
          <a:xfrm>
            <a:off x="9100364" y="5944217"/>
            <a:ext cx="248595" cy="248595"/>
          </a:xfrm>
          <a:prstGeom prst="rect">
            <a:avLst/>
          </a:prstGeom>
          <a:effectLst>
            <a:outerShdw blurRad="50800" dist="38100" algn="l" rotWithShape="0">
              <a:prstClr val="black">
                <a:alpha val="40000"/>
              </a:prstClr>
            </a:outerShdw>
          </a:effectLst>
        </p:spPr>
      </p:pic>
      <p:pic>
        <p:nvPicPr>
          <p:cNvPr id="37" name="PHẠM DUYÊN 13 - 9Slide.vn">
            <a:extLst>
              <a:ext uri="{FF2B5EF4-FFF2-40B4-BE49-F238E27FC236}">
                <a16:creationId xmlns:a16="http://schemas.microsoft.com/office/drawing/2014/main" id="{CA7C3ADB-AD9A-04D5-13FF-A95307156D08}"/>
              </a:ext>
            </a:extLst>
          </p:cNvPr>
          <p:cNvPicPr>
            <a:picLocks noChangeAspect="1"/>
          </p:cNvPicPr>
          <p:nvPr userDrawn="1"/>
        </p:nvPicPr>
        <p:blipFill>
          <a:blip r:embed="rId11"/>
          <a:srcRect/>
          <a:stretch>
            <a:fillRect/>
          </a:stretch>
        </p:blipFill>
        <p:spPr>
          <a:xfrm>
            <a:off x="8975284" y="5668336"/>
            <a:ext cx="198569" cy="198569"/>
          </a:xfrm>
          <a:prstGeom prst="rect">
            <a:avLst/>
          </a:prstGeom>
          <a:effectLst>
            <a:outerShdw blurRad="50800" dist="38100" algn="l" rotWithShape="0">
              <a:prstClr val="black">
                <a:alpha val="40000"/>
              </a:prstClr>
            </a:outerShdw>
          </a:effectLst>
        </p:spPr>
      </p:pic>
      <p:pic>
        <p:nvPicPr>
          <p:cNvPr id="38" name="PHẠM DUYÊN 14 - 9Slide.vn">
            <a:extLst>
              <a:ext uri="{FF2B5EF4-FFF2-40B4-BE49-F238E27FC236}">
                <a16:creationId xmlns:a16="http://schemas.microsoft.com/office/drawing/2014/main" id="{78916703-FD8D-A2CF-9599-17819F32419D}"/>
              </a:ext>
            </a:extLst>
          </p:cNvPr>
          <p:cNvPicPr>
            <a:picLocks noChangeAspect="1"/>
          </p:cNvPicPr>
          <p:nvPr userDrawn="1"/>
        </p:nvPicPr>
        <p:blipFill>
          <a:blip r:embed="rId11"/>
          <a:srcRect/>
          <a:stretch>
            <a:fillRect/>
          </a:stretch>
        </p:blipFill>
        <p:spPr>
          <a:xfrm>
            <a:off x="8853261" y="5419741"/>
            <a:ext cx="203117" cy="203117"/>
          </a:xfrm>
          <a:prstGeom prst="rect">
            <a:avLst/>
          </a:prstGeom>
          <a:effectLst>
            <a:outerShdw blurRad="50800" dist="38100" algn="l" rotWithShape="0">
              <a:prstClr val="black">
                <a:alpha val="40000"/>
              </a:prstClr>
            </a:outerShdw>
          </a:effectLst>
        </p:spPr>
      </p:pic>
      <p:pic>
        <p:nvPicPr>
          <p:cNvPr id="39" name="PHẠM DUYÊN 15 - 9Slide.vn">
            <a:extLst>
              <a:ext uri="{FF2B5EF4-FFF2-40B4-BE49-F238E27FC236}">
                <a16:creationId xmlns:a16="http://schemas.microsoft.com/office/drawing/2014/main" id="{AFC096DA-44C9-514D-D448-E5D546028B6A}"/>
              </a:ext>
            </a:extLst>
          </p:cNvPr>
          <p:cNvPicPr>
            <a:picLocks noChangeAspect="1"/>
          </p:cNvPicPr>
          <p:nvPr userDrawn="1"/>
        </p:nvPicPr>
        <p:blipFill>
          <a:blip r:embed="rId11"/>
          <a:srcRect/>
          <a:stretch>
            <a:fillRect/>
          </a:stretch>
        </p:blipFill>
        <p:spPr>
          <a:xfrm>
            <a:off x="1817867" y="5944011"/>
            <a:ext cx="248595" cy="248595"/>
          </a:xfrm>
          <a:prstGeom prst="rect">
            <a:avLst/>
          </a:prstGeom>
          <a:effectLst>
            <a:outerShdw blurRad="50800" dist="38100" algn="l" rotWithShape="0">
              <a:prstClr val="black">
                <a:alpha val="40000"/>
              </a:prstClr>
            </a:outerShdw>
          </a:effectLst>
        </p:spPr>
      </p:pic>
      <p:pic>
        <p:nvPicPr>
          <p:cNvPr id="40" name="PHẠM DUYÊN 16 - 9Slide.vn">
            <a:extLst>
              <a:ext uri="{FF2B5EF4-FFF2-40B4-BE49-F238E27FC236}">
                <a16:creationId xmlns:a16="http://schemas.microsoft.com/office/drawing/2014/main" id="{00B24CAF-381B-7E0F-26EC-0676CC69CF5A}"/>
              </a:ext>
            </a:extLst>
          </p:cNvPr>
          <p:cNvPicPr>
            <a:picLocks noChangeAspect="1"/>
          </p:cNvPicPr>
          <p:nvPr userDrawn="1"/>
        </p:nvPicPr>
        <p:blipFill>
          <a:blip r:embed="rId11"/>
          <a:srcRect/>
          <a:stretch>
            <a:fillRect/>
          </a:stretch>
        </p:blipFill>
        <p:spPr>
          <a:xfrm>
            <a:off x="1692787" y="5668130"/>
            <a:ext cx="198569" cy="198569"/>
          </a:xfrm>
          <a:prstGeom prst="rect">
            <a:avLst/>
          </a:prstGeom>
          <a:effectLst>
            <a:outerShdw blurRad="50800" dist="38100" algn="l" rotWithShape="0">
              <a:prstClr val="black">
                <a:alpha val="40000"/>
              </a:prstClr>
            </a:outerShdw>
          </a:effectLst>
        </p:spPr>
      </p:pic>
      <p:pic>
        <p:nvPicPr>
          <p:cNvPr id="41" name="PHẠM DUYÊN 17 - 9Slide.vn">
            <a:extLst>
              <a:ext uri="{FF2B5EF4-FFF2-40B4-BE49-F238E27FC236}">
                <a16:creationId xmlns:a16="http://schemas.microsoft.com/office/drawing/2014/main" id="{730A7BC8-0FB1-42F2-D9C5-00C82DFEC247}"/>
              </a:ext>
            </a:extLst>
          </p:cNvPr>
          <p:cNvPicPr>
            <a:picLocks noChangeAspect="1"/>
          </p:cNvPicPr>
          <p:nvPr userDrawn="1"/>
        </p:nvPicPr>
        <p:blipFill>
          <a:blip r:embed="rId11"/>
          <a:srcRect/>
          <a:stretch>
            <a:fillRect/>
          </a:stretch>
        </p:blipFill>
        <p:spPr>
          <a:xfrm>
            <a:off x="1570764" y="5419535"/>
            <a:ext cx="203117" cy="203117"/>
          </a:xfrm>
          <a:prstGeom prst="rect">
            <a:avLst/>
          </a:prstGeom>
          <a:effectLst>
            <a:outerShdw blurRad="50800" dist="38100" algn="l" rotWithShape="0">
              <a:prstClr val="black">
                <a:alpha val="40000"/>
              </a:prstClr>
            </a:outerShdw>
          </a:effectLst>
        </p:spPr>
      </p:pic>
      <p:pic>
        <p:nvPicPr>
          <p:cNvPr id="43" name="PHẠM DUYÊN 18 - 9Slide.vn">
            <a:extLst>
              <a:ext uri="{FF2B5EF4-FFF2-40B4-BE49-F238E27FC236}">
                <a16:creationId xmlns:a16="http://schemas.microsoft.com/office/drawing/2014/main" id="{8D8FF54E-A78F-5CF6-25F5-1E258AE66EAB}"/>
              </a:ext>
            </a:extLst>
          </p:cNvPr>
          <p:cNvPicPr>
            <a:picLocks noChangeAspect="1"/>
          </p:cNvPicPr>
          <p:nvPr userDrawn="1"/>
        </p:nvPicPr>
        <p:blipFill rotWithShape="1">
          <a:blip r:embed="rId12"/>
          <a:srcRect b="43773"/>
          <a:stretch/>
        </p:blipFill>
        <p:spPr>
          <a:xfrm>
            <a:off x="4514001" y="6172201"/>
            <a:ext cx="1374951" cy="685799"/>
          </a:xfrm>
          <a:prstGeom prst="rect">
            <a:avLst/>
          </a:prstGeom>
          <a:effectLst>
            <a:outerShdw blurRad="50800" dist="38100" algn="l" rotWithShape="0">
              <a:prstClr val="black">
                <a:alpha val="40000"/>
              </a:prstClr>
            </a:outerShdw>
          </a:effectLst>
        </p:spPr>
      </p:pic>
      <p:pic>
        <p:nvPicPr>
          <p:cNvPr id="44" name="PHẠM DUYÊN 19 - 9Slide.vn">
            <a:extLst>
              <a:ext uri="{FF2B5EF4-FFF2-40B4-BE49-F238E27FC236}">
                <a16:creationId xmlns:a16="http://schemas.microsoft.com/office/drawing/2014/main" id="{4842B0E4-3CEB-2663-9C6D-23BE4E55C888}"/>
              </a:ext>
            </a:extLst>
          </p:cNvPr>
          <p:cNvPicPr>
            <a:picLocks noChangeAspect="1"/>
          </p:cNvPicPr>
          <p:nvPr userDrawn="1"/>
        </p:nvPicPr>
        <p:blipFill>
          <a:blip r:embed="rId11"/>
          <a:srcRect/>
          <a:stretch>
            <a:fillRect/>
          </a:stretch>
        </p:blipFill>
        <p:spPr>
          <a:xfrm>
            <a:off x="8023799" y="6143358"/>
            <a:ext cx="248595" cy="248595"/>
          </a:xfrm>
          <a:prstGeom prst="rect">
            <a:avLst/>
          </a:prstGeom>
          <a:effectLst>
            <a:outerShdw blurRad="50800" dist="38100" algn="l" rotWithShape="0">
              <a:prstClr val="black">
                <a:alpha val="40000"/>
              </a:prstClr>
            </a:outerShdw>
          </a:effectLst>
        </p:spPr>
      </p:pic>
      <p:pic>
        <p:nvPicPr>
          <p:cNvPr id="45" name="PHẠM DUYÊN 20 - 9Slide.vn">
            <a:extLst>
              <a:ext uri="{FF2B5EF4-FFF2-40B4-BE49-F238E27FC236}">
                <a16:creationId xmlns:a16="http://schemas.microsoft.com/office/drawing/2014/main" id="{076A1C7C-ADD3-531E-C343-2C4DECD18EA7}"/>
              </a:ext>
            </a:extLst>
          </p:cNvPr>
          <p:cNvPicPr>
            <a:picLocks noChangeAspect="1"/>
          </p:cNvPicPr>
          <p:nvPr userDrawn="1"/>
        </p:nvPicPr>
        <p:blipFill>
          <a:blip r:embed="rId11"/>
          <a:srcRect/>
          <a:stretch>
            <a:fillRect/>
          </a:stretch>
        </p:blipFill>
        <p:spPr>
          <a:xfrm>
            <a:off x="7898720" y="5867477"/>
            <a:ext cx="198569" cy="198569"/>
          </a:xfrm>
          <a:prstGeom prst="rect">
            <a:avLst/>
          </a:prstGeom>
          <a:effectLst>
            <a:outerShdw blurRad="50800" dist="38100" algn="l" rotWithShape="0">
              <a:prstClr val="black">
                <a:alpha val="40000"/>
              </a:prstClr>
            </a:outerShdw>
          </a:effectLst>
        </p:spPr>
      </p:pic>
      <p:pic>
        <p:nvPicPr>
          <p:cNvPr id="46" name="PHẠM DUYÊN 21 - 9Slide.vn">
            <a:extLst>
              <a:ext uri="{FF2B5EF4-FFF2-40B4-BE49-F238E27FC236}">
                <a16:creationId xmlns:a16="http://schemas.microsoft.com/office/drawing/2014/main" id="{5849971F-3C26-598D-17B1-0C55C600EE68}"/>
              </a:ext>
            </a:extLst>
          </p:cNvPr>
          <p:cNvPicPr>
            <a:picLocks noChangeAspect="1"/>
          </p:cNvPicPr>
          <p:nvPr userDrawn="1"/>
        </p:nvPicPr>
        <p:blipFill>
          <a:blip r:embed="rId11"/>
          <a:srcRect/>
          <a:stretch>
            <a:fillRect/>
          </a:stretch>
        </p:blipFill>
        <p:spPr>
          <a:xfrm>
            <a:off x="7776696" y="5618882"/>
            <a:ext cx="203117" cy="20311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42448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53" name="PHẠM DUYÊN 1 - 9Slide.vn">
            <a:extLst>
              <a:ext uri="{FF2B5EF4-FFF2-40B4-BE49-F238E27FC236}">
                <a16:creationId xmlns:a16="http://schemas.microsoft.com/office/drawing/2014/main" id="{AECC9CBC-4F95-F55A-18C8-E004B739A98B}"/>
              </a:ext>
            </a:extLst>
          </p:cNvPr>
          <p:cNvGrpSpPr/>
          <p:nvPr userDrawn="1"/>
        </p:nvGrpSpPr>
        <p:grpSpPr>
          <a:xfrm>
            <a:off x="229520" y="215900"/>
            <a:ext cx="11732960" cy="6426200"/>
            <a:chOff x="730319" y="673100"/>
            <a:chExt cx="10731362" cy="5511800"/>
          </a:xfrm>
        </p:grpSpPr>
        <p:sp>
          <p:nvSpPr>
            <p:cNvPr id="54" name="Rectangle 53">
              <a:extLst>
                <a:ext uri="{FF2B5EF4-FFF2-40B4-BE49-F238E27FC236}">
                  <a16:creationId xmlns:a16="http://schemas.microsoft.com/office/drawing/2014/main" id="{A076DFF6-5627-C112-B107-3724E149960D}"/>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D5DB7ED-FDF2-0BCE-18FB-6CD2BDC28CEF}"/>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HẠM DUYÊN 2 - 9Slide.vn">
            <a:extLst>
              <a:ext uri="{FF2B5EF4-FFF2-40B4-BE49-F238E27FC236}">
                <a16:creationId xmlns:a16="http://schemas.microsoft.com/office/drawing/2014/main" id="{5581A660-D587-3A10-05EB-13E1D4EAA973}"/>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3 - 9Slide.vn">
            <a:extLst>
              <a:ext uri="{FF2B5EF4-FFF2-40B4-BE49-F238E27FC236}">
                <a16:creationId xmlns:a16="http://schemas.microsoft.com/office/drawing/2014/main" id="{654C6283-E46E-1844-8E6B-AAEB7EF7C65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25" name="PHẠM DUYÊN 4 - 9Slide.vn">
            <a:extLst>
              <a:ext uri="{FF2B5EF4-FFF2-40B4-BE49-F238E27FC236}">
                <a16:creationId xmlns:a16="http://schemas.microsoft.com/office/drawing/2014/main" id="{A15F0882-2A57-5762-4D82-CABAE94BC9E7}"/>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26" name="PHẠM DUYÊN 5 - 9Slide.vn">
            <a:extLst>
              <a:ext uri="{FF2B5EF4-FFF2-40B4-BE49-F238E27FC236}">
                <a16:creationId xmlns:a16="http://schemas.microsoft.com/office/drawing/2014/main" id="{66343F0E-E929-AADB-4B00-914745216544}"/>
              </a:ext>
            </a:extLst>
          </p:cNvPr>
          <p:cNvPicPr>
            <a:picLocks noChangeAspect="1"/>
          </p:cNvPicPr>
          <p:nvPr userDrawn="1"/>
        </p:nvPicPr>
        <p:blipFill>
          <a:blip r:embed="rId4"/>
          <a:srcRect/>
          <a:stretch>
            <a:fillRect/>
          </a:stretch>
        </p:blipFill>
        <p:spPr>
          <a:xfrm>
            <a:off x="11423656" y="76201"/>
            <a:ext cx="642122" cy="1243820"/>
          </a:xfrm>
          <a:prstGeom prst="rect">
            <a:avLst/>
          </a:prstGeom>
        </p:spPr>
      </p:pic>
      <p:grpSp>
        <p:nvGrpSpPr>
          <p:cNvPr id="4" name="PHẠM DUYÊN 6 - 9Slide.vn">
            <a:extLst>
              <a:ext uri="{FF2B5EF4-FFF2-40B4-BE49-F238E27FC236}">
                <a16:creationId xmlns:a16="http://schemas.microsoft.com/office/drawing/2014/main" id="{6E3E0BF6-BFF1-CEDD-7478-BE80279AC501}"/>
              </a:ext>
            </a:extLst>
          </p:cNvPr>
          <p:cNvGrpSpPr/>
          <p:nvPr userDrawn="1"/>
        </p:nvGrpSpPr>
        <p:grpSpPr>
          <a:xfrm>
            <a:off x="-6133" y="5251110"/>
            <a:ext cx="4057434" cy="1631772"/>
            <a:chOff x="-65785" y="4577492"/>
            <a:chExt cx="5954737" cy="2394808"/>
          </a:xfrm>
        </p:grpSpPr>
        <p:pic>
          <p:nvPicPr>
            <p:cNvPr id="29" name="Picture 6">
              <a:extLst>
                <a:ext uri="{FF2B5EF4-FFF2-40B4-BE49-F238E27FC236}">
                  <a16:creationId xmlns:a16="http://schemas.microsoft.com/office/drawing/2014/main" id="{041AB2E0-DA93-22A6-E843-6E8EB91FAC4B}"/>
                </a:ext>
              </a:extLst>
            </p:cNvPr>
            <p:cNvPicPr>
              <a:picLocks noChangeAspect="1"/>
            </p:cNvPicPr>
            <p:nvPr userDrawn="1"/>
          </p:nvPicPr>
          <p:blipFill>
            <a:blip r:embed="rId5"/>
            <a:srcRect/>
            <a:stretch>
              <a:fillRect/>
            </a:stretch>
          </p:blipFill>
          <p:spPr>
            <a:xfrm>
              <a:off x="-65785" y="4577492"/>
              <a:ext cx="917012" cy="2394808"/>
            </a:xfrm>
            <a:prstGeom prst="rect">
              <a:avLst/>
            </a:prstGeom>
            <a:effectLst>
              <a:outerShdw blurRad="50800" dist="38100" algn="l" rotWithShape="0">
                <a:prstClr val="black">
                  <a:alpha val="40000"/>
                </a:prstClr>
              </a:outerShdw>
            </a:effectLst>
          </p:spPr>
        </p:pic>
        <p:pic>
          <p:nvPicPr>
            <p:cNvPr id="30" name="Picture 7">
              <a:extLst>
                <a:ext uri="{FF2B5EF4-FFF2-40B4-BE49-F238E27FC236}">
                  <a16:creationId xmlns:a16="http://schemas.microsoft.com/office/drawing/2014/main" id="{CF8CBA4D-9DEF-C40F-28DB-24D628674212}"/>
                </a:ext>
              </a:extLst>
            </p:cNvPr>
            <p:cNvPicPr>
              <a:picLocks noChangeAspect="1"/>
            </p:cNvPicPr>
            <p:nvPr userDrawn="1"/>
          </p:nvPicPr>
          <p:blipFill>
            <a:blip r:embed="rId6"/>
            <a:srcRect/>
            <a:stretch>
              <a:fillRect/>
            </a:stretch>
          </p:blipFill>
          <p:spPr>
            <a:xfrm>
              <a:off x="1012267" y="6156318"/>
              <a:ext cx="728977" cy="720776"/>
            </a:xfrm>
            <a:prstGeom prst="rect">
              <a:avLst/>
            </a:prstGeom>
            <a:effectLst>
              <a:outerShdw blurRad="50800" dist="38100" algn="l" rotWithShape="0">
                <a:prstClr val="black">
                  <a:alpha val="40000"/>
                </a:prstClr>
              </a:outerShdw>
            </a:effectLst>
          </p:spPr>
        </p:pic>
        <p:pic>
          <p:nvPicPr>
            <p:cNvPr id="31" name="Picture 8">
              <a:extLst>
                <a:ext uri="{FF2B5EF4-FFF2-40B4-BE49-F238E27FC236}">
                  <a16:creationId xmlns:a16="http://schemas.microsoft.com/office/drawing/2014/main" id="{B450226E-7629-C429-2277-F15D2211E690}"/>
                </a:ext>
              </a:extLst>
            </p:cNvPr>
            <p:cNvPicPr>
              <a:picLocks noChangeAspect="1"/>
            </p:cNvPicPr>
            <p:nvPr userDrawn="1"/>
          </p:nvPicPr>
          <p:blipFill>
            <a:blip r:embed="rId7"/>
            <a:srcRect/>
            <a:stretch>
              <a:fillRect/>
            </a:stretch>
          </p:blipFill>
          <p:spPr>
            <a:xfrm>
              <a:off x="1993413" y="5939889"/>
              <a:ext cx="1794339" cy="974924"/>
            </a:xfrm>
            <a:prstGeom prst="rect">
              <a:avLst/>
            </a:prstGeom>
            <a:effectLst>
              <a:outerShdw blurRad="50800" dist="38100" algn="l" rotWithShape="0">
                <a:prstClr val="black">
                  <a:alpha val="40000"/>
                </a:prstClr>
              </a:outerShdw>
            </a:effectLst>
          </p:spPr>
        </p:pic>
        <p:pic>
          <p:nvPicPr>
            <p:cNvPr id="39" name="Picture 16">
              <a:extLst>
                <a:ext uri="{FF2B5EF4-FFF2-40B4-BE49-F238E27FC236}">
                  <a16:creationId xmlns:a16="http://schemas.microsoft.com/office/drawing/2014/main" id="{AFC096DA-44C9-514D-D448-E5D546028B6A}"/>
                </a:ext>
              </a:extLst>
            </p:cNvPr>
            <p:cNvPicPr>
              <a:picLocks noChangeAspect="1"/>
            </p:cNvPicPr>
            <p:nvPr userDrawn="1"/>
          </p:nvPicPr>
          <p:blipFill>
            <a:blip r:embed="rId8"/>
            <a:srcRect/>
            <a:stretch>
              <a:fillRect/>
            </a:stretch>
          </p:blipFill>
          <p:spPr>
            <a:xfrm>
              <a:off x="1817867" y="5944011"/>
              <a:ext cx="248595" cy="248595"/>
            </a:xfrm>
            <a:prstGeom prst="rect">
              <a:avLst/>
            </a:prstGeom>
            <a:effectLst>
              <a:outerShdw blurRad="50800" dist="38100" algn="l" rotWithShape="0">
                <a:prstClr val="black">
                  <a:alpha val="40000"/>
                </a:prstClr>
              </a:outerShdw>
            </a:effectLst>
          </p:spPr>
        </p:pic>
        <p:pic>
          <p:nvPicPr>
            <p:cNvPr id="40" name="Picture 17">
              <a:extLst>
                <a:ext uri="{FF2B5EF4-FFF2-40B4-BE49-F238E27FC236}">
                  <a16:creationId xmlns:a16="http://schemas.microsoft.com/office/drawing/2014/main" id="{00B24CAF-381B-7E0F-26EC-0676CC69CF5A}"/>
                </a:ext>
              </a:extLst>
            </p:cNvPr>
            <p:cNvPicPr>
              <a:picLocks noChangeAspect="1"/>
            </p:cNvPicPr>
            <p:nvPr userDrawn="1"/>
          </p:nvPicPr>
          <p:blipFill>
            <a:blip r:embed="rId8"/>
            <a:srcRect/>
            <a:stretch>
              <a:fillRect/>
            </a:stretch>
          </p:blipFill>
          <p:spPr>
            <a:xfrm>
              <a:off x="1692787" y="5668130"/>
              <a:ext cx="198569" cy="198569"/>
            </a:xfrm>
            <a:prstGeom prst="rect">
              <a:avLst/>
            </a:prstGeom>
            <a:effectLst>
              <a:outerShdw blurRad="50800" dist="38100" algn="l" rotWithShape="0">
                <a:prstClr val="black">
                  <a:alpha val="40000"/>
                </a:prstClr>
              </a:outerShdw>
            </a:effectLst>
          </p:spPr>
        </p:pic>
        <p:pic>
          <p:nvPicPr>
            <p:cNvPr id="41" name="Picture 18">
              <a:extLst>
                <a:ext uri="{FF2B5EF4-FFF2-40B4-BE49-F238E27FC236}">
                  <a16:creationId xmlns:a16="http://schemas.microsoft.com/office/drawing/2014/main" id="{730A7BC8-0FB1-42F2-D9C5-00C82DFEC247}"/>
                </a:ext>
              </a:extLst>
            </p:cNvPr>
            <p:cNvPicPr>
              <a:picLocks noChangeAspect="1"/>
            </p:cNvPicPr>
            <p:nvPr userDrawn="1"/>
          </p:nvPicPr>
          <p:blipFill>
            <a:blip r:embed="rId8"/>
            <a:srcRect/>
            <a:stretch>
              <a:fillRect/>
            </a:stretch>
          </p:blipFill>
          <p:spPr>
            <a:xfrm>
              <a:off x="1570764" y="5419535"/>
              <a:ext cx="203117" cy="203117"/>
            </a:xfrm>
            <a:prstGeom prst="rect">
              <a:avLst/>
            </a:prstGeom>
            <a:effectLst>
              <a:outerShdw blurRad="50800" dist="38100" algn="l" rotWithShape="0">
                <a:prstClr val="black">
                  <a:alpha val="40000"/>
                </a:prstClr>
              </a:outerShdw>
            </a:effectLst>
          </p:spPr>
        </p:pic>
        <p:pic>
          <p:nvPicPr>
            <p:cNvPr id="43" name="Picture 20">
              <a:extLst>
                <a:ext uri="{FF2B5EF4-FFF2-40B4-BE49-F238E27FC236}">
                  <a16:creationId xmlns:a16="http://schemas.microsoft.com/office/drawing/2014/main" id="{8D8FF54E-A78F-5CF6-25F5-1E258AE66EAB}"/>
                </a:ext>
              </a:extLst>
            </p:cNvPr>
            <p:cNvPicPr>
              <a:picLocks noChangeAspect="1"/>
            </p:cNvPicPr>
            <p:nvPr userDrawn="1"/>
          </p:nvPicPr>
          <p:blipFill rotWithShape="1">
            <a:blip r:embed="rId9"/>
            <a:srcRect b="43773"/>
            <a:stretch/>
          </p:blipFill>
          <p:spPr>
            <a:xfrm>
              <a:off x="4514001" y="6249984"/>
              <a:ext cx="1374951" cy="685799"/>
            </a:xfrm>
            <a:prstGeom prst="rect">
              <a:avLst/>
            </a:prstGeom>
            <a:effectLst>
              <a:outerShdw blurRad="50800" dist="38100" algn="l" rotWithShape="0">
                <a:prstClr val="black">
                  <a:alpha val="40000"/>
                </a:prstClr>
              </a:outerShdw>
            </a:effectLst>
          </p:spPr>
        </p:pic>
      </p:grpSp>
      <p:grpSp>
        <p:nvGrpSpPr>
          <p:cNvPr id="5" name="PHẠM DUYÊN 7 - 9Slide.vn">
            <a:extLst>
              <a:ext uri="{FF2B5EF4-FFF2-40B4-BE49-F238E27FC236}">
                <a16:creationId xmlns:a16="http://schemas.microsoft.com/office/drawing/2014/main" id="{983981C1-1B63-556D-9693-24963CD7EEB3}"/>
              </a:ext>
            </a:extLst>
          </p:cNvPr>
          <p:cNvGrpSpPr/>
          <p:nvPr userDrawn="1"/>
        </p:nvGrpSpPr>
        <p:grpSpPr>
          <a:xfrm>
            <a:off x="10210799" y="5824860"/>
            <a:ext cx="1958341" cy="1030879"/>
            <a:chOff x="7776696" y="4323604"/>
            <a:chExt cx="4430545" cy="2621036"/>
          </a:xfrm>
        </p:grpSpPr>
        <p:pic>
          <p:nvPicPr>
            <p:cNvPr id="32" name="Picture 9">
              <a:extLst>
                <a:ext uri="{FF2B5EF4-FFF2-40B4-BE49-F238E27FC236}">
                  <a16:creationId xmlns:a16="http://schemas.microsoft.com/office/drawing/2014/main" id="{5A6A092A-D5AE-9EF2-3EB9-6B338FA80C47}"/>
                </a:ext>
              </a:extLst>
            </p:cNvPr>
            <p:cNvPicPr>
              <a:picLocks noChangeAspect="1"/>
            </p:cNvPicPr>
            <p:nvPr userDrawn="1"/>
          </p:nvPicPr>
          <p:blipFill>
            <a:blip r:embed="rId10"/>
            <a:srcRect/>
            <a:stretch>
              <a:fillRect/>
            </a:stretch>
          </p:blipFill>
          <p:spPr>
            <a:xfrm>
              <a:off x="9415865" y="5676901"/>
              <a:ext cx="490360" cy="1126186"/>
            </a:xfrm>
            <a:prstGeom prst="rect">
              <a:avLst/>
            </a:prstGeom>
            <a:effectLst>
              <a:outerShdw blurRad="50800" dist="38100" algn="l" rotWithShape="0">
                <a:prstClr val="black">
                  <a:alpha val="40000"/>
                </a:prstClr>
              </a:outerShdw>
            </a:effectLst>
          </p:spPr>
        </p:pic>
        <p:pic>
          <p:nvPicPr>
            <p:cNvPr id="34" name="Picture 11">
              <a:extLst>
                <a:ext uri="{FF2B5EF4-FFF2-40B4-BE49-F238E27FC236}">
                  <a16:creationId xmlns:a16="http://schemas.microsoft.com/office/drawing/2014/main" id="{3641EF05-F082-CEAF-7AE0-CD43CAC03F8E}"/>
                </a:ext>
              </a:extLst>
            </p:cNvPr>
            <p:cNvPicPr>
              <a:picLocks noChangeAspect="1"/>
            </p:cNvPicPr>
            <p:nvPr userDrawn="1"/>
          </p:nvPicPr>
          <p:blipFill>
            <a:blip r:embed="rId11"/>
            <a:srcRect/>
            <a:stretch>
              <a:fillRect/>
            </a:stretch>
          </p:blipFill>
          <p:spPr>
            <a:xfrm>
              <a:off x="10108227" y="4323604"/>
              <a:ext cx="2099014" cy="2621036"/>
            </a:xfrm>
            <a:prstGeom prst="rect">
              <a:avLst/>
            </a:prstGeom>
            <a:effectLst>
              <a:outerShdw blurRad="50800" dist="38100" algn="l" rotWithShape="0">
                <a:prstClr val="black">
                  <a:alpha val="40000"/>
                </a:prstClr>
              </a:outerShdw>
            </a:effectLst>
          </p:spPr>
        </p:pic>
        <p:pic>
          <p:nvPicPr>
            <p:cNvPr id="35" name="Picture 12">
              <a:extLst>
                <a:ext uri="{FF2B5EF4-FFF2-40B4-BE49-F238E27FC236}">
                  <a16:creationId xmlns:a16="http://schemas.microsoft.com/office/drawing/2014/main" id="{CACE4481-C13D-4605-51D1-0F18F86DC345}"/>
                </a:ext>
              </a:extLst>
            </p:cNvPr>
            <p:cNvPicPr>
              <a:picLocks noChangeAspect="1"/>
            </p:cNvPicPr>
            <p:nvPr userDrawn="1"/>
          </p:nvPicPr>
          <p:blipFill>
            <a:blip r:embed="rId12"/>
            <a:srcRect/>
            <a:stretch>
              <a:fillRect/>
            </a:stretch>
          </p:blipFill>
          <p:spPr>
            <a:xfrm>
              <a:off x="8338049" y="6179676"/>
              <a:ext cx="831352" cy="650186"/>
            </a:xfrm>
            <a:prstGeom prst="rect">
              <a:avLst/>
            </a:prstGeom>
            <a:effectLst>
              <a:outerShdw blurRad="50800" dist="38100" algn="l" rotWithShape="0">
                <a:prstClr val="black">
                  <a:alpha val="40000"/>
                </a:prstClr>
              </a:outerShdw>
            </a:effectLst>
          </p:spPr>
        </p:pic>
        <p:pic>
          <p:nvPicPr>
            <p:cNvPr id="36" name="Picture 13">
              <a:extLst>
                <a:ext uri="{FF2B5EF4-FFF2-40B4-BE49-F238E27FC236}">
                  <a16:creationId xmlns:a16="http://schemas.microsoft.com/office/drawing/2014/main" id="{DC04C558-13AE-EA62-E82F-40F2478388A3}"/>
                </a:ext>
              </a:extLst>
            </p:cNvPr>
            <p:cNvPicPr>
              <a:picLocks noChangeAspect="1"/>
            </p:cNvPicPr>
            <p:nvPr userDrawn="1"/>
          </p:nvPicPr>
          <p:blipFill>
            <a:blip r:embed="rId8"/>
            <a:srcRect/>
            <a:stretch>
              <a:fillRect/>
            </a:stretch>
          </p:blipFill>
          <p:spPr>
            <a:xfrm>
              <a:off x="9100364" y="5944217"/>
              <a:ext cx="248595" cy="248595"/>
            </a:xfrm>
            <a:prstGeom prst="rect">
              <a:avLst/>
            </a:prstGeom>
            <a:effectLst>
              <a:outerShdw blurRad="50800" dist="38100" algn="l" rotWithShape="0">
                <a:prstClr val="black">
                  <a:alpha val="40000"/>
                </a:prstClr>
              </a:outerShdw>
            </a:effectLst>
          </p:spPr>
        </p:pic>
        <p:pic>
          <p:nvPicPr>
            <p:cNvPr id="37" name="Picture 14">
              <a:extLst>
                <a:ext uri="{FF2B5EF4-FFF2-40B4-BE49-F238E27FC236}">
                  <a16:creationId xmlns:a16="http://schemas.microsoft.com/office/drawing/2014/main" id="{CA7C3ADB-AD9A-04D5-13FF-A95307156D08}"/>
                </a:ext>
              </a:extLst>
            </p:cNvPr>
            <p:cNvPicPr>
              <a:picLocks noChangeAspect="1"/>
            </p:cNvPicPr>
            <p:nvPr userDrawn="1"/>
          </p:nvPicPr>
          <p:blipFill>
            <a:blip r:embed="rId8"/>
            <a:srcRect/>
            <a:stretch>
              <a:fillRect/>
            </a:stretch>
          </p:blipFill>
          <p:spPr>
            <a:xfrm>
              <a:off x="8975284" y="5668336"/>
              <a:ext cx="198569" cy="198569"/>
            </a:xfrm>
            <a:prstGeom prst="rect">
              <a:avLst/>
            </a:prstGeom>
            <a:effectLst>
              <a:outerShdw blurRad="50800" dist="38100" algn="l" rotWithShape="0">
                <a:prstClr val="black">
                  <a:alpha val="40000"/>
                </a:prstClr>
              </a:outerShdw>
            </a:effectLst>
          </p:spPr>
        </p:pic>
        <p:pic>
          <p:nvPicPr>
            <p:cNvPr id="38" name="Picture 15">
              <a:extLst>
                <a:ext uri="{FF2B5EF4-FFF2-40B4-BE49-F238E27FC236}">
                  <a16:creationId xmlns:a16="http://schemas.microsoft.com/office/drawing/2014/main" id="{78916703-FD8D-A2CF-9599-17819F32419D}"/>
                </a:ext>
              </a:extLst>
            </p:cNvPr>
            <p:cNvPicPr>
              <a:picLocks noChangeAspect="1"/>
            </p:cNvPicPr>
            <p:nvPr userDrawn="1"/>
          </p:nvPicPr>
          <p:blipFill>
            <a:blip r:embed="rId8"/>
            <a:srcRect/>
            <a:stretch>
              <a:fillRect/>
            </a:stretch>
          </p:blipFill>
          <p:spPr>
            <a:xfrm>
              <a:off x="8853261" y="5419741"/>
              <a:ext cx="203117" cy="203117"/>
            </a:xfrm>
            <a:prstGeom prst="rect">
              <a:avLst/>
            </a:prstGeom>
            <a:effectLst>
              <a:outerShdw blurRad="50800" dist="38100" algn="l" rotWithShape="0">
                <a:prstClr val="black">
                  <a:alpha val="40000"/>
                </a:prstClr>
              </a:outerShdw>
            </a:effectLst>
          </p:spPr>
        </p:pic>
        <p:pic>
          <p:nvPicPr>
            <p:cNvPr id="44" name="Picture 21">
              <a:extLst>
                <a:ext uri="{FF2B5EF4-FFF2-40B4-BE49-F238E27FC236}">
                  <a16:creationId xmlns:a16="http://schemas.microsoft.com/office/drawing/2014/main" id="{4842B0E4-3CEB-2663-9C6D-23BE4E55C888}"/>
                </a:ext>
              </a:extLst>
            </p:cNvPr>
            <p:cNvPicPr>
              <a:picLocks noChangeAspect="1"/>
            </p:cNvPicPr>
            <p:nvPr userDrawn="1"/>
          </p:nvPicPr>
          <p:blipFill>
            <a:blip r:embed="rId8"/>
            <a:srcRect/>
            <a:stretch>
              <a:fillRect/>
            </a:stretch>
          </p:blipFill>
          <p:spPr>
            <a:xfrm>
              <a:off x="8023799" y="6143358"/>
              <a:ext cx="248595" cy="248595"/>
            </a:xfrm>
            <a:prstGeom prst="rect">
              <a:avLst/>
            </a:prstGeom>
            <a:effectLst>
              <a:outerShdw blurRad="50800" dist="38100" algn="l" rotWithShape="0">
                <a:prstClr val="black">
                  <a:alpha val="40000"/>
                </a:prstClr>
              </a:outerShdw>
            </a:effectLst>
          </p:spPr>
        </p:pic>
        <p:pic>
          <p:nvPicPr>
            <p:cNvPr id="45" name="Picture 22">
              <a:extLst>
                <a:ext uri="{FF2B5EF4-FFF2-40B4-BE49-F238E27FC236}">
                  <a16:creationId xmlns:a16="http://schemas.microsoft.com/office/drawing/2014/main" id="{076A1C7C-ADD3-531E-C343-2C4DECD18EA7}"/>
                </a:ext>
              </a:extLst>
            </p:cNvPr>
            <p:cNvPicPr>
              <a:picLocks noChangeAspect="1"/>
            </p:cNvPicPr>
            <p:nvPr userDrawn="1"/>
          </p:nvPicPr>
          <p:blipFill>
            <a:blip r:embed="rId8"/>
            <a:srcRect/>
            <a:stretch>
              <a:fillRect/>
            </a:stretch>
          </p:blipFill>
          <p:spPr>
            <a:xfrm>
              <a:off x="7898720" y="5867477"/>
              <a:ext cx="198569" cy="198569"/>
            </a:xfrm>
            <a:prstGeom prst="rect">
              <a:avLst/>
            </a:prstGeom>
            <a:effectLst>
              <a:outerShdw blurRad="50800" dist="38100" algn="l" rotWithShape="0">
                <a:prstClr val="black">
                  <a:alpha val="40000"/>
                </a:prstClr>
              </a:outerShdw>
            </a:effectLst>
          </p:spPr>
        </p:pic>
        <p:pic>
          <p:nvPicPr>
            <p:cNvPr id="46" name="Picture 23">
              <a:extLst>
                <a:ext uri="{FF2B5EF4-FFF2-40B4-BE49-F238E27FC236}">
                  <a16:creationId xmlns:a16="http://schemas.microsoft.com/office/drawing/2014/main" id="{5849971F-3C26-598D-17B1-0C55C600EE68}"/>
                </a:ext>
              </a:extLst>
            </p:cNvPr>
            <p:cNvPicPr>
              <a:picLocks noChangeAspect="1"/>
            </p:cNvPicPr>
            <p:nvPr userDrawn="1"/>
          </p:nvPicPr>
          <p:blipFill>
            <a:blip r:embed="rId8"/>
            <a:srcRect/>
            <a:stretch>
              <a:fillRect/>
            </a:stretch>
          </p:blipFill>
          <p:spPr>
            <a:xfrm>
              <a:off x="7776696" y="5618882"/>
              <a:ext cx="203117" cy="203117"/>
            </a:xfrm>
            <a:prstGeom prst="rect">
              <a:avLst/>
            </a:prstGeom>
            <a:effectLst>
              <a:outerShdw blurRad="50800" dist="38100" algn="l" rotWithShape="0">
                <a:prstClr val="black">
                  <a:alpha val="40000"/>
                </a:prstClr>
              </a:outerShdw>
            </a:effectLst>
          </p:spPr>
        </p:pic>
      </p:grpSp>
    </p:spTree>
    <p:extLst>
      <p:ext uri="{BB962C8B-B14F-4D97-AF65-F5344CB8AC3E}">
        <p14:creationId xmlns:p14="http://schemas.microsoft.com/office/powerpoint/2010/main" val="221703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72" name="PHẠM DUYÊN 1 - 9Slide.vn">
            <a:extLst>
              <a:ext uri="{FF2B5EF4-FFF2-40B4-BE49-F238E27FC236}">
                <a16:creationId xmlns:a16="http://schemas.microsoft.com/office/drawing/2014/main" id="{D89FFE1F-4598-2BF0-B375-414ED2D51752}"/>
              </a:ext>
            </a:extLst>
          </p:cNvPr>
          <p:cNvGrpSpPr/>
          <p:nvPr userDrawn="1"/>
        </p:nvGrpSpPr>
        <p:grpSpPr>
          <a:xfrm>
            <a:off x="1056171" y="867236"/>
            <a:ext cx="10079658" cy="4238164"/>
            <a:chOff x="730319" y="673100"/>
            <a:chExt cx="10731362" cy="5511800"/>
          </a:xfrm>
        </p:grpSpPr>
        <p:sp>
          <p:nvSpPr>
            <p:cNvPr id="73" name="Rectangle 72">
              <a:extLst>
                <a:ext uri="{FF2B5EF4-FFF2-40B4-BE49-F238E27FC236}">
                  <a16:creationId xmlns:a16="http://schemas.microsoft.com/office/drawing/2014/main" id="{5FBA1C33-8470-22E0-85CE-F568743A42B8}"/>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DEFAECF-4009-22CE-C7E3-A18E5CD0563E}"/>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HẠM DUYÊN 2 - 9Slide.vn">
            <a:extLst>
              <a:ext uri="{FF2B5EF4-FFF2-40B4-BE49-F238E27FC236}">
                <a16:creationId xmlns:a16="http://schemas.microsoft.com/office/drawing/2014/main" id="{09123673-1489-6C3C-4815-95B16C5077C3}"/>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4" name="PHẠM DUYÊN 3 - 9Slide.vn">
            <a:extLst>
              <a:ext uri="{FF2B5EF4-FFF2-40B4-BE49-F238E27FC236}">
                <a16:creationId xmlns:a16="http://schemas.microsoft.com/office/drawing/2014/main" id="{3526DE02-9482-49EA-83BB-15CE2242E30D}"/>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5" name="PHẠM DUYÊN 4 - 9Slide.vn">
            <a:extLst>
              <a:ext uri="{FF2B5EF4-FFF2-40B4-BE49-F238E27FC236}">
                <a16:creationId xmlns:a16="http://schemas.microsoft.com/office/drawing/2014/main" id="{2FF634E6-CCEB-C261-D987-0EF284EF19F9}"/>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46" name="PHẠM DUYÊN 5 - 9Slide.vn">
            <a:extLst>
              <a:ext uri="{FF2B5EF4-FFF2-40B4-BE49-F238E27FC236}">
                <a16:creationId xmlns:a16="http://schemas.microsoft.com/office/drawing/2014/main" id="{EDCF8EB3-A780-691B-4081-2BB488CE9A21}"/>
              </a:ext>
            </a:extLst>
          </p:cNvPr>
          <p:cNvPicPr>
            <a:picLocks noChangeAspect="1"/>
          </p:cNvPicPr>
          <p:nvPr userDrawn="1"/>
        </p:nvPicPr>
        <p:blipFill>
          <a:blip r:embed="rId4"/>
          <a:srcRect/>
          <a:stretch>
            <a:fillRect/>
          </a:stretch>
        </p:blipFill>
        <p:spPr>
          <a:xfrm>
            <a:off x="11195834" y="1"/>
            <a:ext cx="996166" cy="1929619"/>
          </a:xfrm>
          <a:prstGeom prst="rect">
            <a:avLst/>
          </a:prstGeom>
        </p:spPr>
      </p:pic>
      <p:pic>
        <p:nvPicPr>
          <p:cNvPr id="47" name="PHẠM DUYÊN 6 - 9Slide.vn">
            <a:extLst>
              <a:ext uri="{FF2B5EF4-FFF2-40B4-BE49-F238E27FC236}">
                <a16:creationId xmlns:a16="http://schemas.microsoft.com/office/drawing/2014/main" id="{331A60A2-A554-8801-7D95-F88F09158F1E}"/>
              </a:ext>
            </a:extLst>
          </p:cNvPr>
          <p:cNvPicPr>
            <a:picLocks noChangeAspect="1"/>
          </p:cNvPicPr>
          <p:nvPr userDrawn="1"/>
        </p:nvPicPr>
        <p:blipFill rotWithShape="1">
          <a:blip r:embed="rId5"/>
          <a:srcRect l="20181" t="72484"/>
          <a:stretch/>
        </p:blipFill>
        <p:spPr>
          <a:xfrm>
            <a:off x="0" y="-15876"/>
            <a:ext cx="6321730" cy="980685"/>
          </a:xfrm>
          <a:prstGeom prst="rect">
            <a:avLst/>
          </a:prstGeom>
        </p:spPr>
      </p:pic>
      <p:pic>
        <p:nvPicPr>
          <p:cNvPr id="49" name="PHẠM DUYÊN 7 - 9Slide.vn">
            <a:extLst>
              <a:ext uri="{FF2B5EF4-FFF2-40B4-BE49-F238E27FC236}">
                <a16:creationId xmlns:a16="http://schemas.microsoft.com/office/drawing/2014/main" id="{127DA9CD-5CBF-5204-286A-9AE323FF7BA1}"/>
              </a:ext>
            </a:extLst>
          </p:cNvPr>
          <p:cNvPicPr>
            <a:picLocks noChangeAspect="1"/>
          </p:cNvPicPr>
          <p:nvPr userDrawn="1"/>
        </p:nvPicPr>
        <p:blipFill>
          <a:blip r:embed="rId6"/>
          <a:srcRect/>
          <a:stretch>
            <a:fillRect/>
          </a:stretch>
        </p:blipFill>
        <p:spPr>
          <a:xfrm>
            <a:off x="-14985" y="3174009"/>
            <a:ext cx="1459292" cy="3810991"/>
          </a:xfrm>
          <a:prstGeom prst="rect">
            <a:avLst/>
          </a:prstGeom>
          <a:effectLst>
            <a:outerShdw blurRad="50800" dist="38100" dir="2700000" algn="tl" rotWithShape="0">
              <a:prstClr val="black">
                <a:alpha val="40000"/>
              </a:prstClr>
            </a:outerShdw>
          </a:effectLst>
        </p:spPr>
      </p:pic>
      <p:pic>
        <p:nvPicPr>
          <p:cNvPr id="50" name="PHẠM DUYÊN 8 - 9Slide.vn">
            <a:extLst>
              <a:ext uri="{FF2B5EF4-FFF2-40B4-BE49-F238E27FC236}">
                <a16:creationId xmlns:a16="http://schemas.microsoft.com/office/drawing/2014/main" id="{FE99AF26-5941-9076-6CFD-368A2A67AF3E}"/>
              </a:ext>
            </a:extLst>
          </p:cNvPr>
          <p:cNvPicPr>
            <a:picLocks noChangeAspect="1"/>
          </p:cNvPicPr>
          <p:nvPr userDrawn="1"/>
        </p:nvPicPr>
        <p:blipFill>
          <a:blip r:embed="rId7"/>
          <a:srcRect/>
          <a:stretch>
            <a:fillRect/>
          </a:stretch>
        </p:blipFill>
        <p:spPr>
          <a:xfrm>
            <a:off x="1291423" y="5925905"/>
            <a:ext cx="942701" cy="932095"/>
          </a:xfrm>
          <a:prstGeom prst="rect">
            <a:avLst/>
          </a:prstGeom>
        </p:spPr>
      </p:pic>
      <p:pic>
        <p:nvPicPr>
          <p:cNvPr id="51" name="PHẠM DUYÊN 9 - 9Slide.vn">
            <a:extLst>
              <a:ext uri="{FF2B5EF4-FFF2-40B4-BE49-F238E27FC236}">
                <a16:creationId xmlns:a16="http://schemas.microsoft.com/office/drawing/2014/main" id="{9BF9EDC9-ADC0-6157-5025-75F37487726C}"/>
              </a:ext>
            </a:extLst>
          </p:cNvPr>
          <p:cNvPicPr>
            <a:picLocks noChangeAspect="1"/>
          </p:cNvPicPr>
          <p:nvPr userDrawn="1"/>
        </p:nvPicPr>
        <p:blipFill>
          <a:blip r:embed="rId8"/>
          <a:srcRect/>
          <a:stretch>
            <a:fillRect/>
          </a:stretch>
        </p:blipFill>
        <p:spPr>
          <a:xfrm>
            <a:off x="2295061" y="5801608"/>
            <a:ext cx="1944280" cy="1056392"/>
          </a:xfrm>
          <a:prstGeom prst="rect">
            <a:avLst/>
          </a:prstGeom>
        </p:spPr>
      </p:pic>
      <p:pic>
        <p:nvPicPr>
          <p:cNvPr id="52" name="PHẠM DUYÊN 10 - 9Slide.vn">
            <a:extLst>
              <a:ext uri="{FF2B5EF4-FFF2-40B4-BE49-F238E27FC236}">
                <a16:creationId xmlns:a16="http://schemas.microsoft.com/office/drawing/2014/main" id="{1AE45081-C093-FA64-71B5-587F1C827704}"/>
              </a:ext>
            </a:extLst>
          </p:cNvPr>
          <p:cNvPicPr>
            <a:picLocks noChangeAspect="1"/>
          </p:cNvPicPr>
          <p:nvPr userDrawn="1"/>
        </p:nvPicPr>
        <p:blipFill>
          <a:blip r:embed="rId9"/>
          <a:srcRect/>
          <a:stretch>
            <a:fillRect/>
          </a:stretch>
        </p:blipFill>
        <p:spPr>
          <a:xfrm>
            <a:off x="9220531" y="4834587"/>
            <a:ext cx="881028" cy="2023413"/>
          </a:xfrm>
          <a:prstGeom prst="rect">
            <a:avLst/>
          </a:prstGeom>
        </p:spPr>
      </p:pic>
      <p:pic>
        <p:nvPicPr>
          <p:cNvPr id="53" name="PHẠM DUYÊN 11 - 9Slide.vn">
            <a:extLst>
              <a:ext uri="{FF2B5EF4-FFF2-40B4-BE49-F238E27FC236}">
                <a16:creationId xmlns:a16="http://schemas.microsoft.com/office/drawing/2014/main" id="{D7D56C38-E5EF-D35D-7CB0-311F7C04FFCC}"/>
              </a:ext>
            </a:extLst>
          </p:cNvPr>
          <p:cNvPicPr>
            <a:picLocks noChangeAspect="1"/>
          </p:cNvPicPr>
          <p:nvPr userDrawn="1"/>
        </p:nvPicPr>
        <p:blipFill>
          <a:blip r:embed="rId10"/>
          <a:srcRect/>
          <a:stretch>
            <a:fillRect/>
          </a:stretch>
        </p:blipFill>
        <p:spPr>
          <a:xfrm>
            <a:off x="303655" y="205161"/>
            <a:ext cx="691087" cy="888857"/>
          </a:xfrm>
          <a:prstGeom prst="rect">
            <a:avLst/>
          </a:prstGeom>
        </p:spPr>
      </p:pic>
      <p:pic>
        <p:nvPicPr>
          <p:cNvPr id="54" name="PHẠM DUYÊN 12 - 9Slide.vn">
            <a:extLst>
              <a:ext uri="{FF2B5EF4-FFF2-40B4-BE49-F238E27FC236}">
                <a16:creationId xmlns:a16="http://schemas.microsoft.com/office/drawing/2014/main" id="{F7B3737C-12EB-49DC-EA7C-92281D6637E3}"/>
              </a:ext>
            </a:extLst>
          </p:cNvPr>
          <p:cNvPicPr>
            <a:picLocks noChangeAspect="1"/>
          </p:cNvPicPr>
          <p:nvPr userDrawn="1"/>
        </p:nvPicPr>
        <p:blipFill>
          <a:blip r:embed="rId11"/>
          <a:srcRect/>
          <a:stretch>
            <a:fillRect/>
          </a:stretch>
        </p:blipFill>
        <p:spPr>
          <a:xfrm>
            <a:off x="10108227" y="4323604"/>
            <a:ext cx="2099014" cy="2621036"/>
          </a:xfrm>
          <a:prstGeom prst="rect">
            <a:avLst/>
          </a:prstGeom>
        </p:spPr>
      </p:pic>
      <p:pic>
        <p:nvPicPr>
          <p:cNvPr id="55" name="PHẠM DUYÊN 13 - 9Slide.vn">
            <a:extLst>
              <a:ext uri="{FF2B5EF4-FFF2-40B4-BE49-F238E27FC236}">
                <a16:creationId xmlns:a16="http://schemas.microsoft.com/office/drawing/2014/main" id="{89574014-B0CA-A676-2304-7BB91AFD7A2C}"/>
              </a:ext>
            </a:extLst>
          </p:cNvPr>
          <p:cNvPicPr>
            <a:picLocks noChangeAspect="1"/>
          </p:cNvPicPr>
          <p:nvPr userDrawn="1"/>
        </p:nvPicPr>
        <p:blipFill>
          <a:blip r:embed="rId12"/>
          <a:srcRect/>
          <a:stretch>
            <a:fillRect/>
          </a:stretch>
        </p:blipFill>
        <p:spPr>
          <a:xfrm>
            <a:off x="8208177" y="6024538"/>
            <a:ext cx="1065695" cy="833462"/>
          </a:xfrm>
          <a:prstGeom prst="rect">
            <a:avLst/>
          </a:prstGeom>
        </p:spPr>
      </p:pic>
      <p:pic>
        <p:nvPicPr>
          <p:cNvPr id="56" name="PHẠM DUYÊN 14 - 9Slide.vn">
            <a:extLst>
              <a:ext uri="{FF2B5EF4-FFF2-40B4-BE49-F238E27FC236}">
                <a16:creationId xmlns:a16="http://schemas.microsoft.com/office/drawing/2014/main" id="{1344D959-78A4-5198-396E-8FE39D19A382}"/>
              </a:ext>
            </a:extLst>
          </p:cNvPr>
          <p:cNvPicPr>
            <a:picLocks noChangeAspect="1"/>
          </p:cNvPicPr>
          <p:nvPr userDrawn="1"/>
        </p:nvPicPr>
        <p:blipFill>
          <a:blip r:embed="rId13"/>
          <a:srcRect/>
          <a:stretch>
            <a:fillRect/>
          </a:stretch>
        </p:blipFill>
        <p:spPr>
          <a:xfrm>
            <a:off x="8947964" y="5029817"/>
            <a:ext cx="248595" cy="248595"/>
          </a:xfrm>
          <a:prstGeom prst="rect">
            <a:avLst/>
          </a:prstGeom>
        </p:spPr>
      </p:pic>
      <p:pic>
        <p:nvPicPr>
          <p:cNvPr id="57" name="PHẠM DUYÊN 15 - 9Slide.vn">
            <a:extLst>
              <a:ext uri="{FF2B5EF4-FFF2-40B4-BE49-F238E27FC236}">
                <a16:creationId xmlns:a16="http://schemas.microsoft.com/office/drawing/2014/main" id="{20E92D27-6E77-6F97-78BD-9EEF7E2FBD23}"/>
              </a:ext>
            </a:extLst>
          </p:cNvPr>
          <p:cNvPicPr>
            <a:picLocks noChangeAspect="1"/>
          </p:cNvPicPr>
          <p:nvPr userDrawn="1"/>
        </p:nvPicPr>
        <p:blipFill>
          <a:blip r:embed="rId13"/>
          <a:srcRect/>
          <a:stretch>
            <a:fillRect/>
          </a:stretch>
        </p:blipFill>
        <p:spPr>
          <a:xfrm>
            <a:off x="8822884" y="4753936"/>
            <a:ext cx="198569" cy="198569"/>
          </a:xfrm>
          <a:prstGeom prst="rect">
            <a:avLst/>
          </a:prstGeom>
        </p:spPr>
      </p:pic>
      <p:pic>
        <p:nvPicPr>
          <p:cNvPr id="58" name="PHẠM DUYÊN 16 - 9Slide.vn">
            <a:extLst>
              <a:ext uri="{FF2B5EF4-FFF2-40B4-BE49-F238E27FC236}">
                <a16:creationId xmlns:a16="http://schemas.microsoft.com/office/drawing/2014/main" id="{33A16CF7-8443-BF91-4024-D0FAE097C0BB}"/>
              </a:ext>
            </a:extLst>
          </p:cNvPr>
          <p:cNvPicPr>
            <a:picLocks noChangeAspect="1"/>
          </p:cNvPicPr>
          <p:nvPr userDrawn="1"/>
        </p:nvPicPr>
        <p:blipFill>
          <a:blip r:embed="rId13"/>
          <a:srcRect/>
          <a:stretch>
            <a:fillRect/>
          </a:stretch>
        </p:blipFill>
        <p:spPr>
          <a:xfrm>
            <a:off x="8700861" y="4505341"/>
            <a:ext cx="203117" cy="203117"/>
          </a:xfrm>
          <a:prstGeom prst="rect">
            <a:avLst/>
          </a:prstGeom>
        </p:spPr>
      </p:pic>
      <p:pic>
        <p:nvPicPr>
          <p:cNvPr id="59" name="PHẠM DUYÊN 17 - 9Slide.vn">
            <a:extLst>
              <a:ext uri="{FF2B5EF4-FFF2-40B4-BE49-F238E27FC236}">
                <a16:creationId xmlns:a16="http://schemas.microsoft.com/office/drawing/2014/main" id="{7B555356-DBC5-E696-47A1-666C5005FAD2}"/>
              </a:ext>
            </a:extLst>
          </p:cNvPr>
          <p:cNvPicPr>
            <a:picLocks noChangeAspect="1"/>
          </p:cNvPicPr>
          <p:nvPr userDrawn="1"/>
        </p:nvPicPr>
        <p:blipFill>
          <a:blip r:embed="rId13"/>
          <a:srcRect/>
          <a:stretch>
            <a:fillRect/>
          </a:stretch>
        </p:blipFill>
        <p:spPr>
          <a:xfrm>
            <a:off x="2046467" y="5677311"/>
            <a:ext cx="248595" cy="248595"/>
          </a:xfrm>
          <a:prstGeom prst="rect">
            <a:avLst/>
          </a:prstGeom>
        </p:spPr>
      </p:pic>
      <p:pic>
        <p:nvPicPr>
          <p:cNvPr id="60" name="PHẠM DUYÊN 18 - 9Slide.vn">
            <a:extLst>
              <a:ext uri="{FF2B5EF4-FFF2-40B4-BE49-F238E27FC236}">
                <a16:creationId xmlns:a16="http://schemas.microsoft.com/office/drawing/2014/main" id="{5198ABE8-6AC6-5133-4E42-64B0E195C31E}"/>
              </a:ext>
            </a:extLst>
          </p:cNvPr>
          <p:cNvPicPr>
            <a:picLocks noChangeAspect="1"/>
          </p:cNvPicPr>
          <p:nvPr userDrawn="1"/>
        </p:nvPicPr>
        <p:blipFill>
          <a:blip r:embed="rId13"/>
          <a:srcRect/>
          <a:stretch>
            <a:fillRect/>
          </a:stretch>
        </p:blipFill>
        <p:spPr>
          <a:xfrm>
            <a:off x="1921387" y="5401430"/>
            <a:ext cx="198569" cy="198569"/>
          </a:xfrm>
          <a:prstGeom prst="rect">
            <a:avLst/>
          </a:prstGeom>
        </p:spPr>
      </p:pic>
      <p:pic>
        <p:nvPicPr>
          <p:cNvPr id="61" name="PHẠM DUYÊN 19 - 9Slide.vn">
            <a:extLst>
              <a:ext uri="{FF2B5EF4-FFF2-40B4-BE49-F238E27FC236}">
                <a16:creationId xmlns:a16="http://schemas.microsoft.com/office/drawing/2014/main" id="{EE71A830-FF16-5885-08B0-B473E27132E8}"/>
              </a:ext>
            </a:extLst>
          </p:cNvPr>
          <p:cNvPicPr>
            <a:picLocks noChangeAspect="1"/>
          </p:cNvPicPr>
          <p:nvPr userDrawn="1"/>
        </p:nvPicPr>
        <p:blipFill>
          <a:blip r:embed="rId13"/>
          <a:srcRect/>
          <a:stretch>
            <a:fillRect/>
          </a:stretch>
        </p:blipFill>
        <p:spPr>
          <a:xfrm>
            <a:off x="1799364" y="5152835"/>
            <a:ext cx="203117" cy="203117"/>
          </a:xfrm>
          <a:prstGeom prst="rect">
            <a:avLst/>
          </a:prstGeom>
        </p:spPr>
      </p:pic>
      <p:pic>
        <p:nvPicPr>
          <p:cNvPr id="62" name="PHẠM DUYÊN 20 - 9Slide.vn">
            <a:extLst>
              <a:ext uri="{FF2B5EF4-FFF2-40B4-BE49-F238E27FC236}">
                <a16:creationId xmlns:a16="http://schemas.microsoft.com/office/drawing/2014/main" id="{E2AF65D0-6D30-4E28-CAB2-C445438E4711}"/>
              </a:ext>
            </a:extLst>
          </p:cNvPr>
          <p:cNvPicPr>
            <a:picLocks noChangeAspect="1"/>
          </p:cNvPicPr>
          <p:nvPr userDrawn="1"/>
        </p:nvPicPr>
        <p:blipFill rotWithShape="1">
          <a:blip r:embed="rId14"/>
          <a:srcRect b="43773"/>
          <a:stretch/>
        </p:blipFill>
        <p:spPr>
          <a:xfrm>
            <a:off x="4514001" y="6172201"/>
            <a:ext cx="1374951" cy="685799"/>
          </a:xfrm>
          <a:prstGeom prst="rect">
            <a:avLst/>
          </a:prstGeom>
        </p:spPr>
      </p:pic>
      <p:pic>
        <p:nvPicPr>
          <p:cNvPr id="63" name="PHẠM DUYÊN 21 - 9Slide.vn">
            <a:extLst>
              <a:ext uri="{FF2B5EF4-FFF2-40B4-BE49-F238E27FC236}">
                <a16:creationId xmlns:a16="http://schemas.microsoft.com/office/drawing/2014/main" id="{50E4961B-CFE8-DBBD-AF82-9288618368DB}"/>
              </a:ext>
            </a:extLst>
          </p:cNvPr>
          <p:cNvPicPr>
            <a:picLocks noChangeAspect="1"/>
          </p:cNvPicPr>
          <p:nvPr userDrawn="1"/>
        </p:nvPicPr>
        <p:blipFill>
          <a:blip r:embed="rId13"/>
          <a:srcRect/>
          <a:stretch>
            <a:fillRect/>
          </a:stretch>
        </p:blipFill>
        <p:spPr>
          <a:xfrm>
            <a:off x="8023799" y="6143358"/>
            <a:ext cx="248595" cy="248595"/>
          </a:xfrm>
          <a:prstGeom prst="rect">
            <a:avLst/>
          </a:prstGeom>
        </p:spPr>
      </p:pic>
      <p:pic>
        <p:nvPicPr>
          <p:cNvPr id="64" name="PHẠM DUYÊN 22 - 9Slide.vn">
            <a:extLst>
              <a:ext uri="{FF2B5EF4-FFF2-40B4-BE49-F238E27FC236}">
                <a16:creationId xmlns:a16="http://schemas.microsoft.com/office/drawing/2014/main" id="{19108FFF-B238-0798-5045-24DF3EA26D8C}"/>
              </a:ext>
            </a:extLst>
          </p:cNvPr>
          <p:cNvPicPr>
            <a:picLocks noChangeAspect="1"/>
          </p:cNvPicPr>
          <p:nvPr userDrawn="1"/>
        </p:nvPicPr>
        <p:blipFill>
          <a:blip r:embed="rId13"/>
          <a:srcRect/>
          <a:stretch>
            <a:fillRect/>
          </a:stretch>
        </p:blipFill>
        <p:spPr>
          <a:xfrm>
            <a:off x="7898720" y="5867477"/>
            <a:ext cx="198569" cy="198569"/>
          </a:xfrm>
          <a:prstGeom prst="rect">
            <a:avLst/>
          </a:prstGeom>
        </p:spPr>
      </p:pic>
      <p:pic>
        <p:nvPicPr>
          <p:cNvPr id="65" name="PHẠM DUYÊN 23 - 9Slide.vn">
            <a:extLst>
              <a:ext uri="{FF2B5EF4-FFF2-40B4-BE49-F238E27FC236}">
                <a16:creationId xmlns:a16="http://schemas.microsoft.com/office/drawing/2014/main" id="{71701030-0B14-9F26-AC3B-987ED5B71CAD}"/>
              </a:ext>
            </a:extLst>
          </p:cNvPr>
          <p:cNvPicPr>
            <a:picLocks noChangeAspect="1"/>
          </p:cNvPicPr>
          <p:nvPr userDrawn="1"/>
        </p:nvPicPr>
        <p:blipFill>
          <a:blip r:embed="rId13"/>
          <a:srcRect/>
          <a:stretch>
            <a:fillRect/>
          </a:stretch>
        </p:blipFill>
        <p:spPr>
          <a:xfrm>
            <a:off x="7776696" y="5618882"/>
            <a:ext cx="203117" cy="203117"/>
          </a:xfrm>
          <a:prstGeom prst="rect">
            <a:avLst/>
          </a:prstGeom>
        </p:spPr>
      </p:pic>
      <p:pic>
        <p:nvPicPr>
          <p:cNvPr id="66" name="PHẠM DUYÊN 24 - 9Slide.vn">
            <a:extLst>
              <a:ext uri="{FF2B5EF4-FFF2-40B4-BE49-F238E27FC236}">
                <a16:creationId xmlns:a16="http://schemas.microsoft.com/office/drawing/2014/main" id="{BADB643E-B01F-5A65-E8DC-1D6D49D68C53}"/>
              </a:ext>
            </a:extLst>
          </p:cNvPr>
          <p:cNvPicPr>
            <a:picLocks noChangeAspect="1"/>
          </p:cNvPicPr>
          <p:nvPr userDrawn="1"/>
        </p:nvPicPr>
        <p:blipFill>
          <a:blip r:embed="rId13"/>
          <a:srcRect/>
          <a:stretch>
            <a:fillRect/>
          </a:stretch>
        </p:blipFill>
        <p:spPr>
          <a:xfrm>
            <a:off x="11753304" y="4302109"/>
            <a:ext cx="248595" cy="248595"/>
          </a:xfrm>
          <a:prstGeom prst="rect">
            <a:avLst/>
          </a:prstGeom>
        </p:spPr>
      </p:pic>
      <p:pic>
        <p:nvPicPr>
          <p:cNvPr id="67" name="PHẠM DUYÊN 25 - 9Slide.vn">
            <a:extLst>
              <a:ext uri="{FF2B5EF4-FFF2-40B4-BE49-F238E27FC236}">
                <a16:creationId xmlns:a16="http://schemas.microsoft.com/office/drawing/2014/main" id="{8B420B6A-5171-4523-C58F-01E663C18782}"/>
              </a:ext>
            </a:extLst>
          </p:cNvPr>
          <p:cNvPicPr>
            <a:picLocks noChangeAspect="1"/>
          </p:cNvPicPr>
          <p:nvPr userDrawn="1"/>
        </p:nvPicPr>
        <p:blipFill>
          <a:blip r:embed="rId13"/>
          <a:srcRect/>
          <a:stretch>
            <a:fillRect/>
          </a:stretch>
        </p:blipFill>
        <p:spPr>
          <a:xfrm>
            <a:off x="11628224" y="4026228"/>
            <a:ext cx="198569" cy="198569"/>
          </a:xfrm>
          <a:prstGeom prst="rect">
            <a:avLst/>
          </a:prstGeom>
        </p:spPr>
      </p:pic>
      <p:pic>
        <p:nvPicPr>
          <p:cNvPr id="68" name="PHẠM DUYÊN 26 - 9Slide.vn">
            <a:extLst>
              <a:ext uri="{FF2B5EF4-FFF2-40B4-BE49-F238E27FC236}">
                <a16:creationId xmlns:a16="http://schemas.microsoft.com/office/drawing/2014/main" id="{319590ED-6649-B116-875D-89C46505FE51}"/>
              </a:ext>
            </a:extLst>
          </p:cNvPr>
          <p:cNvPicPr>
            <a:picLocks noChangeAspect="1"/>
          </p:cNvPicPr>
          <p:nvPr userDrawn="1"/>
        </p:nvPicPr>
        <p:blipFill>
          <a:blip r:embed="rId13"/>
          <a:srcRect/>
          <a:stretch>
            <a:fillRect/>
          </a:stretch>
        </p:blipFill>
        <p:spPr>
          <a:xfrm>
            <a:off x="11506200" y="3777634"/>
            <a:ext cx="203117" cy="203117"/>
          </a:xfrm>
          <a:prstGeom prst="rect">
            <a:avLst/>
          </a:prstGeom>
        </p:spPr>
      </p:pic>
      <p:pic>
        <p:nvPicPr>
          <p:cNvPr id="69" name="PHẠM DUYÊN 27 - 9Slide.vn">
            <a:extLst>
              <a:ext uri="{FF2B5EF4-FFF2-40B4-BE49-F238E27FC236}">
                <a16:creationId xmlns:a16="http://schemas.microsoft.com/office/drawing/2014/main" id="{8715F039-B8CC-8726-0CAD-8C8C7CE4EBBC}"/>
              </a:ext>
            </a:extLst>
          </p:cNvPr>
          <p:cNvPicPr>
            <a:picLocks noChangeAspect="1"/>
          </p:cNvPicPr>
          <p:nvPr userDrawn="1"/>
        </p:nvPicPr>
        <p:blipFill>
          <a:blip r:embed="rId13"/>
          <a:srcRect/>
          <a:stretch>
            <a:fillRect/>
          </a:stretch>
        </p:blipFill>
        <p:spPr>
          <a:xfrm>
            <a:off x="11406315" y="3518380"/>
            <a:ext cx="201443" cy="201443"/>
          </a:xfrm>
          <a:prstGeom prst="rect">
            <a:avLst/>
          </a:prstGeom>
        </p:spPr>
      </p:pic>
      <p:pic>
        <p:nvPicPr>
          <p:cNvPr id="70" name="PHẠM DUYÊN 28 - 9Slide.vn">
            <a:extLst>
              <a:ext uri="{FF2B5EF4-FFF2-40B4-BE49-F238E27FC236}">
                <a16:creationId xmlns:a16="http://schemas.microsoft.com/office/drawing/2014/main" id="{53045C71-A72B-CEE0-3868-98748F57077B}"/>
              </a:ext>
            </a:extLst>
          </p:cNvPr>
          <p:cNvPicPr>
            <a:picLocks noChangeAspect="1"/>
          </p:cNvPicPr>
          <p:nvPr userDrawn="1"/>
        </p:nvPicPr>
        <p:blipFill>
          <a:blip r:embed="rId13"/>
          <a:srcRect/>
          <a:stretch>
            <a:fillRect/>
          </a:stretch>
        </p:blipFill>
        <p:spPr>
          <a:xfrm>
            <a:off x="11304959" y="3294825"/>
            <a:ext cx="160907" cy="160907"/>
          </a:xfrm>
          <a:prstGeom prst="rect">
            <a:avLst/>
          </a:prstGeom>
        </p:spPr>
      </p:pic>
      <p:pic>
        <p:nvPicPr>
          <p:cNvPr id="71" name="PHẠM DUYÊN 29 - 9Slide.vn">
            <a:extLst>
              <a:ext uri="{FF2B5EF4-FFF2-40B4-BE49-F238E27FC236}">
                <a16:creationId xmlns:a16="http://schemas.microsoft.com/office/drawing/2014/main" id="{30D90040-AD55-F157-07E2-FD78CA3EEDA5}"/>
              </a:ext>
            </a:extLst>
          </p:cNvPr>
          <p:cNvPicPr>
            <a:picLocks noChangeAspect="1"/>
          </p:cNvPicPr>
          <p:nvPr userDrawn="1"/>
        </p:nvPicPr>
        <p:blipFill>
          <a:blip r:embed="rId13"/>
          <a:srcRect/>
          <a:stretch>
            <a:fillRect/>
          </a:stretch>
        </p:blipFill>
        <p:spPr>
          <a:xfrm>
            <a:off x="11206080" y="3093381"/>
            <a:ext cx="164591" cy="164591"/>
          </a:xfrm>
          <a:prstGeom prst="rect">
            <a:avLst/>
          </a:prstGeom>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CEFDDD01-7D09-4B63-CFE5-06EE174A3323}"/>
              </a:ext>
            </a:extLst>
          </p:cNvPr>
          <p:cNvSpPr/>
          <p:nvPr userDrawn="1"/>
        </p:nvSpPr>
        <p:spPr>
          <a:xfrm>
            <a:off x="229520" y="215900"/>
            <a:ext cx="11732960" cy="64262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HẠM DUYÊN 2 - 9Slide.vn">
            <a:extLst>
              <a:ext uri="{FF2B5EF4-FFF2-40B4-BE49-F238E27FC236}">
                <a16:creationId xmlns:a16="http://schemas.microsoft.com/office/drawing/2014/main" id="{5BE9EFA4-4237-ED92-7E87-623CC6822960}"/>
              </a:ext>
            </a:extLst>
          </p:cNvPr>
          <p:cNvSpPr/>
          <p:nvPr userDrawn="1"/>
        </p:nvSpPr>
        <p:spPr>
          <a:xfrm>
            <a:off x="382431" y="350490"/>
            <a:ext cx="11427138" cy="6157021"/>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HẠM DUYÊN 3 - 9Slide.vn">
            <a:extLst>
              <a:ext uri="{FF2B5EF4-FFF2-40B4-BE49-F238E27FC236}">
                <a16:creationId xmlns:a16="http://schemas.microsoft.com/office/drawing/2014/main" id="{2F55C0CE-F1D9-C089-EE97-25146C4325EE}"/>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3" name="PHẠM DUYÊN 4 - 9Slide.vn">
            <a:extLst>
              <a:ext uri="{FF2B5EF4-FFF2-40B4-BE49-F238E27FC236}">
                <a16:creationId xmlns:a16="http://schemas.microsoft.com/office/drawing/2014/main" id="{13641CA5-F05E-6BB0-21DB-6FD59C122282}"/>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4" name="PHẠM DUYÊN 5 - 9Slide.vn">
            <a:extLst>
              <a:ext uri="{FF2B5EF4-FFF2-40B4-BE49-F238E27FC236}">
                <a16:creationId xmlns:a16="http://schemas.microsoft.com/office/drawing/2014/main" id="{3A40E1E3-C4DC-50C2-8EA3-230C01CFCACC}"/>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15" name="PHẠM DUYÊN 6 - 9Slide.vn">
            <a:extLst>
              <a:ext uri="{FF2B5EF4-FFF2-40B4-BE49-F238E27FC236}">
                <a16:creationId xmlns:a16="http://schemas.microsoft.com/office/drawing/2014/main" id="{DE5B5BC5-D5B4-DF47-9606-AF595D74B418}"/>
              </a:ext>
            </a:extLst>
          </p:cNvPr>
          <p:cNvPicPr>
            <a:picLocks noChangeAspect="1"/>
          </p:cNvPicPr>
          <p:nvPr userDrawn="1"/>
        </p:nvPicPr>
        <p:blipFill>
          <a:blip r:embed="rId4"/>
          <a:srcRect/>
          <a:stretch>
            <a:fillRect/>
          </a:stretch>
        </p:blipFill>
        <p:spPr>
          <a:xfrm>
            <a:off x="11423656" y="76201"/>
            <a:ext cx="642122" cy="1243820"/>
          </a:xfrm>
          <a:prstGeom prst="rect">
            <a:avLst/>
          </a:prstGeom>
        </p:spPr>
      </p:pic>
      <p:pic>
        <p:nvPicPr>
          <p:cNvPr id="17" name="PHẠM DUYÊN 7 - 9Slide.vn">
            <a:extLst>
              <a:ext uri="{FF2B5EF4-FFF2-40B4-BE49-F238E27FC236}">
                <a16:creationId xmlns:a16="http://schemas.microsoft.com/office/drawing/2014/main" id="{72A51FD5-84DF-007C-9CC5-DC1C28CDAD27}"/>
              </a:ext>
            </a:extLst>
          </p:cNvPr>
          <p:cNvPicPr>
            <a:picLocks noChangeAspect="1"/>
          </p:cNvPicPr>
          <p:nvPr userDrawn="1"/>
        </p:nvPicPr>
        <p:blipFill>
          <a:blip r:embed="rId5"/>
          <a:srcRect/>
          <a:stretch>
            <a:fillRect/>
          </a:stretch>
        </p:blipFill>
        <p:spPr>
          <a:xfrm>
            <a:off x="-6133" y="5251110"/>
            <a:ext cx="624833" cy="1631772"/>
          </a:xfrm>
          <a:prstGeom prst="rect">
            <a:avLst/>
          </a:prstGeom>
          <a:effectLst>
            <a:outerShdw blurRad="50800" dist="38100" algn="l" rotWithShape="0">
              <a:prstClr val="black">
                <a:alpha val="40000"/>
              </a:prstClr>
            </a:outerShdw>
          </a:effectLst>
        </p:spPr>
      </p:pic>
      <p:pic>
        <p:nvPicPr>
          <p:cNvPr id="18" name="PHẠM DUYÊN 8 - 9Slide.vn">
            <a:extLst>
              <a:ext uri="{FF2B5EF4-FFF2-40B4-BE49-F238E27FC236}">
                <a16:creationId xmlns:a16="http://schemas.microsoft.com/office/drawing/2014/main" id="{BFE0A8EC-C580-1F44-7AC0-EC7260285471}"/>
              </a:ext>
            </a:extLst>
          </p:cNvPr>
          <p:cNvPicPr>
            <a:picLocks noChangeAspect="1"/>
          </p:cNvPicPr>
          <p:nvPr userDrawn="1"/>
        </p:nvPicPr>
        <p:blipFill>
          <a:blip r:embed="rId6"/>
          <a:srcRect/>
          <a:stretch>
            <a:fillRect/>
          </a:stretch>
        </p:blipFill>
        <p:spPr>
          <a:xfrm>
            <a:off x="728429" y="6326889"/>
            <a:ext cx="496710" cy="491122"/>
          </a:xfrm>
          <a:prstGeom prst="rect">
            <a:avLst/>
          </a:prstGeom>
          <a:effectLst>
            <a:outerShdw blurRad="50800" dist="38100" algn="l" rotWithShape="0">
              <a:prstClr val="black">
                <a:alpha val="40000"/>
              </a:prstClr>
            </a:outerShdw>
          </a:effectLst>
        </p:spPr>
      </p:pic>
      <p:pic>
        <p:nvPicPr>
          <p:cNvPr id="19" name="PHẠM DUYÊN 9 - 9Slide.vn">
            <a:extLst>
              <a:ext uri="{FF2B5EF4-FFF2-40B4-BE49-F238E27FC236}">
                <a16:creationId xmlns:a16="http://schemas.microsoft.com/office/drawing/2014/main" id="{AD1D1031-1637-4411-EC27-AEA4B88687D3}"/>
              </a:ext>
            </a:extLst>
          </p:cNvPr>
          <p:cNvPicPr>
            <a:picLocks noChangeAspect="1"/>
          </p:cNvPicPr>
          <p:nvPr userDrawn="1"/>
        </p:nvPicPr>
        <p:blipFill>
          <a:blip r:embed="rId7"/>
          <a:srcRect/>
          <a:stretch>
            <a:fillRect/>
          </a:stretch>
        </p:blipFill>
        <p:spPr>
          <a:xfrm>
            <a:off x="1396962" y="6179419"/>
            <a:ext cx="1222625" cy="664293"/>
          </a:xfrm>
          <a:prstGeom prst="rect">
            <a:avLst/>
          </a:prstGeom>
          <a:effectLst>
            <a:outerShdw blurRad="50800" dist="38100" algn="l" rotWithShape="0">
              <a:prstClr val="black">
                <a:alpha val="40000"/>
              </a:prstClr>
            </a:outerShdw>
          </a:effectLst>
        </p:spPr>
      </p:pic>
      <p:pic>
        <p:nvPicPr>
          <p:cNvPr id="20" name="PHẠM DUYÊN 10 - 9Slide.vn">
            <a:extLst>
              <a:ext uri="{FF2B5EF4-FFF2-40B4-BE49-F238E27FC236}">
                <a16:creationId xmlns:a16="http://schemas.microsoft.com/office/drawing/2014/main" id="{BC9490DA-8166-9757-0397-E3CCA96AF88F}"/>
              </a:ext>
            </a:extLst>
          </p:cNvPr>
          <p:cNvPicPr>
            <a:picLocks noChangeAspect="1"/>
          </p:cNvPicPr>
          <p:nvPr userDrawn="1"/>
        </p:nvPicPr>
        <p:blipFill>
          <a:blip r:embed="rId8"/>
          <a:srcRect/>
          <a:stretch>
            <a:fillRect/>
          </a:stretch>
        </p:blipFill>
        <p:spPr>
          <a:xfrm>
            <a:off x="1277348" y="6182227"/>
            <a:ext cx="169387" cy="169387"/>
          </a:xfrm>
          <a:prstGeom prst="rect">
            <a:avLst/>
          </a:prstGeom>
          <a:effectLst>
            <a:outerShdw blurRad="50800" dist="38100" algn="l" rotWithShape="0">
              <a:prstClr val="black">
                <a:alpha val="40000"/>
              </a:prstClr>
            </a:outerShdw>
          </a:effectLst>
        </p:spPr>
      </p:pic>
      <p:pic>
        <p:nvPicPr>
          <p:cNvPr id="21" name="PHẠM DUYÊN 11 - 9Slide.vn">
            <a:extLst>
              <a:ext uri="{FF2B5EF4-FFF2-40B4-BE49-F238E27FC236}">
                <a16:creationId xmlns:a16="http://schemas.microsoft.com/office/drawing/2014/main" id="{471D993F-5CC3-B73F-0E5B-7578FFA86D45}"/>
              </a:ext>
            </a:extLst>
          </p:cNvPr>
          <p:cNvPicPr>
            <a:picLocks noChangeAspect="1"/>
          </p:cNvPicPr>
          <p:nvPr userDrawn="1"/>
        </p:nvPicPr>
        <p:blipFill>
          <a:blip r:embed="rId8"/>
          <a:srcRect/>
          <a:stretch>
            <a:fillRect/>
          </a:stretch>
        </p:blipFill>
        <p:spPr>
          <a:xfrm>
            <a:off x="1192121" y="5994248"/>
            <a:ext cx="135301" cy="135301"/>
          </a:xfrm>
          <a:prstGeom prst="rect">
            <a:avLst/>
          </a:prstGeom>
          <a:effectLst>
            <a:outerShdw blurRad="50800" dist="38100" algn="l" rotWithShape="0">
              <a:prstClr val="black">
                <a:alpha val="40000"/>
              </a:prstClr>
            </a:outerShdw>
          </a:effectLst>
        </p:spPr>
      </p:pic>
      <p:pic>
        <p:nvPicPr>
          <p:cNvPr id="22" name="PHẠM DUYÊN 12 - 9Slide.vn">
            <a:extLst>
              <a:ext uri="{FF2B5EF4-FFF2-40B4-BE49-F238E27FC236}">
                <a16:creationId xmlns:a16="http://schemas.microsoft.com/office/drawing/2014/main" id="{17D0C493-648B-BBF1-F4A4-9977F33A8B3D}"/>
              </a:ext>
            </a:extLst>
          </p:cNvPr>
          <p:cNvPicPr>
            <a:picLocks noChangeAspect="1"/>
          </p:cNvPicPr>
          <p:nvPr userDrawn="1"/>
        </p:nvPicPr>
        <p:blipFill>
          <a:blip r:embed="rId8"/>
          <a:srcRect/>
          <a:stretch>
            <a:fillRect/>
          </a:stretch>
        </p:blipFill>
        <p:spPr>
          <a:xfrm>
            <a:off x="1108977" y="5824860"/>
            <a:ext cx="138400" cy="138400"/>
          </a:xfrm>
          <a:prstGeom prst="rect">
            <a:avLst/>
          </a:prstGeom>
          <a:effectLst>
            <a:outerShdw blurRad="50800" dist="38100" algn="l" rotWithShape="0">
              <a:prstClr val="black">
                <a:alpha val="40000"/>
              </a:prstClr>
            </a:outerShdw>
          </a:effectLst>
        </p:spPr>
      </p:pic>
      <p:pic>
        <p:nvPicPr>
          <p:cNvPr id="23" name="PHẠM DUYÊN 13 - 9Slide.vn">
            <a:extLst>
              <a:ext uri="{FF2B5EF4-FFF2-40B4-BE49-F238E27FC236}">
                <a16:creationId xmlns:a16="http://schemas.microsoft.com/office/drawing/2014/main" id="{85241570-8C9B-06C7-EE74-A1E343DBE3FA}"/>
              </a:ext>
            </a:extLst>
          </p:cNvPr>
          <p:cNvPicPr>
            <a:picLocks noChangeAspect="1"/>
          </p:cNvPicPr>
          <p:nvPr userDrawn="1"/>
        </p:nvPicPr>
        <p:blipFill rotWithShape="1">
          <a:blip r:embed="rId9"/>
          <a:srcRect b="43773"/>
          <a:stretch/>
        </p:blipFill>
        <p:spPr>
          <a:xfrm>
            <a:off x="3114438" y="6390711"/>
            <a:ext cx="936863" cy="467289"/>
          </a:xfrm>
          <a:prstGeom prst="rect">
            <a:avLst/>
          </a:prstGeom>
          <a:effectLst>
            <a:outerShdw blurRad="50800" dist="38100" algn="l" rotWithShape="0">
              <a:prstClr val="black">
                <a:alpha val="40000"/>
              </a:prstClr>
            </a:outerShdw>
          </a:effectLst>
        </p:spPr>
      </p:pic>
      <p:pic>
        <p:nvPicPr>
          <p:cNvPr id="25" name="PHẠM DUYÊN 14 - 9Slide.vn">
            <a:extLst>
              <a:ext uri="{FF2B5EF4-FFF2-40B4-BE49-F238E27FC236}">
                <a16:creationId xmlns:a16="http://schemas.microsoft.com/office/drawing/2014/main" id="{1E8ABE49-2274-114A-8CFA-B429AF594A3C}"/>
              </a:ext>
            </a:extLst>
          </p:cNvPr>
          <p:cNvPicPr>
            <a:picLocks noChangeAspect="1"/>
          </p:cNvPicPr>
          <p:nvPr userDrawn="1"/>
        </p:nvPicPr>
        <p:blipFill>
          <a:blip r:embed="rId10"/>
          <a:srcRect/>
          <a:stretch>
            <a:fillRect/>
          </a:stretch>
        </p:blipFill>
        <p:spPr>
          <a:xfrm>
            <a:off x="10935327" y="6357125"/>
            <a:ext cx="216744" cy="442940"/>
          </a:xfrm>
          <a:prstGeom prst="rect">
            <a:avLst/>
          </a:prstGeom>
          <a:effectLst>
            <a:outerShdw blurRad="50800" dist="38100" algn="l" rotWithShape="0">
              <a:prstClr val="black">
                <a:alpha val="40000"/>
              </a:prstClr>
            </a:outerShdw>
          </a:effectLst>
        </p:spPr>
      </p:pic>
      <p:pic>
        <p:nvPicPr>
          <p:cNvPr id="26" name="PHẠM DUYÊN 15 - 9Slide.vn">
            <a:extLst>
              <a:ext uri="{FF2B5EF4-FFF2-40B4-BE49-F238E27FC236}">
                <a16:creationId xmlns:a16="http://schemas.microsoft.com/office/drawing/2014/main" id="{1B103A61-1529-2C0A-47F3-E6DA0771638A}"/>
              </a:ext>
            </a:extLst>
          </p:cNvPr>
          <p:cNvPicPr>
            <a:picLocks noChangeAspect="1"/>
          </p:cNvPicPr>
          <p:nvPr userDrawn="1"/>
        </p:nvPicPr>
        <p:blipFill>
          <a:blip r:embed="rId11"/>
          <a:srcRect/>
          <a:stretch>
            <a:fillRect/>
          </a:stretch>
        </p:blipFill>
        <p:spPr>
          <a:xfrm>
            <a:off x="11241357" y="5824860"/>
            <a:ext cx="927783" cy="1030879"/>
          </a:xfrm>
          <a:prstGeom prst="rect">
            <a:avLst/>
          </a:prstGeom>
          <a:effectLst>
            <a:outerShdw blurRad="50800" dist="38100" algn="l" rotWithShape="0">
              <a:prstClr val="black">
                <a:alpha val="40000"/>
              </a:prstClr>
            </a:outerShdw>
          </a:effectLst>
        </p:spPr>
      </p:pic>
      <p:pic>
        <p:nvPicPr>
          <p:cNvPr id="27" name="PHẠM DUYÊN 16 - 9Slide.vn">
            <a:extLst>
              <a:ext uri="{FF2B5EF4-FFF2-40B4-BE49-F238E27FC236}">
                <a16:creationId xmlns:a16="http://schemas.microsoft.com/office/drawing/2014/main" id="{55ABDACA-E1EC-AE39-E277-C21C81E4D694}"/>
              </a:ext>
            </a:extLst>
          </p:cNvPr>
          <p:cNvPicPr>
            <a:picLocks noChangeAspect="1"/>
          </p:cNvPicPr>
          <p:nvPr userDrawn="1"/>
        </p:nvPicPr>
        <p:blipFill>
          <a:blip r:embed="rId12"/>
          <a:srcRect/>
          <a:stretch>
            <a:fillRect/>
          </a:stretch>
        </p:blipFill>
        <p:spPr>
          <a:xfrm>
            <a:off x="10458922" y="6554871"/>
            <a:ext cx="367465" cy="255724"/>
          </a:xfrm>
          <a:prstGeom prst="rect">
            <a:avLst/>
          </a:prstGeom>
          <a:effectLst>
            <a:outerShdw blurRad="50800" dist="38100" algn="l" rotWithShape="0">
              <a:prstClr val="black">
                <a:alpha val="40000"/>
              </a:prstClr>
            </a:outerShdw>
          </a:effectLst>
        </p:spPr>
      </p:pic>
      <p:pic>
        <p:nvPicPr>
          <p:cNvPr id="28" name="PHẠM DUYÊN 17 - 9Slide.vn">
            <a:extLst>
              <a:ext uri="{FF2B5EF4-FFF2-40B4-BE49-F238E27FC236}">
                <a16:creationId xmlns:a16="http://schemas.microsoft.com/office/drawing/2014/main" id="{0F0A2609-126E-7C38-D58A-DF7CED6AD07C}"/>
              </a:ext>
            </a:extLst>
          </p:cNvPr>
          <p:cNvPicPr>
            <a:picLocks noChangeAspect="1"/>
          </p:cNvPicPr>
          <p:nvPr userDrawn="1"/>
        </p:nvPicPr>
        <p:blipFill>
          <a:blip r:embed="rId8"/>
          <a:srcRect/>
          <a:stretch>
            <a:fillRect/>
          </a:stretch>
        </p:blipFill>
        <p:spPr>
          <a:xfrm>
            <a:off x="10795872" y="6462263"/>
            <a:ext cx="109881" cy="97775"/>
          </a:xfrm>
          <a:prstGeom prst="rect">
            <a:avLst/>
          </a:prstGeom>
          <a:effectLst>
            <a:outerShdw blurRad="50800" dist="38100" algn="l" rotWithShape="0">
              <a:prstClr val="black">
                <a:alpha val="40000"/>
              </a:prstClr>
            </a:outerShdw>
          </a:effectLst>
        </p:spPr>
      </p:pic>
      <p:pic>
        <p:nvPicPr>
          <p:cNvPr id="29" name="PHẠM DUYÊN 18 - 9Slide.vn">
            <a:extLst>
              <a:ext uri="{FF2B5EF4-FFF2-40B4-BE49-F238E27FC236}">
                <a16:creationId xmlns:a16="http://schemas.microsoft.com/office/drawing/2014/main" id="{B320BF1F-0A23-5EED-DE4D-9160B54C7B25}"/>
              </a:ext>
            </a:extLst>
          </p:cNvPr>
          <p:cNvPicPr>
            <a:picLocks noChangeAspect="1"/>
          </p:cNvPicPr>
          <p:nvPr userDrawn="1"/>
        </p:nvPicPr>
        <p:blipFill>
          <a:blip r:embed="rId8"/>
          <a:srcRect/>
          <a:stretch>
            <a:fillRect/>
          </a:stretch>
        </p:blipFill>
        <p:spPr>
          <a:xfrm>
            <a:off x="10740586" y="6353756"/>
            <a:ext cx="87769" cy="78099"/>
          </a:xfrm>
          <a:prstGeom prst="rect">
            <a:avLst/>
          </a:prstGeom>
          <a:effectLst>
            <a:outerShdw blurRad="50800" dist="38100" algn="l" rotWithShape="0">
              <a:prstClr val="black">
                <a:alpha val="40000"/>
              </a:prstClr>
            </a:outerShdw>
          </a:effectLst>
        </p:spPr>
      </p:pic>
      <p:pic>
        <p:nvPicPr>
          <p:cNvPr id="30" name="PHẠM DUYÊN 19 - 9Slide.vn">
            <a:extLst>
              <a:ext uri="{FF2B5EF4-FFF2-40B4-BE49-F238E27FC236}">
                <a16:creationId xmlns:a16="http://schemas.microsoft.com/office/drawing/2014/main" id="{3F70612C-2A8C-31D8-63B2-49A3E8F6FA12}"/>
              </a:ext>
            </a:extLst>
          </p:cNvPr>
          <p:cNvPicPr>
            <a:picLocks noChangeAspect="1"/>
          </p:cNvPicPr>
          <p:nvPr userDrawn="1"/>
        </p:nvPicPr>
        <p:blipFill>
          <a:blip r:embed="rId8"/>
          <a:srcRect/>
          <a:stretch>
            <a:fillRect/>
          </a:stretch>
        </p:blipFill>
        <p:spPr>
          <a:xfrm>
            <a:off x="10686650" y="6255981"/>
            <a:ext cx="89780" cy="79888"/>
          </a:xfrm>
          <a:prstGeom prst="rect">
            <a:avLst/>
          </a:prstGeom>
          <a:effectLst>
            <a:outerShdw blurRad="50800" dist="38100" algn="l" rotWithShape="0">
              <a:prstClr val="black">
                <a:alpha val="40000"/>
              </a:prstClr>
            </a:outerShdw>
          </a:effectLst>
        </p:spPr>
      </p:pic>
      <p:pic>
        <p:nvPicPr>
          <p:cNvPr id="31" name="PHẠM DUYÊN 20 - 9Slide.vn">
            <a:extLst>
              <a:ext uri="{FF2B5EF4-FFF2-40B4-BE49-F238E27FC236}">
                <a16:creationId xmlns:a16="http://schemas.microsoft.com/office/drawing/2014/main" id="{2BDD6AB5-9DAB-850E-6133-9E1988CC58D9}"/>
              </a:ext>
            </a:extLst>
          </p:cNvPr>
          <p:cNvPicPr>
            <a:picLocks noChangeAspect="1"/>
          </p:cNvPicPr>
          <p:nvPr userDrawn="1"/>
        </p:nvPicPr>
        <p:blipFill>
          <a:blip r:embed="rId8"/>
          <a:srcRect/>
          <a:stretch>
            <a:fillRect/>
          </a:stretch>
        </p:blipFill>
        <p:spPr>
          <a:xfrm>
            <a:off x="10320021" y="6540587"/>
            <a:ext cx="109881" cy="97775"/>
          </a:xfrm>
          <a:prstGeom prst="rect">
            <a:avLst/>
          </a:prstGeom>
          <a:effectLst>
            <a:outerShdw blurRad="50800" dist="38100" algn="l" rotWithShape="0">
              <a:prstClr val="black">
                <a:alpha val="40000"/>
              </a:prstClr>
            </a:outerShdw>
          </a:effectLst>
        </p:spPr>
      </p:pic>
      <p:pic>
        <p:nvPicPr>
          <p:cNvPr id="32" name="PHẠM DUYÊN 21 - 9Slide.vn">
            <a:extLst>
              <a:ext uri="{FF2B5EF4-FFF2-40B4-BE49-F238E27FC236}">
                <a16:creationId xmlns:a16="http://schemas.microsoft.com/office/drawing/2014/main" id="{6103695D-31F2-55A1-7D7A-616104F9C61C}"/>
              </a:ext>
            </a:extLst>
          </p:cNvPr>
          <p:cNvPicPr>
            <a:picLocks noChangeAspect="1"/>
          </p:cNvPicPr>
          <p:nvPr userDrawn="1"/>
        </p:nvPicPr>
        <p:blipFill>
          <a:blip r:embed="rId8"/>
          <a:srcRect/>
          <a:stretch>
            <a:fillRect/>
          </a:stretch>
        </p:blipFill>
        <p:spPr>
          <a:xfrm>
            <a:off x="10264735" y="6432080"/>
            <a:ext cx="87769" cy="78099"/>
          </a:xfrm>
          <a:prstGeom prst="rect">
            <a:avLst/>
          </a:prstGeom>
          <a:effectLst>
            <a:outerShdw blurRad="50800" dist="38100" algn="l" rotWithShape="0">
              <a:prstClr val="black">
                <a:alpha val="40000"/>
              </a:prstClr>
            </a:outerShdw>
          </a:effectLst>
        </p:spPr>
      </p:pic>
      <p:pic>
        <p:nvPicPr>
          <p:cNvPr id="33" name="PHẠM DUYÊN 22 - 9Slide.vn">
            <a:extLst>
              <a:ext uri="{FF2B5EF4-FFF2-40B4-BE49-F238E27FC236}">
                <a16:creationId xmlns:a16="http://schemas.microsoft.com/office/drawing/2014/main" id="{0329144E-D6A2-060D-40BC-DB17BE6C65D1}"/>
              </a:ext>
            </a:extLst>
          </p:cNvPr>
          <p:cNvPicPr>
            <a:picLocks noChangeAspect="1"/>
          </p:cNvPicPr>
          <p:nvPr userDrawn="1"/>
        </p:nvPicPr>
        <p:blipFill>
          <a:blip r:embed="rId8"/>
          <a:srcRect/>
          <a:stretch>
            <a:fillRect/>
          </a:stretch>
        </p:blipFill>
        <p:spPr>
          <a:xfrm>
            <a:off x="10210799" y="6334305"/>
            <a:ext cx="89780" cy="7988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BF60C9D-CBA1-37E9-465C-D481A4EA2577}"/>
              </a:ext>
            </a:extLst>
          </p:cNvPr>
          <p:cNvGrpSpPr/>
          <p:nvPr userDrawn="1"/>
        </p:nvGrpSpPr>
        <p:grpSpPr>
          <a:xfrm>
            <a:off x="229520" y="215900"/>
            <a:ext cx="11732960" cy="6426200"/>
            <a:chOff x="730319" y="673100"/>
            <a:chExt cx="10731362" cy="5511800"/>
          </a:xfrm>
        </p:grpSpPr>
        <p:sp>
          <p:nvSpPr>
            <p:cNvPr id="3" name="Rectangle 2">
              <a:extLst>
                <a:ext uri="{FF2B5EF4-FFF2-40B4-BE49-F238E27FC236}">
                  <a16:creationId xmlns:a16="http://schemas.microsoft.com/office/drawing/2014/main" id="{CEFDDD01-7D09-4B63-CFE5-06EE174A3323}"/>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E9EFA4-4237-ED92-7E87-623CC6822960}"/>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6746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B4C5B725-B8ED-9E0F-A566-D004620A077F}"/>
              </a:ext>
            </a:extLst>
          </p:cNvPr>
          <p:cNvGrpSpPr/>
          <p:nvPr userDrawn="1"/>
        </p:nvGrpSpPr>
        <p:grpSpPr>
          <a:xfrm>
            <a:off x="229520" y="215900"/>
            <a:ext cx="11732960" cy="6426200"/>
            <a:chOff x="730319" y="673100"/>
            <a:chExt cx="10731362" cy="5511800"/>
          </a:xfrm>
        </p:grpSpPr>
        <p:sp>
          <p:nvSpPr>
            <p:cNvPr id="3" name="Rectangle 2">
              <a:extLst>
                <a:ext uri="{FF2B5EF4-FFF2-40B4-BE49-F238E27FC236}">
                  <a16:creationId xmlns:a16="http://schemas.microsoft.com/office/drawing/2014/main" id="{2E8CEF10-3277-A3E1-705E-937A98318676}"/>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2F27FE-C15E-04EE-B76C-87F16123BCFB}"/>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HẠM DUYÊN 2 - 9Slide.vn">
            <a:extLst>
              <a:ext uri="{FF2B5EF4-FFF2-40B4-BE49-F238E27FC236}">
                <a16:creationId xmlns:a16="http://schemas.microsoft.com/office/drawing/2014/main" id="{4A0ABF4C-56A0-E174-43B4-17D8633984F5}"/>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6" name="PHẠM DUYÊN 3 - 9Slide.vn">
            <a:extLst>
              <a:ext uri="{FF2B5EF4-FFF2-40B4-BE49-F238E27FC236}">
                <a16:creationId xmlns:a16="http://schemas.microsoft.com/office/drawing/2014/main" id="{61E3B193-2F49-142B-7C98-0F6A352B507B}"/>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4" name="PHẠM DUYÊN 4 - 9Slide.vn">
            <a:extLst>
              <a:ext uri="{FF2B5EF4-FFF2-40B4-BE49-F238E27FC236}">
                <a16:creationId xmlns:a16="http://schemas.microsoft.com/office/drawing/2014/main" id="{072D912B-1410-8BD8-9B5F-2FCC91E874D7}"/>
              </a:ext>
            </a:extLst>
          </p:cNvPr>
          <p:cNvPicPr>
            <a:picLocks noChangeAspect="1"/>
          </p:cNvPicPr>
          <p:nvPr userDrawn="1"/>
        </p:nvPicPr>
        <p:blipFill rotWithShape="1">
          <a:blip r:embed="rId3"/>
          <a:srcRect t="65269" r="8425"/>
          <a:stretch/>
        </p:blipFill>
        <p:spPr>
          <a:xfrm>
            <a:off x="9533211" y="-15877"/>
            <a:ext cx="2658789" cy="800415"/>
          </a:xfrm>
          <a:prstGeom prst="rect">
            <a:avLst/>
          </a:prstGeom>
        </p:spPr>
      </p:pic>
      <p:pic>
        <p:nvPicPr>
          <p:cNvPr id="15" name="PHẠM DUYÊN 5 - 9Slide.vn">
            <a:extLst>
              <a:ext uri="{FF2B5EF4-FFF2-40B4-BE49-F238E27FC236}">
                <a16:creationId xmlns:a16="http://schemas.microsoft.com/office/drawing/2014/main" id="{31F67BFF-AE73-AADE-04B2-CA3138C93B56}"/>
              </a:ext>
            </a:extLst>
          </p:cNvPr>
          <p:cNvPicPr>
            <a:picLocks noChangeAspect="1"/>
          </p:cNvPicPr>
          <p:nvPr userDrawn="1"/>
        </p:nvPicPr>
        <p:blipFill>
          <a:blip r:embed="rId4"/>
          <a:srcRect/>
          <a:stretch>
            <a:fillRect/>
          </a:stretch>
        </p:blipFill>
        <p:spPr>
          <a:xfrm>
            <a:off x="11131556" y="149226"/>
            <a:ext cx="642122" cy="1243820"/>
          </a:xfrm>
          <a:prstGeom prst="rect">
            <a:avLst/>
          </a:prstGeom>
        </p:spPr>
      </p:pic>
      <p:grpSp>
        <p:nvGrpSpPr>
          <p:cNvPr id="7" name="PHẠM DUYÊN 6 - 9Slide.vn">
            <a:extLst>
              <a:ext uri="{FF2B5EF4-FFF2-40B4-BE49-F238E27FC236}">
                <a16:creationId xmlns:a16="http://schemas.microsoft.com/office/drawing/2014/main" id="{EDA2924D-B46B-A2A3-3AF9-C316AC511931}"/>
              </a:ext>
            </a:extLst>
          </p:cNvPr>
          <p:cNvGrpSpPr/>
          <p:nvPr userDrawn="1"/>
        </p:nvGrpSpPr>
        <p:grpSpPr>
          <a:xfrm>
            <a:off x="-6133" y="5251110"/>
            <a:ext cx="4057434" cy="1631772"/>
            <a:chOff x="-65785" y="4577492"/>
            <a:chExt cx="5954737" cy="2394808"/>
          </a:xfrm>
        </p:grpSpPr>
        <p:pic>
          <p:nvPicPr>
            <p:cNvPr id="8" name="Picture 6">
              <a:extLst>
                <a:ext uri="{FF2B5EF4-FFF2-40B4-BE49-F238E27FC236}">
                  <a16:creationId xmlns:a16="http://schemas.microsoft.com/office/drawing/2014/main" id="{B9B92520-49B4-4A59-77C4-3913BE6FE4D4}"/>
                </a:ext>
              </a:extLst>
            </p:cNvPr>
            <p:cNvPicPr>
              <a:picLocks noChangeAspect="1"/>
            </p:cNvPicPr>
            <p:nvPr userDrawn="1"/>
          </p:nvPicPr>
          <p:blipFill>
            <a:blip r:embed="rId5"/>
            <a:srcRect/>
            <a:stretch>
              <a:fillRect/>
            </a:stretch>
          </p:blipFill>
          <p:spPr>
            <a:xfrm>
              <a:off x="-65785" y="4577492"/>
              <a:ext cx="917012" cy="2394808"/>
            </a:xfrm>
            <a:prstGeom prst="rect">
              <a:avLst/>
            </a:prstGeom>
            <a:effectLst>
              <a:outerShdw blurRad="50800" dist="38100" algn="l" rotWithShape="0">
                <a:prstClr val="black">
                  <a:alpha val="40000"/>
                </a:prstClr>
              </a:outerShdw>
            </a:effectLst>
          </p:spPr>
        </p:pic>
        <p:pic>
          <p:nvPicPr>
            <p:cNvPr id="9" name="Picture 7">
              <a:extLst>
                <a:ext uri="{FF2B5EF4-FFF2-40B4-BE49-F238E27FC236}">
                  <a16:creationId xmlns:a16="http://schemas.microsoft.com/office/drawing/2014/main" id="{80D01188-B002-62EC-2ADF-7C2A1D52F2B6}"/>
                </a:ext>
              </a:extLst>
            </p:cNvPr>
            <p:cNvPicPr>
              <a:picLocks noChangeAspect="1"/>
            </p:cNvPicPr>
            <p:nvPr userDrawn="1"/>
          </p:nvPicPr>
          <p:blipFill>
            <a:blip r:embed="rId6"/>
            <a:srcRect/>
            <a:stretch>
              <a:fillRect/>
            </a:stretch>
          </p:blipFill>
          <p:spPr>
            <a:xfrm>
              <a:off x="1012267" y="6156318"/>
              <a:ext cx="728977" cy="720776"/>
            </a:xfrm>
            <a:prstGeom prst="rect">
              <a:avLst/>
            </a:prstGeom>
            <a:effectLst>
              <a:outerShdw blurRad="50800" dist="38100" algn="l" rotWithShape="0">
                <a:prstClr val="black">
                  <a:alpha val="40000"/>
                </a:prstClr>
              </a:outerShdw>
            </a:effectLst>
          </p:spPr>
        </p:pic>
        <p:pic>
          <p:nvPicPr>
            <p:cNvPr id="10" name="Picture 8">
              <a:extLst>
                <a:ext uri="{FF2B5EF4-FFF2-40B4-BE49-F238E27FC236}">
                  <a16:creationId xmlns:a16="http://schemas.microsoft.com/office/drawing/2014/main" id="{EA4509CF-9978-74D0-1F58-D6508442C8B2}"/>
                </a:ext>
              </a:extLst>
            </p:cNvPr>
            <p:cNvPicPr>
              <a:picLocks noChangeAspect="1"/>
            </p:cNvPicPr>
            <p:nvPr userDrawn="1"/>
          </p:nvPicPr>
          <p:blipFill>
            <a:blip r:embed="rId7"/>
            <a:srcRect/>
            <a:stretch>
              <a:fillRect/>
            </a:stretch>
          </p:blipFill>
          <p:spPr>
            <a:xfrm>
              <a:off x="1993413" y="5939889"/>
              <a:ext cx="1794339" cy="974924"/>
            </a:xfrm>
            <a:prstGeom prst="rect">
              <a:avLst/>
            </a:prstGeom>
            <a:effectLst>
              <a:outerShdw blurRad="50800" dist="38100" algn="l" rotWithShape="0">
                <a:prstClr val="black">
                  <a:alpha val="40000"/>
                </a:prstClr>
              </a:outerShdw>
            </a:effectLst>
          </p:spPr>
        </p:pic>
        <p:pic>
          <p:nvPicPr>
            <p:cNvPr id="11" name="Picture 16">
              <a:extLst>
                <a:ext uri="{FF2B5EF4-FFF2-40B4-BE49-F238E27FC236}">
                  <a16:creationId xmlns:a16="http://schemas.microsoft.com/office/drawing/2014/main" id="{BC1B9A34-DEB1-2881-F5B4-CD318851AE84}"/>
                </a:ext>
              </a:extLst>
            </p:cNvPr>
            <p:cNvPicPr>
              <a:picLocks noChangeAspect="1"/>
            </p:cNvPicPr>
            <p:nvPr userDrawn="1"/>
          </p:nvPicPr>
          <p:blipFill>
            <a:blip r:embed="rId8"/>
            <a:srcRect/>
            <a:stretch>
              <a:fillRect/>
            </a:stretch>
          </p:blipFill>
          <p:spPr>
            <a:xfrm>
              <a:off x="1817867" y="5944011"/>
              <a:ext cx="248595" cy="248595"/>
            </a:xfrm>
            <a:prstGeom prst="rect">
              <a:avLst/>
            </a:prstGeom>
            <a:effectLst>
              <a:outerShdw blurRad="50800" dist="38100" algn="l" rotWithShape="0">
                <a:prstClr val="black">
                  <a:alpha val="40000"/>
                </a:prstClr>
              </a:outerShdw>
            </a:effectLst>
          </p:spPr>
        </p:pic>
        <p:pic>
          <p:nvPicPr>
            <p:cNvPr id="12" name="Picture 17">
              <a:extLst>
                <a:ext uri="{FF2B5EF4-FFF2-40B4-BE49-F238E27FC236}">
                  <a16:creationId xmlns:a16="http://schemas.microsoft.com/office/drawing/2014/main" id="{0CE47908-DF23-27E7-2457-C69640D2294D}"/>
                </a:ext>
              </a:extLst>
            </p:cNvPr>
            <p:cNvPicPr>
              <a:picLocks noChangeAspect="1"/>
            </p:cNvPicPr>
            <p:nvPr userDrawn="1"/>
          </p:nvPicPr>
          <p:blipFill>
            <a:blip r:embed="rId8"/>
            <a:srcRect/>
            <a:stretch>
              <a:fillRect/>
            </a:stretch>
          </p:blipFill>
          <p:spPr>
            <a:xfrm>
              <a:off x="1692787" y="5668130"/>
              <a:ext cx="198569" cy="198569"/>
            </a:xfrm>
            <a:prstGeom prst="rect">
              <a:avLst/>
            </a:prstGeom>
            <a:effectLst>
              <a:outerShdw blurRad="50800" dist="38100" algn="l" rotWithShape="0">
                <a:prstClr val="black">
                  <a:alpha val="40000"/>
                </a:prstClr>
              </a:outerShdw>
            </a:effectLst>
          </p:spPr>
        </p:pic>
        <p:pic>
          <p:nvPicPr>
            <p:cNvPr id="13" name="Picture 18">
              <a:extLst>
                <a:ext uri="{FF2B5EF4-FFF2-40B4-BE49-F238E27FC236}">
                  <a16:creationId xmlns:a16="http://schemas.microsoft.com/office/drawing/2014/main" id="{29B652D4-9E1A-8819-1322-E3260FAFA603}"/>
                </a:ext>
              </a:extLst>
            </p:cNvPr>
            <p:cNvPicPr>
              <a:picLocks noChangeAspect="1"/>
            </p:cNvPicPr>
            <p:nvPr userDrawn="1"/>
          </p:nvPicPr>
          <p:blipFill>
            <a:blip r:embed="rId8"/>
            <a:srcRect/>
            <a:stretch>
              <a:fillRect/>
            </a:stretch>
          </p:blipFill>
          <p:spPr>
            <a:xfrm>
              <a:off x="1570764" y="5419535"/>
              <a:ext cx="203117" cy="203117"/>
            </a:xfrm>
            <a:prstGeom prst="rect">
              <a:avLst/>
            </a:prstGeom>
            <a:effectLst>
              <a:outerShdw blurRad="50800" dist="38100" algn="l" rotWithShape="0">
                <a:prstClr val="black">
                  <a:alpha val="40000"/>
                </a:prstClr>
              </a:outerShdw>
            </a:effectLst>
          </p:spPr>
        </p:pic>
        <p:pic>
          <p:nvPicPr>
            <p:cNvPr id="16" name="Picture 20">
              <a:extLst>
                <a:ext uri="{FF2B5EF4-FFF2-40B4-BE49-F238E27FC236}">
                  <a16:creationId xmlns:a16="http://schemas.microsoft.com/office/drawing/2014/main" id="{D6513BA8-3325-33A7-E149-1E00727D267D}"/>
                </a:ext>
              </a:extLst>
            </p:cNvPr>
            <p:cNvPicPr>
              <a:picLocks noChangeAspect="1"/>
            </p:cNvPicPr>
            <p:nvPr userDrawn="1"/>
          </p:nvPicPr>
          <p:blipFill rotWithShape="1">
            <a:blip r:embed="rId9"/>
            <a:srcRect b="43773"/>
            <a:stretch/>
          </p:blipFill>
          <p:spPr>
            <a:xfrm>
              <a:off x="4514001" y="6249984"/>
              <a:ext cx="1374951" cy="685799"/>
            </a:xfrm>
            <a:prstGeom prst="rect">
              <a:avLst/>
            </a:prstGeom>
            <a:effectLst>
              <a:outerShdw blurRad="50800" dist="38100" algn="l" rotWithShape="0">
                <a:prstClr val="black">
                  <a:alpha val="40000"/>
                </a:prstClr>
              </a:outerShdw>
            </a:effectLst>
          </p:spPr>
        </p:pic>
      </p:grpSp>
      <p:grpSp>
        <p:nvGrpSpPr>
          <p:cNvPr id="17" name="PHẠM DUYÊN 7 - 9Slide.vn">
            <a:extLst>
              <a:ext uri="{FF2B5EF4-FFF2-40B4-BE49-F238E27FC236}">
                <a16:creationId xmlns:a16="http://schemas.microsoft.com/office/drawing/2014/main" id="{FE7530C9-1927-4548-A5E7-01040E5B317F}"/>
              </a:ext>
            </a:extLst>
          </p:cNvPr>
          <p:cNvGrpSpPr/>
          <p:nvPr userDrawn="1"/>
        </p:nvGrpSpPr>
        <p:grpSpPr>
          <a:xfrm>
            <a:off x="10210799" y="5824860"/>
            <a:ext cx="1958341" cy="1030879"/>
            <a:chOff x="7776696" y="4323604"/>
            <a:chExt cx="4430545" cy="2621036"/>
          </a:xfrm>
        </p:grpSpPr>
        <p:pic>
          <p:nvPicPr>
            <p:cNvPr id="18" name="Picture 9">
              <a:extLst>
                <a:ext uri="{FF2B5EF4-FFF2-40B4-BE49-F238E27FC236}">
                  <a16:creationId xmlns:a16="http://schemas.microsoft.com/office/drawing/2014/main" id="{B20D0EC5-5EA3-10C4-C35D-E57EF25B2D7D}"/>
                </a:ext>
              </a:extLst>
            </p:cNvPr>
            <p:cNvPicPr>
              <a:picLocks noChangeAspect="1"/>
            </p:cNvPicPr>
            <p:nvPr userDrawn="1"/>
          </p:nvPicPr>
          <p:blipFill>
            <a:blip r:embed="rId10"/>
            <a:srcRect/>
            <a:stretch>
              <a:fillRect/>
            </a:stretch>
          </p:blipFill>
          <p:spPr>
            <a:xfrm>
              <a:off x="9415865" y="5676901"/>
              <a:ext cx="490360" cy="1126186"/>
            </a:xfrm>
            <a:prstGeom prst="rect">
              <a:avLst/>
            </a:prstGeom>
            <a:effectLst>
              <a:outerShdw blurRad="50800" dist="38100" algn="l" rotWithShape="0">
                <a:prstClr val="black">
                  <a:alpha val="40000"/>
                </a:prstClr>
              </a:outerShdw>
            </a:effectLst>
          </p:spPr>
        </p:pic>
        <p:pic>
          <p:nvPicPr>
            <p:cNvPr id="19" name="Picture 11">
              <a:extLst>
                <a:ext uri="{FF2B5EF4-FFF2-40B4-BE49-F238E27FC236}">
                  <a16:creationId xmlns:a16="http://schemas.microsoft.com/office/drawing/2014/main" id="{8B65C1C2-9BB6-FC9E-F677-C9A6B1495922}"/>
                </a:ext>
              </a:extLst>
            </p:cNvPr>
            <p:cNvPicPr>
              <a:picLocks noChangeAspect="1"/>
            </p:cNvPicPr>
            <p:nvPr userDrawn="1"/>
          </p:nvPicPr>
          <p:blipFill>
            <a:blip r:embed="rId11"/>
            <a:srcRect/>
            <a:stretch>
              <a:fillRect/>
            </a:stretch>
          </p:blipFill>
          <p:spPr>
            <a:xfrm>
              <a:off x="10108227" y="4323604"/>
              <a:ext cx="2099014" cy="2621036"/>
            </a:xfrm>
            <a:prstGeom prst="rect">
              <a:avLst/>
            </a:prstGeom>
            <a:effectLst>
              <a:outerShdw blurRad="50800" dist="38100" algn="l" rotWithShape="0">
                <a:prstClr val="black">
                  <a:alpha val="40000"/>
                </a:prstClr>
              </a:outerShdw>
            </a:effectLst>
          </p:spPr>
        </p:pic>
        <p:pic>
          <p:nvPicPr>
            <p:cNvPr id="20" name="Picture 12">
              <a:extLst>
                <a:ext uri="{FF2B5EF4-FFF2-40B4-BE49-F238E27FC236}">
                  <a16:creationId xmlns:a16="http://schemas.microsoft.com/office/drawing/2014/main" id="{36EC4C59-7391-962F-64D1-BBF126412F10}"/>
                </a:ext>
              </a:extLst>
            </p:cNvPr>
            <p:cNvPicPr>
              <a:picLocks noChangeAspect="1"/>
            </p:cNvPicPr>
            <p:nvPr userDrawn="1"/>
          </p:nvPicPr>
          <p:blipFill>
            <a:blip r:embed="rId12"/>
            <a:srcRect/>
            <a:stretch>
              <a:fillRect/>
            </a:stretch>
          </p:blipFill>
          <p:spPr>
            <a:xfrm>
              <a:off x="8338049" y="6179676"/>
              <a:ext cx="831352" cy="650186"/>
            </a:xfrm>
            <a:prstGeom prst="rect">
              <a:avLst/>
            </a:prstGeom>
            <a:effectLst>
              <a:outerShdw blurRad="50800" dist="38100" algn="l" rotWithShape="0">
                <a:prstClr val="black">
                  <a:alpha val="40000"/>
                </a:prstClr>
              </a:outerShdw>
            </a:effectLst>
          </p:spPr>
        </p:pic>
        <p:pic>
          <p:nvPicPr>
            <p:cNvPr id="21" name="Picture 13">
              <a:extLst>
                <a:ext uri="{FF2B5EF4-FFF2-40B4-BE49-F238E27FC236}">
                  <a16:creationId xmlns:a16="http://schemas.microsoft.com/office/drawing/2014/main" id="{536FC753-6C74-25CE-8EB6-DE5FCE0FD195}"/>
                </a:ext>
              </a:extLst>
            </p:cNvPr>
            <p:cNvPicPr>
              <a:picLocks noChangeAspect="1"/>
            </p:cNvPicPr>
            <p:nvPr userDrawn="1"/>
          </p:nvPicPr>
          <p:blipFill>
            <a:blip r:embed="rId8"/>
            <a:srcRect/>
            <a:stretch>
              <a:fillRect/>
            </a:stretch>
          </p:blipFill>
          <p:spPr>
            <a:xfrm>
              <a:off x="9100364" y="5944217"/>
              <a:ext cx="248595" cy="248595"/>
            </a:xfrm>
            <a:prstGeom prst="rect">
              <a:avLst/>
            </a:prstGeom>
            <a:effectLst>
              <a:outerShdw blurRad="50800" dist="38100" algn="l" rotWithShape="0">
                <a:prstClr val="black">
                  <a:alpha val="40000"/>
                </a:prstClr>
              </a:outerShdw>
            </a:effectLst>
          </p:spPr>
        </p:pic>
        <p:pic>
          <p:nvPicPr>
            <p:cNvPr id="22" name="Picture 14">
              <a:extLst>
                <a:ext uri="{FF2B5EF4-FFF2-40B4-BE49-F238E27FC236}">
                  <a16:creationId xmlns:a16="http://schemas.microsoft.com/office/drawing/2014/main" id="{BDAE5CCB-C8F5-0187-28B1-E8906671CE23}"/>
                </a:ext>
              </a:extLst>
            </p:cNvPr>
            <p:cNvPicPr>
              <a:picLocks noChangeAspect="1"/>
            </p:cNvPicPr>
            <p:nvPr userDrawn="1"/>
          </p:nvPicPr>
          <p:blipFill>
            <a:blip r:embed="rId8"/>
            <a:srcRect/>
            <a:stretch>
              <a:fillRect/>
            </a:stretch>
          </p:blipFill>
          <p:spPr>
            <a:xfrm>
              <a:off x="8975284" y="5668336"/>
              <a:ext cx="198569" cy="198569"/>
            </a:xfrm>
            <a:prstGeom prst="rect">
              <a:avLst/>
            </a:prstGeom>
            <a:effectLst>
              <a:outerShdw blurRad="50800" dist="38100" algn="l" rotWithShape="0">
                <a:prstClr val="black">
                  <a:alpha val="40000"/>
                </a:prstClr>
              </a:outerShdw>
            </a:effectLst>
          </p:spPr>
        </p:pic>
        <p:pic>
          <p:nvPicPr>
            <p:cNvPr id="23" name="Picture 15">
              <a:extLst>
                <a:ext uri="{FF2B5EF4-FFF2-40B4-BE49-F238E27FC236}">
                  <a16:creationId xmlns:a16="http://schemas.microsoft.com/office/drawing/2014/main" id="{3412C6C7-EA99-9D99-1105-61A8F1939A7E}"/>
                </a:ext>
              </a:extLst>
            </p:cNvPr>
            <p:cNvPicPr>
              <a:picLocks noChangeAspect="1"/>
            </p:cNvPicPr>
            <p:nvPr userDrawn="1"/>
          </p:nvPicPr>
          <p:blipFill>
            <a:blip r:embed="rId8"/>
            <a:srcRect/>
            <a:stretch>
              <a:fillRect/>
            </a:stretch>
          </p:blipFill>
          <p:spPr>
            <a:xfrm>
              <a:off x="8853261" y="5419741"/>
              <a:ext cx="203117" cy="203117"/>
            </a:xfrm>
            <a:prstGeom prst="rect">
              <a:avLst/>
            </a:prstGeom>
            <a:effectLst>
              <a:outerShdw blurRad="50800" dist="38100" algn="l" rotWithShape="0">
                <a:prstClr val="black">
                  <a:alpha val="40000"/>
                </a:prstClr>
              </a:outerShdw>
            </a:effectLst>
          </p:spPr>
        </p:pic>
        <p:pic>
          <p:nvPicPr>
            <p:cNvPr id="24" name="Picture 21">
              <a:extLst>
                <a:ext uri="{FF2B5EF4-FFF2-40B4-BE49-F238E27FC236}">
                  <a16:creationId xmlns:a16="http://schemas.microsoft.com/office/drawing/2014/main" id="{E5AFE13E-5876-EF8A-C51D-6F298177DA08}"/>
                </a:ext>
              </a:extLst>
            </p:cNvPr>
            <p:cNvPicPr>
              <a:picLocks noChangeAspect="1"/>
            </p:cNvPicPr>
            <p:nvPr userDrawn="1"/>
          </p:nvPicPr>
          <p:blipFill>
            <a:blip r:embed="rId8"/>
            <a:srcRect/>
            <a:stretch>
              <a:fillRect/>
            </a:stretch>
          </p:blipFill>
          <p:spPr>
            <a:xfrm>
              <a:off x="8023799" y="6143358"/>
              <a:ext cx="248595" cy="248595"/>
            </a:xfrm>
            <a:prstGeom prst="rect">
              <a:avLst/>
            </a:prstGeom>
            <a:effectLst>
              <a:outerShdw blurRad="50800" dist="38100" algn="l" rotWithShape="0">
                <a:prstClr val="black">
                  <a:alpha val="40000"/>
                </a:prstClr>
              </a:outerShdw>
            </a:effectLst>
          </p:spPr>
        </p:pic>
        <p:pic>
          <p:nvPicPr>
            <p:cNvPr id="25" name="Picture 22">
              <a:extLst>
                <a:ext uri="{FF2B5EF4-FFF2-40B4-BE49-F238E27FC236}">
                  <a16:creationId xmlns:a16="http://schemas.microsoft.com/office/drawing/2014/main" id="{1723818A-F446-DD75-4B18-51C96DCD176B}"/>
                </a:ext>
              </a:extLst>
            </p:cNvPr>
            <p:cNvPicPr>
              <a:picLocks noChangeAspect="1"/>
            </p:cNvPicPr>
            <p:nvPr userDrawn="1"/>
          </p:nvPicPr>
          <p:blipFill>
            <a:blip r:embed="rId8"/>
            <a:srcRect/>
            <a:stretch>
              <a:fillRect/>
            </a:stretch>
          </p:blipFill>
          <p:spPr>
            <a:xfrm>
              <a:off x="7898720" y="5867477"/>
              <a:ext cx="198569" cy="198569"/>
            </a:xfrm>
            <a:prstGeom prst="rect">
              <a:avLst/>
            </a:prstGeom>
            <a:effectLst>
              <a:outerShdw blurRad="50800" dist="38100" algn="l" rotWithShape="0">
                <a:prstClr val="black">
                  <a:alpha val="40000"/>
                </a:prstClr>
              </a:outerShdw>
            </a:effectLst>
          </p:spPr>
        </p:pic>
        <p:pic>
          <p:nvPicPr>
            <p:cNvPr id="26" name="Picture 23">
              <a:extLst>
                <a:ext uri="{FF2B5EF4-FFF2-40B4-BE49-F238E27FC236}">
                  <a16:creationId xmlns:a16="http://schemas.microsoft.com/office/drawing/2014/main" id="{1178B7E8-0299-DF41-11A3-549320360BF5}"/>
                </a:ext>
              </a:extLst>
            </p:cNvPr>
            <p:cNvPicPr>
              <a:picLocks noChangeAspect="1"/>
            </p:cNvPicPr>
            <p:nvPr userDrawn="1"/>
          </p:nvPicPr>
          <p:blipFill>
            <a:blip r:embed="rId8"/>
            <a:srcRect/>
            <a:stretch>
              <a:fillRect/>
            </a:stretch>
          </p:blipFill>
          <p:spPr>
            <a:xfrm>
              <a:off x="7776696" y="5618882"/>
              <a:ext cx="203117" cy="203117"/>
            </a:xfrm>
            <a:prstGeom prst="rect">
              <a:avLst/>
            </a:prstGeom>
            <a:effectLst>
              <a:outerShdw blurRad="50800" dist="38100" algn="l" rotWithShape="0">
                <a:prstClr val="black">
                  <a:alpha val="40000"/>
                </a:prstClr>
              </a:outerShdw>
            </a:effectLst>
          </p:spPr>
        </p:pic>
      </p:grpSp>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BCDFF"/>
            </a:gs>
            <a:gs pos="74000">
              <a:srgbClr val="61BBFF"/>
            </a:gs>
          </a:gsLst>
          <a:lin ang="5400000" scaled="1"/>
          <a:tileRect/>
        </a:gra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AED351E-00B8-C847-0053-571595FE15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12"/>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12"/>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12"/>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12"/>
          <a:stretch>
            <a:fillRect/>
          </a:stretch>
        </p:blipFill>
        <p:spPr>
          <a:xfrm>
            <a:off x="5690581" y="-7536333"/>
            <a:ext cx="810838" cy="859611"/>
          </a:xfrm>
          <a:prstGeom prst="rect">
            <a:avLst/>
          </a:prstGeom>
        </p:spPr>
      </p:pic>
      <p:pic>
        <p:nvPicPr>
          <p:cNvPr id="9" name="PHẠM DUYÊN 6 - 9Slide.vn">
            <a:extLst>
              <a:ext uri="{FF2B5EF4-FFF2-40B4-BE49-F238E27FC236}">
                <a16:creationId xmlns:a16="http://schemas.microsoft.com/office/drawing/2014/main" id="{AD4A45EB-F33E-03A6-0F3C-603658523776}"/>
              </a:ext>
            </a:extLst>
          </p:cNvPr>
          <p:cNvPicPr>
            <a:picLocks noChangeAspect="1"/>
          </p:cNvPicPr>
          <p:nvPr userDrawn="1"/>
        </p:nvPicPr>
        <p:blipFill>
          <a:blip r:embed="rId13"/>
          <a:stretch>
            <a:fillRect/>
          </a:stretch>
        </p:blipFill>
        <p:spPr>
          <a:xfrm>
            <a:off x="-1893396" y="-15875"/>
            <a:ext cx="1488308" cy="1717486"/>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70" r:id="rId4"/>
    <p:sldLayoutId id="2147483668" r:id="rId5"/>
    <p:sldLayoutId id="2147483664" r:id="rId6"/>
    <p:sldLayoutId id="2147483652" r:id="rId7"/>
    <p:sldLayoutId id="2147483669" r:id="rId8"/>
    <p:sldLayoutId id="2147483666" r:id="rId9"/>
    <p:sldLayoutId id="2147483659"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2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23ACCBB2-5BDB-3E3E-BAF8-4F7043A450A5}"/>
              </a:ext>
            </a:extLst>
          </p:cNvPr>
          <p:cNvPicPr>
            <a:picLocks noChangeAspect="1"/>
          </p:cNvPicPr>
          <p:nvPr/>
        </p:nvPicPr>
        <p:blipFill>
          <a:blip r:embed="rId3"/>
          <a:srcRect/>
          <a:stretch>
            <a:fillRect/>
          </a:stretch>
        </p:blipFill>
        <p:spPr>
          <a:xfrm rot="19861274">
            <a:off x="3522479" y="734473"/>
            <a:ext cx="1302848" cy="612338"/>
          </a:xfrm>
          <a:prstGeom prst="rect">
            <a:avLst/>
          </a:prstGeom>
        </p:spPr>
      </p:pic>
      <p:pic>
        <p:nvPicPr>
          <p:cNvPr id="7" name="PHẠM DUYÊN 2 - 9Slide.vn">
            <a:extLst>
              <a:ext uri="{FF2B5EF4-FFF2-40B4-BE49-F238E27FC236}">
                <a16:creationId xmlns:a16="http://schemas.microsoft.com/office/drawing/2014/main" id="{4FB27462-59D8-5A95-4865-F11608E595A6}"/>
              </a:ext>
            </a:extLst>
          </p:cNvPr>
          <p:cNvPicPr>
            <a:picLocks noChangeAspect="1"/>
          </p:cNvPicPr>
          <p:nvPr/>
        </p:nvPicPr>
        <p:blipFill rotWithShape="1">
          <a:blip r:embed="rId4"/>
          <a:srcRect l="21431" t="29101" r="20133" b="30774"/>
          <a:stretch/>
        </p:blipFill>
        <p:spPr>
          <a:xfrm>
            <a:off x="411909" y="335442"/>
            <a:ext cx="1746250" cy="776110"/>
          </a:xfrm>
          <a:prstGeom prst="rect">
            <a:avLst/>
          </a:prstGeom>
        </p:spPr>
      </p:pic>
      <p:sp>
        <p:nvSpPr>
          <p:cNvPr id="10" name="PHẠM DUYÊN 3 - 9Slide.vn">
            <a:extLst>
              <a:ext uri="{FF2B5EF4-FFF2-40B4-BE49-F238E27FC236}">
                <a16:creationId xmlns:a16="http://schemas.microsoft.com/office/drawing/2014/main" id="{39CA9AB1-4E7D-E89D-FE70-1510CD4C654B}"/>
              </a:ext>
            </a:extLst>
          </p:cNvPr>
          <p:cNvSpPr txBox="1"/>
          <p:nvPr/>
        </p:nvSpPr>
        <p:spPr>
          <a:xfrm>
            <a:off x="5303155" y="5402759"/>
            <a:ext cx="1585690" cy="769441"/>
          </a:xfrm>
          <a:prstGeom prst="rect">
            <a:avLst/>
          </a:prstGeom>
          <a:noFill/>
        </p:spPr>
        <p:txBody>
          <a:bodyPr wrap="none" rtlCol="0">
            <a:spAutoFit/>
          </a:bodyPr>
          <a:lstStyle/>
          <a:p>
            <a:pPr algn="ctr"/>
            <a:r>
              <a:rPr lang="en-US" sz="4400">
                <a:solidFill>
                  <a:schemeClr val="accent6"/>
                </a:solidFill>
              </a:rPr>
              <a:t>Tiết 1 </a:t>
            </a:r>
          </a:p>
        </p:txBody>
      </p:sp>
      <p:pic>
        <p:nvPicPr>
          <p:cNvPr id="4" name="PHẠM DUYÊN 4 - 9Slide.vn">
            <a:extLst>
              <a:ext uri="{FF2B5EF4-FFF2-40B4-BE49-F238E27FC236}">
                <a16:creationId xmlns:a16="http://schemas.microsoft.com/office/drawing/2014/main" id="{92C369CD-42B5-DB03-12DA-680DC618C359}"/>
              </a:ext>
            </a:extLst>
          </p:cNvPr>
          <p:cNvPicPr>
            <a:picLocks noChangeAspect="1"/>
          </p:cNvPicPr>
          <p:nvPr/>
        </p:nvPicPr>
        <p:blipFill>
          <a:blip r:embed="rId5"/>
          <a:stretch>
            <a:fillRect/>
          </a:stretch>
        </p:blipFill>
        <p:spPr>
          <a:xfrm>
            <a:off x="4123773" y="940676"/>
            <a:ext cx="3944454" cy="2377646"/>
          </a:xfrm>
          <a:prstGeom prst="rect">
            <a:avLst/>
          </a:prstGeom>
        </p:spPr>
      </p:pic>
      <p:pic>
        <p:nvPicPr>
          <p:cNvPr id="5" name="PHẠM DUYÊN 5 - 9Slide.vn">
            <a:extLst>
              <a:ext uri="{FF2B5EF4-FFF2-40B4-BE49-F238E27FC236}">
                <a16:creationId xmlns:a16="http://schemas.microsoft.com/office/drawing/2014/main" id="{E671ABCC-82A3-97F3-E74F-203FEB3C2612}"/>
              </a:ext>
            </a:extLst>
          </p:cNvPr>
          <p:cNvPicPr>
            <a:picLocks noChangeAspect="1"/>
          </p:cNvPicPr>
          <p:nvPr/>
        </p:nvPicPr>
        <p:blipFill>
          <a:blip r:embed="rId6"/>
          <a:stretch>
            <a:fillRect/>
          </a:stretch>
        </p:blipFill>
        <p:spPr>
          <a:xfrm>
            <a:off x="665909" y="2799100"/>
            <a:ext cx="10860182" cy="2306300"/>
          </a:xfrm>
          <a:prstGeom prst="rect">
            <a:avLst/>
          </a:prstGeom>
        </p:spPr>
      </p:pic>
      <p:sp>
        <p:nvSpPr>
          <p:cNvPr id="2" name="D7190A">
            <a:extLst>
              <a:ext uri="{FF2B5EF4-FFF2-40B4-BE49-F238E27FC236}">
                <a16:creationId xmlns:a16="http://schemas.microsoft.com/office/drawing/2014/main" id="{7FFAA36E-B1FF-0D9B-FF2F-DEF303012C03}"/>
              </a:ext>
            </a:extLst>
          </p:cNvPr>
          <p:cNvSpPr txBox="1"/>
          <p:nvPr/>
        </p:nvSpPr>
        <p:spPr>
          <a:xfrm>
            <a:off x="0" y="-850900"/>
            <a:ext cx="635000" cy="2031325"/>
          </a:xfrm>
          <a:prstGeom prst="rect">
            <a:avLst/>
          </a:prstGeom>
          <a:noFill/>
        </p:spPr>
        <p:txBody>
          <a:bodyPr vert="horz" rtlCol="0">
            <a:spAutoFit/>
          </a:bodyPr>
          <a:lstStyle/>
          <a:p>
            <a:r>
              <a:rPr lang="en-US">
                <a:noFill/>
              </a:rPr>
              <a:t>C:\Users\ADMIN\Desktop\</a:t>
            </a:r>
          </a:p>
        </p:txBody>
      </p:sp>
    </p:spTree>
    <p:custDataLst>
      <p:tags r:id="rId1"/>
    </p:custDataLst>
    <p:extLst>
      <p:ext uri="{BB962C8B-B14F-4D97-AF65-F5344CB8AC3E}">
        <p14:creationId xmlns:p14="http://schemas.microsoft.com/office/powerpoint/2010/main" val="214775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3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3000">
                                          <p:cBhvr additive="base">
                                            <p:cTn id="12" dur="1500" fill="hold"/>
                                            <p:tgtEl>
                                              <p:spTgt spid="5"/>
                                            </p:tgtEl>
                                            <p:attrNameLst>
                                              <p:attrName>ppt_x</p:attrName>
                                            </p:attrNameLst>
                                          </p:cBhvr>
                                          <p:tavLst>
                                            <p:tav tm="0">
                                              <p:val>
                                                <p:strVal val="#ppt_x"/>
                                              </p:val>
                                            </p:tav>
                                            <p:tav tm="100000">
                                              <p:val>
                                                <p:strVal val="#ppt_x"/>
                                              </p:val>
                                            </p:tav>
                                          </p:tavLst>
                                        </p:anim>
                                        <p:anim calcmode="lin" valueType="num" p14:bounceEnd="63000">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EE61D0DA-AD4F-347F-CAFC-14BAEC237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688" y="2046700"/>
            <a:ext cx="6524625" cy="4430300"/>
          </a:xfrm>
          <a:prstGeom prst="roundRect">
            <a:avLst/>
          </a:prstGeom>
          <a:effectLst>
            <a:softEdge rad="127000"/>
          </a:effectLst>
        </p:spPr>
      </p:pic>
      <p:grpSp>
        <p:nvGrpSpPr>
          <p:cNvPr id="2" name="PHẠM DUYÊN 2 - 9Slide.vn">
            <a:extLst>
              <a:ext uri="{FF2B5EF4-FFF2-40B4-BE49-F238E27FC236}">
                <a16:creationId xmlns:a16="http://schemas.microsoft.com/office/drawing/2014/main" id="{49668522-69D3-1380-6638-BE2BAA7F7301}"/>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15DD421B-55DE-5791-8EE0-CA4AB4A1842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A1B33FEF-512A-9AC7-45BC-2872DD877D0B}"/>
                  </a:ext>
                </a:extLst>
              </p:cNvPr>
              <p:cNvSpPr/>
              <p:nvPr/>
            </p:nvSpPr>
            <p:spPr>
              <a:xfrm>
                <a:off x="2001384" y="1801058"/>
                <a:ext cx="590719" cy="59071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827A46B-865A-925D-4A32-E6907C24D237}"/>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0B14FCD7-D6C8-2ADB-7EC8-1F414802665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3 - 9Slide.vn">
            <a:extLst>
              <a:ext uri="{FF2B5EF4-FFF2-40B4-BE49-F238E27FC236}">
                <a16:creationId xmlns:a16="http://schemas.microsoft.com/office/drawing/2014/main" id="{A82CE095-C35E-3C7E-1FF5-3BC1B0096B6F}"/>
              </a:ext>
            </a:extLst>
          </p:cNvPr>
          <p:cNvSpPr txBox="1"/>
          <p:nvPr/>
        </p:nvSpPr>
        <p:spPr>
          <a:xfrm>
            <a:off x="1307257" y="513987"/>
            <a:ext cx="10180542" cy="1569660"/>
          </a:xfrm>
          <a:prstGeom prst="rect">
            <a:avLst/>
          </a:prstGeom>
          <a:noFill/>
        </p:spPr>
        <p:txBody>
          <a:bodyPr wrap="square" rtlCol="0">
            <a:spAutoFit/>
          </a:bodyPr>
          <a:lstStyle/>
          <a:p>
            <a:pPr algn="just"/>
            <a:r>
              <a:rPr lang="vi-VN" sz="3200" spc="-113">
                <a:solidFill>
                  <a:srgbClr val="306EBB"/>
                </a:solidFill>
                <a:latin typeface="#9Slide03 Sofia Pro Soft Bold" panose="020B0000000000000000" pitchFamily="34" charset="0"/>
                <a:ea typeface="Arial-Rounded" panose="020B0500000000000000" pitchFamily="34" charset="0"/>
                <a:cs typeface="Arial-Rounded" panose="020B0500000000000000" pitchFamily="34" charset="0"/>
              </a:rPr>
              <a:t>Một cây thần kì ra các quả với màu sắc khác nhau. Bạn khỉ sẽ leo theo các cành ghi số lớn hơn để lấy quả. Hỏi bạn khỉ lấy được quả màu gì?</a:t>
            </a:r>
          </a:p>
        </p:txBody>
      </p:sp>
    </p:spTree>
    <p:custDataLst>
      <p:tags r:id="rId1"/>
    </p:custDataLst>
    <p:extLst>
      <p:ext uri="{BB962C8B-B14F-4D97-AF65-F5344CB8AC3E}">
        <p14:creationId xmlns:p14="http://schemas.microsoft.com/office/powerpoint/2010/main" val="2918381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EE61D0DA-AD4F-347F-CAFC-14BAEC237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350" y="304800"/>
            <a:ext cx="8115300" cy="5510386"/>
          </a:xfrm>
          <a:prstGeom prst="roundRect">
            <a:avLst/>
          </a:prstGeom>
          <a:effectLst>
            <a:softEdge rad="127000"/>
          </a:effectLst>
        </p:spPr>
      </p:pic>
      <p:grpSp>
        <p:nvGrpSpPr>
          <p:cNvPr id="2" name="PHẠM DUYÊN 2 - 9Slide.vn">
            <a:extLst>
              <a:ext uri="{FF2B5EF4-FFF2-40B4-BE49-F238E27FC236}">
                <a16:creationId xmlns:a16="http://schemas.microsoft.com/office/drawing/2014/main" id="{49668522-69D3-1380-6638-BE2BAA7F7301}"/>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15DD421B-55DE-5791-8EE0-CA4AB4A1842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A1B33FEF-512A-9AC7-45BC-2872DD877D0B}"/>
                  </a:ext>
                </a:extLst>
              </p:cNvPr>
              <p:cNvSpPr/>
              <p:nvPr/>
            </p:nvSpPr>
            <p:spPr>
              <a:xfrm>
                <a:off x="2001384" y="1801058"/>
                <a:ext cx="590719" cy="59071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827A46B-865A-925D-4A32-E6907C24D237}"/>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0B14FCD7-D6C8-2ADB-7EC8-1F414802665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8" name="PHẠM DUYÊN 3 - 9Slide.vn">
            <a:extLst>
              <a:ext uri="{FF2B5EF4-FFF2-40B4-BE49-F238E27FC236}">
                <a16:creationId xmlns:a16="http://schemas.microsoft.com/office/drawing/2014/main" id="{7686F275-DA23-B4C0-12F3-2F92D77C9201}"/>
              </a:ext>
            </a:extLst>
          </p:cNvPr>
          <p:cNvSpPr/>
          <p:nvPr/>
        </p:nvSpPr>
        <p:spPr>
          <a:xfrm rot="18128797">
            <a:off x="3090071" y="1971336"/>
            <a:ext cx="855604" cy="1363126"/>
          </a:xfrm>
          <a:prstGeom prst="roundRect">
            <a:avLst>
              <a:gd name="adj" fmla="val 37973"/>
            </a:avLst>
          </a:prstGeom>
          <a:solidFill>
            <a:srgbClr val="F5C5D7">
              <a:alpha val="8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HẠM DUYÊN 4 - 9Slide.vn">
            <a:extLst>
              <a:ext uri="{FF2B5EF4-FFF2-40B4-BE49-F238E27FC236}">
                <a16:creationId xmlns:a16="http://schemas.microsoft.com/office/drawing/2014/main" id="{FCAB94A0-20A5-3AEB-B508-C0FF7B0F9763}"/>
              </a:ext>
            </a:extLst>
          </p:cNvPr>
          <p:cNvSpPr/>
          <p:nvPr/>
        </p:nvSpPr>
        <p:spPr>
          <a:xfrm rot="19352860">
            <a:off x="4926309" y="1377319"/>
            <a:ext cx="939800" cy="1279895"/>
          </a:xfrm>
          <a:prstGeom prst="roundRect">
            <a:avLst>
              <a:gd name="adj" fmla="val 37973"/>
            </a:avLst>
          </a:prstGeom>
          <a:solidFill>
            <a:srgbClr val="F5C5D7">
              <a:alpha val="8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HẠM DUYÊN 5 - 9Slide.vn">
            <a:extLst>
              <a:ext uri="{FF2B5EF4-FFF2-40B4-BE49-F238E27FC236}">
                <a16:creationId xmlns:a16="http://schemas.microsoft.com/office/drawing/2014/main" id="{6188977B-D965-B8DE-C88C-D48423EAF8D3}"/>
              </a:ext>
            </a:extLst>
          </p:cNvPr>
          <p:cNvSpPr/>
          <p:nvPr/>
        </p:nvSpPr>
        <p:spPr>
          <a:xfrm rot="2690521">
            <a:off x="6013291" y="1633710"/>
            <a:ext cx="939800" cy="1066800"/>
          </a:xfrm>
          <a:prstGeom prst="roundRect">
            <a:avLst>
              <a:gd name="adj" fmla="val 37973"/>
            </a:avLst>
          </a:prstGeom>
          <a:solidFill>
            <a:srgbClr val="F5C5D7">
              <a:alpha val="8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HẠM DUYÊN 6 - 9Slide.vn">
            <a:extLst>
              <a:ext uri="{FF2B5EF4-FFF2-40B4-BE49-F238E27FC236}">
                <a16:creationId xmlns:a16="http://schemas.microsoft.com/office/drawing/2014/main" id="{F67976AB-906E-F039-12F9-A3B964CE47A2}"/>
              </a:ext>
            </a:extLst>
          </p:cNvPr>
          <p:cNvSpPr/>
          <p:nvPr/>
        </p:nvSpPr>
        <p:spPr>
          <a:xfrm rot="488134">
            <a:off x="6858001" y="1670050"/>
            <a:ext cx="939800" cy="1238251"/>
          </a:xfrm>
          <a:prstGeom prst="roundRect">
            <a:avLst>
              <a:gd name="adj" fmla="val 37973"/>
            </a:avLst>
          </a:prstGeom>
          <a:solidFill>
            <a:srgbClr val="F5C5D7">
              <a:alpha val="8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HẠM DUYÊN 7 - 9Slide.vn">
            <a:extLst>
              <a:ext uri="{FF2B5EF4-FFF2-40B4-BE49-F238E27FC236}">
                <a16:creationId xmlns:a16="http://schemas.microsoft.com/office/drawing/2014/main" id="{67C43654-BF88-17D5-D4A7-40983B941467}"/>
              </a:ext>
            </a:extLst>
          </p:cNvPr>
          <p:cNvSpPr/>
          <p:nvPr/>
        </p:nvSpPr>
        <p:spPr>
          <a:xfrm rot="5400000">
            <a:off x="7623632" y="2356910"/>
            <a:ext cx="939800" cy="1313535"/>
          </a:xfrm>
          <a:prstGeom prst="roundRect">
            <a:avLst>
              <a:gd name="adj" fmla="val 37973"/>
            </a:avLst>
          </a:prstGeom>
          <a:solidFill>
            <a:srgbClr val="F5C5D7">
              <a:alpha val="8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HẠM DUYÊN 8 - 9Slide.vn">
            <a:extLst>
              <a:ext uri="{FF2B5EF4-FFF2-40B4-BE49-F238E27FC236}">
                <a16:creationId xmlns:a16="http://schemas.microsoft.com/office/drawing/2014/main" id="{8611B613-6EDC-055E-3BE7-7DC1169E083E}"/>
              </a:ext>
            </a:extLst>
          </p:cNvPr>
          <p:cNvSpPr/>
          <p:nvPr/>
        </p:nvSpPr>
        <p:spPr>
          <a:xfrm rot="20717863">
            <a:off x="3846134" y="1461040"/>
            <a:ext cx="855604" cy="1351556"/>
          </a:xfrm>
          <a:prstGeom prst="roundRect">
            <a:avLst>
              <a:gd name="adj" fmla="val 37973"/>
            </a:avLst>
          </a:prstGeom>
          <a:solidFill>
            <a:srgbClr val="F5C5D7">
              <a:alpha val="8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HẠM DUYÊN 9 - 9Slide.vn">
            <a:extLst>
              <a:ext uri="{FF2B5EF4-FFF2-40B4-BE49-F238E27FC236}">
                <a16:creationId xmlns:a16="http://schemas.microsoft.com/office/drawing/2014/main" id="{CBA3C075-8613-BD32-43CD-B5B83D57311B}"/>
              </a:ext>
            </a:extLst>
          </p:cNvPr>
          <p:cNvSpPr/>
          <p:nvPr/>
        </p:nvSpPr>
        <p:spPr>
          <a:xfrm>
            <a:off x="5325447" y="3322085"/>
            <a:ext cx="2120676" cy="1781940"/>
          </a:xfrm>
          <a:custGeom>
            <a:avLst/>
            <a:gdLst>
              <a:gd name="connsiteX0" fmla="*/ 1585950 w 1585950"/>
              <a:gd name="connsiteY0" fmla="*/ 1576874 h 1649079"/>
              <a:gd name="connsiteX1" fmla="*/ 186358 w 1585950"/>
              <a:gd name="connsiteY1" fmla="*/ 1530221 h 1649079"/>
              <a:gd name="connsiteX2" fmla="*/ 55730 w 1585950"/>
              <a:gd name="connsiteY2" fmla="*/ 466531 h 1649079"/>
              <a:gd name="connsiteX3" fmla="*/ 568913 w 1585950"/>
              <a:gd name="connsiteY3" fmla="*/ 0 h 1649079"/>
              <a:gd name="connsiteX0" fmla="*/ 1596101 w 1596101"/>
              <a:gd name="connsiteY0" fmla="*/ 1567249 h 1644064"/>
              <a:gd name="connsiteX1" fmla="*/ 186884 w 1596101"/>
              <a:gd name="connsiteY1" fmla="*/ 1530221 h 1644064"/>
              <a:gd name="connsiteX2" fmla="*/ 56256 w 1596101"/>
              <a:gd name="connsiteY2" fmla="*/ 466531 h 1644064"/>
              <a:gd name="connsiteX3" fmla="*/ 569439 w 1596101"/>
              <a:gd name="connsiteY3" fmla="*/ 0 h 1644064"/>
              <a:gd name="connsiteX0" fmla="*/ 2048293 w 2048293"/>
              <a:gd name="connsiteY0" fmla="*/ 1725870 h 1802685"/>
              <a:gd name="connsiteX1" fmla="*/ 639076 w 2048293"/>
              <a:gd name="connsiteY1" fmla="*/ 1688842 h 1802685"/>
              <a:gd name="connsiteX2" fmla="*/ 508448 w 2048293"/>
              <a:gd name="connsiteY2" fmla="*/ 625152 h 1802685"/>
              <a:gd name="connsiteX3" fmla="*/ 41917 w 2048293"/>
              <a:gd name="connsiteY3" fmla="*/ 0 h 1802685"/>
              <a:gd name="connsiteX0" fmla="*/ 2044412 w 2044412"/>
              <a:gd name="connsiteY0" fmla="*/ 1725870 h 1800990"/>
              <a:gd name="connsiteX1" fmla="*/ 635195 w 2044412"/>
              <a:gd name="connsiteY1" fmla="*/ 1688842 h 1800990"/>
              <a:gd name="connsiteX2" fmla="*/ 596642 w 2044412"/>
              <a:gd name="connsiteY2" fmla="*/ 650552 h 1800990"/>
              <a:gd name="connsiteX3" fmla="*/ 38036 w 2044412"/>
              <a:gd name="connsiteY3" fmla="*/ 0 h 1800990"/>
              <a:gd name="connsiteX0" fmla="*/ 2046749 w 2046749"/>
              <a:gd name="connsiteY0" fmla="*/ 1725870 h 1800990"/>
              <a:gd name="connsiteX1" fmla="*/ 637532 w 2046749"/>
              <a:gd name="connsiteY1" fmla="*/ 1688842 h 1800990"/>
              <a:gd name="connsiteX2" fmla="*/ 598979 w 2046749"/>
              <a:gd name="connsiteY2" fmla="*/ 650552 h 1800990"/>
              <a:gd name="connsiteX3" fmla="*/ 40373 w 2046749"/>
              <a:gd name="connsiteY3" fmla="*/ 0 h 1800990"/>
              <a:gd name="connsiteX0" fmla="*/ 2129098 w 2129098"/>
              <a:gd name="connsiteY0" fmla="*/ 1735395 h 1810515"/>
              <a:gd name="connsiteX1" fmla="*/ 719881 w 2129098"/>
              <a:gd name="connsiteY1" fmla="*/ 1698367 h 1810515"/>
              <a:gd name="connsiteX2" fmla="*/ 681328 w 2129098"/>
              <a:gd name="connsiteY2" fmla="*/ 660077 h 1810515"/>
              <a:gd name="connsiteX3" fmla="*/ 36997 w 2129098"/>
              <a:gd name="connsiteY3" fmla="*/ 0 h 1810515"/>
              <a:gd name="connsiteX0" fmla="*/ 2092101 w 2092101"/>
              <a:gd name="connsiteY0" fmla="*/ 1735395 h 1810515"/>
              <a:gd name="connsiteX1" fmla="*/ 682884 w 2092101"/>
              <a:gd name="connsiteY1" fmla="*/ 1698367 h 1810515"/>
              <a:gd name="connsiteX2" fmla="*/ 644331 w 2092101"/>
              <a:gd name="connsiteY2" fmla="*/ 660077 h 1810515"/>
              <a:gd name="connsiteX3" fmla="*/ 0 w 2092101"/>
              <a:gd name="connsiteY3" fmla="*/ 0 h 1810515"/>
              <a:gd name="connsiteX0" fmla="*/ 2120676 w 2120676"/>
              <a:gd name="connsiteY0" fmla="*/ 1706820 h 1781940"/>
              <a:gd name="connsiteX1" fmla="*/ 711459 w 2120676"/>
              <a:gd name="connsiteY1" fmla="*/ 1669792 h 1781940"/>
              <a:gd name="connsiteX2" fmla="*/ 672906 w 2120676"/>
              <a:gd name="connsiteY2" fmla="*/ 631502 h 1781940"/>
              <a:gd name="connsiteX3" fmla="*/ 0 w 2120676"/>
              <a:gd name="connsiteY3" fmla="*/ 0 h 1781940"/>
            </a:gdLst>
            <a:ahLst/>
            <a:cxnLst>
              <a:cxn ang="0">
                <a:pos x="connsiteX0" y="connsiteY0"/>
              </a:cxn>
              <a:cxn ang="0">
                <a:pos x="connsiteX1" y="connsiteY1"/>
              </a:cxn>
              <a:cxn ang="0">
                <a:pos x="connsiteX2" y="connsiteY2"/>
              </a:cxn>
              <a:cxn ang="0">
                <a:pos x="connsiteX3" y="connsiteY3"/>
              </a:cxn>
            </a:cxnLst>
            <a:rect l="l" t="t" r="r" b="b"/>
            <a:pathLst>
              <a:path w="2120676" h="1781940">
                <a:moveTo>
                  <a:pt x="2120676" y="1706820"/>
                </a:moveTo>
                <a:cubicBezTo>
                  <a:pt x="1548398" y="1776022"/>
                  <a:pt x="952754" y="1849012"/>
                  <a:pt x="711459" y="1669792"/>
                </a:cubicBezTo>
                <a:cubicBezTo>
                  <a:pt x="470164" y="1490572"/>
                  <a:pt x="609147" y="886539"/>
                  <a:pt x="672906" y="631502"/>
                </a:cubicBezTo>
                <a:cubicBezTo>
                  <a:pt x="676340" y="363765"/>
                  <a:pt x="172163" y="137497"/>
                  <a:pt x="0" y="0"/>
                </a:cubicBezTo>
              </a:path>
            </a:pathLst>
          </a:custGeom>
          <a:noFill/>
          <a:ln w="38100">
            <a:solidFill>
              <a:schemeClr val="tx2">
                <a:lumMod val="60000"/>
                <a:lumOff val="40000"/>
              </a:schemeClr>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HẠM DUYÊN 10 - 9Slide.vn">
            <a:extLst>
              <a:ext uri="{FF2B5EF4-FFF2-40B4-BE49-F238E27FC236}">
                <a16:creationId xmlns:a16="http://schemas.microsoft.com/office/drawing/2014/main" id="{955EEBBF-37A9-753D-C212-49FA15267139}"/>
              </a:ext>
            </a:extLst>
          </p:cNvPr>
          <p:cNvSpPr/>
          <p:nvPr/>
        </p:nvSpPr>
        <p:spPr>
          <a:xfrm rot="1388002">
            <a:off x="3448846" y="2618961"/>
            <a:ext cx="664384" cy="343038"/>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HẠM DUYÊN 11 - 9Slide.vn">
            <a:extLst>
              <a:ext uri="{FF2B5EF4-FFF2-40B4-BE49-F238E27FC236}">
                <a16:creationId xmlns:a16="http://schemas.microsoft.com/office/drawing/2014/main" id="{20EA66ED-8FBC-BD75-F909-A0704312434F}"/>
              </a:ext>
            </a:extLst>
          </p:cNvPr>
          <p:cNvSpPr/>
          <p:nvPr/>
        </p:nvSpPr>
        <p:spPr>
          <a:xfrm rot="833296">
            <a:off x="4102895" y="3000375"/>
            <a:ext cx="376237" cy="76200"/>
          </a:xfrm>
          <a:custGeom>
            <a:avLst/>
            <a:gdLst>
              <a:gd name="connsiteX0" fmla="*/ 219075 w 219075"/>
              <a:gd name="connsiteY0" fmla="*/ 57150 h 57150"/>
              <a:gd name="connsiteX1" fmla="*/ 0 w 219075"/>
              <a:gd name="connsiteY1" fmla="*/ 0 h 57150"/>
            </a:gdLst>
            <a:ahLst/>
            <a:cxnLst>
              <a:cxn ang="0">
                <a:pos x="connsiteX0" y="connsiteY0"/>
              </a:cxn>
              <a:cxn ang="0">
                <a:pos x="connsiteX1" y="connsiteY1"/>
              </a:cxn>
            </a:cxnLst>
            <a:rect l="l" t="t" r="r" b="b"/>
            <a:pathLst>
              <a:path w="219075" h="57150">
                <a:moveTo>
                  <a:pt x="219075" y="57150"/>
                </a:moveTo>
                <a:lnTo>
                  <a:pt x="0" y="0"/>
                </a:lnTo>
              </a:path>
            </a:pathLst>
          </a:custGeom>
          <a:noFill/>
          <a:ln w="38100">
            <a:solidFill>
              <a:schemeClr val="tx2">
                <a:lumMod val="60000"/>
                <a:lumOff val="40000"/>
              </a:schemeClr>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HẠM DUYÊN 12 - 9Slide.vn">
            <a:extLst>
              <a:ext uri="{FF2B5EF4-FFF2-40B4-BE49-F238E27FC236}">
                <a16:creationId xmlns:a16="http://schemas.microsoft.com/office/drawing/2014/main" id="{16652F4D-28E6-B5B9-CCAA-C0A1294CFEED}"/>
              </a:ext>
            </a:extLst>
          </p:cNvPr>
          <p:cNvSpPr/>
          <p:nvPr/>
        </p:nvSpPr>
        <p:spPr>
          <a:xfrm>
            <a:off x="2447925" y="5495925"/>
            <a:ext cx="7296150" cy="843944"/>
          </a:xfrm>
          <a:prstGeom prst="roundRect">
            <a:avLst>
              <a:gd name="adj" fmla="val 4167"/>
            </a:avLst>
          </a:prstGeom>
          <a:solidFill>
            <a:srgbClr val="2A60A2"/>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vi-VN" sz="2800">
                <a:solidFill>
                  <a:schemeClr val="bg1"/>
                </a:solidFill>
                <a:effectLst>
                  <a:outerShdw blurRad="38100" dist="38100" dir="2700000" algn="tl">
                    <a:srgbClr val="000000">
                      <a:alpha val="43137"/>
                    </a:srgbClr>
                  </a:outerShdw>
                </a:effectLst>
              </a:rPr>
              <a:t>Vậy khỉ leo theo cành cây ghi số 74 000.</a:t>
            </a:r>
            <a:br>
              <a:rPr lang="en-US" sz="2800">
                <a:solidFill>
                  <a:schemeClr val="bg1"/>
                </a:solidFill>
                <a:effectLst>
                  <a:outerShdw blurRad="38100" dist="38100" dir="2700000" algn="tl">
                    <a:srgbClr val="000000">
                      <a:alpha val="43137"/>
                    </a:srgbClr>
                  </a:outerShdw>
                </a:effectLst>
              </a:rPr>
            </a:br>
            <a:r>
              <a:rPr lang="vi-VN" sz="2800">
                <a:solidFill>
                  <a:schemeClr val="bg1"/>
                </a:solidFill>
                <a:effectLst>
                  <a:outerShdw blurRad="38100" dist="38100" dir="2700000" algn="tl">
                    <a:srgbClr val="000000">
                      <a:alpha val="43137"/>
                    </a:srgbClr>
                  </a:outerShdw>
                </a:effectLst>
              </a:rPr>
              <a:t>Khỉ </a:t>
            </a:r>
            <a:r>
              <a:rPr lang="en-US" sz="2800">
                <a:solidFill>
                  <a:schemeClr val="bg1"/>
                </a:solidFill>
                <a:effectLst>
                  <a:outerShdw blurRad="38100" dist="38100" dir="2700000" algn="tl">
                    <a:srgbClr val="000000">
                      <a:alpha val="43137"/>
                    </a:srgbClr>
                  </a:outerShdw>
                </a:effectLst>
              </a:rPr>
              <a:t>lấy</a:t>
            </a:r>
            <a:r>
              <a:rPr lang="vi-VN" sz="2800">
                <a:solidFill>
                  <a:schemeClr val="bg1"/>
                </a:solidFill>
                <a:effectLst>
                  <a:outerShdw blurRad="38100" dist="38100" dir="2700000" algn="tl">
                    <a:srgbClr val="000000">
                      <a:alpha val="43137"/>
                    </a:srgbClr>
                  </a:outerShdw>
                </a:effectLst>
              </a:rPr>
              <a:t> được quả màu xanh lá cây.</a:t>
            </a:r>
            <a:endParaRPr lang="en-US" sz="2800" b="1">
              <a:solidFill>
                <a:schemeClr val="bg1"/>
              </a:solidFill>
              <a:effectLst>
                <a:outerShdw blurRad="38100" dist="38100" dir="2700000" algn="tl">
                  <a:srgbClr val="000000">
                    <a:alpha val="43137"/>
                  </a:srgbClr>
                </a:outerShdw>
              </a:effectLst>
              <a:cs typeface="+mn-ea"/>
            </a:endParaRPr>
          </a:p>
        </p:txBody>
      </p:sp>
    </p:spTree>
    <p:custDataLst>
      <p:tags r:id="rId1"/>
    </p:custDataLst>
    <p:extLst>
      <p:ext uri="{BB962C8B-B14F-4D97-AF65-F5344CB8AC3E}">
        <p14:creationId xmlns:p14="http://schemas.microsoft.com/office/powerpoint/2010/main" val="3562376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25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25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12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25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25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12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175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1500"/>
                                        <p:tgtEl>
                                          <p:spTgt spid="16"/>
                                        </p:tgtEl>
                                      </p:cBhvr>
                                    </p:animEffect>
                                    <p:set>
                                      <p:cBhvr>
                                        <p:cTn id="39" dur="1" fill="hold">
                                          <p:stCondLst>
                                            <p:cond delay="1499"/>
                                          </p:stCondLst>
                                        </p:cTn>
                                        <p:tgtEl>
                                          <p:spTgt spid="16"/>
                                        </p:tgtEl>
                                        <p:attrNameLst>
                                          <p:attrName>style.visibility</p:attrName>
                                        </p:attrNameLst>
                                      </p:cBhvr>
                                      <p:to>
                                        <p:strVal val="hidden"/>
                                      </p:to>
                                    </p:set>
                                  </p:childTnLst>
                                </p:cTn>
                              </p:par>
                              <p:par>
                                <p:cTn id="40" presetID="22" presetClass="exit" presetSubtype="4" fill="hold" grpId="1" nodeType="withEffect">
                                  <p:stCondLst>
                                    <p:cond delay="0"/>
                                  </p:stCondLst>
                                  <p:childTnLst>
                                    <p:animEffect transition="out" filter="wipe(down)">
                                      <p:cBhvr>
                                        <p:cTn id="41" dur="1500"/>
                                        <p:tgtEl>
                                          <p:spTgt spid="8"/>
                                        </p:tgtEl>
                                      </p:cBhvr>
                                    </p:animEffect>
                                    <p:set>
                                      <p:cBhvr>
                                        <p:cTn id="42" dur="1" fill="hold">
                                          <p:stCondLst>
                                            <p:cond delay="1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right)">
                                      <p:cBhvr>
                                        <p:cTn id="47" dur="175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175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2"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1500"/>
                                        <p:tgtEl>
                                          <p:spTgt spid="21"/>
                                        </p:tgtEl>
                                        <p:attrNameLst>
                                          <p:attrName>ppt_x</p:attrName>
                                        </p:attrNameLst>
                                      </p:cBhvr>
                                      <p:tavLst>
                                        <p:tav tm="0">
                                          <p:val>
                                            <p:strVal val="#ppt_x+#ppt_w*1.125000"/>
                                          </p:val>
                                        </p:tav>
                                        <p:tav tm="100000">
                                          <p:val>
                                            <p:strVal val="#ppt_x"/>
                                          </p:val>
                                        </p:tav>
                                      </p:tavLst>
                                    </p:anim>
                                    <p:animEffect transition="in" filter="wipe(left)">
                                      <p:cBhvr>
                                        <p:cTn id="58"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1" grpId="0" animBg="1"/>
      <p:bldP spid="12" grpId="0" animBg="1"/>
      <p:bldP spid="13" grpId="0" animBg="1"/>
      <p:bldP spid="16" grpId="0" animBg="1"/>
      <p:bldP spid="16" grpId="1" animBg="1"/>
      <p:bldP spid="17" grpId="0" animBg="1"/>
      <p:bldP spid="20"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68825F-5B3C-4CD9-89FD-612F235B69E1}"/>
              </a:ext>
            </a:extLst>
          </p:cNvPr>
          <p:cNvSpPr txBox="1"/>
          <p:nvPr/>
        </p:nvSpPr>
        <p:spPr>
          <a:xfrm>
            <a:off x="3352800" y="1066800"/>
            <a:ext cx="655320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YÊU CẦU CẦN ĐẠT</a:t>
            </a:r>
            <a:endParaRPr kumimoji="0" lang="en-US" sz="4400" b="0" i="0" u="none" strike="noStrike" kern="1200" cap="none" spc="0" normalizeH="0" baseline="0" noProof="0">
              <a:ln>
                <a:noFill/>
              </a:ln>
              <a:solidFill>
                <a:srgbClr val="FF0000"/>
              </a:solidFill>
              <a:effectLst/>
              <a:uLnTx/>
              <a:uFillTx/>
              <a:latin typeface="#9Slide03 Sofia Pro Soft"/>
              <a:ea typeface="+mn-ea"/>
              <a:cs typeface="+mn-cs"/>
            </a:endParaRPr>
          </a:p>
        </p:txBody>
      </p:sp>
      <p:sp>
        <p:nvSpPr>
          <p:cNvPr id="5" name="TextBox 4">
            <a:extLst>
              <a:ext uri="{FF2B5EF4-FFF2-40B4-BE49-F238E27FC236}">
                <a16:creationId xmlns:a16="http://schemas.microsoft.com/office/drawing/2014/main" id="{3B005356-D384-4485-83F1-257B3C7994DE}"/>
              </a:ext>
            </a:extLst>
          </p:cNvPr>
          <p:cNvSpPr txBox="1"/>
          <p:nvPr/>
        </p:nvSpPr>
        <p:spPr>
          <a:xfrm>
            <a:off x="990600" y="2307058"/>
            <a:ext cx="10363200" cy="224388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Thực hiện được việc so sánh hai số và xác định được số lớn nhất hoặc số bé nhất trong một nhóm có không quá 4 số (trong phạm vi 100 000)</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314976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 9Slide.vn">
            <a:extLst>
              <a:ext uri="{FF2B5EF4-FFF2-40B4-BE49-F238E27FC236}">
                <a16:creationId xmlns:a16="http://schemas.microsoft.com/office/drawing/2014/main" id="{0047BD5D-CF9D-6A80-64A3-F9543AC00380}"/>
              </a:ext>
            </a:extLst>
          </p:cNvPr>
          <p:cNvPicPr>
            <a:picLocks noChangeAspect="1"/>
          </p:cNvPicPr>
          <p:nvPr/>
        </p:nvPicPr>
        <p:blipFill>
          <a:blip r:embed="rId3"/>
          <a:stretch>
            <a:fillRect/>
          </a:stretch>
        </p:blipFill>
        <p:spPr>
          <a:xfrm>
            <a:off x="2157642" y="2286000"/>
            <a:ext cx="7876715" cy="1822862"/>
          </a:xfrm>
          <a:prstGeom prst="rect">
            <a:avLst/>
          </a:prstGeom>
        </p:spPr>
      </p:pic>
    </p:spTree>
    <p:custDataLst>
      <p:tags r:id="rId1"/>
    </p:custDataLst>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68825F-5B3C-4CD9-89FD-612F235B69E1}"/>
              </a:ext>
            </a:extLst>
          </p:cNvPr>
          <p:cNvSpPr txBox="1"/>
          <p:nvPr/>
        </p:nvSpPr>
        <p:spPr>
          <a:xfrm>
            <a:off x="3352800" y="1066800"/>
            <a:ext cx="6553201" cy="769441"/>
          </a:xfrm>
          <a:prstGeom prst="rect">
            <a:avLst/>
          </a:prstGeom>
          <a:noFill/>
        </p:spPr>
        <p:txBody>
          <a:bodyPr wrap="square">
            <a:spAutoFit/>
          </a:bodyPr>
          <a:lstStyle/>
          <a:p>
            <a:r>
              <a:rPr lang="en-US" sz="4400" b="1">
                <a:solidFill>
                  <a:srgbClr val="FF0000"/>
                </a:solidFill>
                <a:effectLst/>
                <a:latin typeface="Times New Roman" panose="02020603050405020304" pitchFamily="18" charset="0"/>
                <a:ea typeface="Times New Roman" panose="02020603050405020304" pitchFamily="18" charset="0"/>
              </a:rPr>
              <a:t>YÊU CẦU CẦN ĐẠT</a:t>
            </a:r>
            <a:endParaRPr lang="en-US" sz="4400">
              <a:solidFill>
                <a:srgbClr val="FF0000"/>
              </a:solidFill>
            </a:endParaRPr>
          </a:p>
        </p:txBody>
      </p:sp>
      <p:sp>
        <p:nvSpPr>
          <p:cNvPr id="5" name="TextBox 4">
            <a:extLst>
              <a:ext uri="{FF2B5EF4-FFF2-40B4-BE49-F238E27FC236}">
                <a16:creationId xmlns:a16="http://schemas.microsoft.com/office/drawing/2014/main" id="{3B005356-D384-4485-83F1-257B3C7994DE}"/>
              </a:ext>
            </a:extLst>
          </p:cNvPr>
          <p:cNvSpPr txBox="1"/>
          <p:nvPr/>
        </p:nvSpPr>
        <p:spPr>
          <a:xfrm>
            <a:off x="990600" y="2307058"/>
            <a:ext cx="10363200" cy="2243884"/>
          </a:xfrm>
          <a:prstGeom prst="rect">
            <a:avLst/>
          </a:prstGeom>
          <a:noFill/>
        </p:spPr>
        <p:txBody>
          <a:bodyPr wrap="square">
            <a:spAutoFit/>
          </a:bodyPr>
          <a:lstStyle/>
          <a:p>
            <a:pPr algn="just">
              <a:lnSpc>
                <a:spcPct val="120000"/>
              </a:lnSpc>
            </a:pPr>
            <a:r>
              <a:rPr lang="nl-NL" sz="4000">
                <a:effectLst/>
                <a:latin typeface="Times New Roman" panose="02020603050405020304" pitchFamily="18" charset="0"/>
                <a:ea typeface="Times New Roman" panose="02020603050405020304" pitchFamily="18" charset="0"/>
              </a:rPr>
              <a:t>- Thực hiện được việc so sánh hai số và xác định được số lớn nhất hoặc số bé nhất trong một nhóm có không quá 4 số (trong phạm vi 100 000)</a:t>
            </a:r>
            <a:endParaRPr lang="en-US" sz="400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759939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 9Slide.vn">
            <a:extLst>
              <a:ext uri="{FF2B5EF4-FFF2-40B4-BE49-F238E27FC236}">
                <a16:creationId xmlns:a16="http://schemas.microsoft.com/office/drawing/2014/main" id="{AB3B1FD0-53D0-4834-9EFC-8B62D6CE8DB6}"/>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886200" y="1981200"/>
            <a:ext cx="4191000" cy="2095500"/>
          </a:xfrm>
          <a:prstGeom prst="rect">
            <a:avLst/>
          </a:prstGeom>
        </p:spPr>
      </p:pic>
    </p:spTree>
    <p:custDataLst>
      <p:tags r:id="rId1"/>
    </p:custDataLst>
    <p:extLst>
      <p:ext uri="{BB962C8B-B14F-4D97-AF65-F5344CB8AC3E}">
        <p14:creationId xmlns:p14="http://schemas.microsoft.com/office/powerpoint/2010/main" val="349992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EA136DF5-2C62-CF76-3217-695540309D1D}"/>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89975" y="366291"/>
            <a:ext cx="1432132" cy="716066"/>
          </a:xfrm>
          <a:prstGeom prst="rect">
            <a:avLst/>
          </a:prstGeom>
        </p:spPr>
      </p:pic>
      <p:pic>
        <p:nvPicPr>
          <p:cNvPr id="3" name="PHẠM DUYÊN 2 - 9Slide.vn">
            <a:extLst>
              <a:ext uri="{FF2B5EF4-FFF2-40B4-BE49-F238E27FC236}">
                <a16:creationId xmlns:a16="http://schemas.microsoft.com/office/drawing/2014/main" id="{A3A3A696-BA84-BA5A-C90C-2FD09A0A41EE}"/>
              </a:ext>
            </a:extLst>
          </p:cNvPr>
          <p:cNvPicPr>
            <a:picLocks noChangeAspect="1"/>
          </p:cNvPicPr>
          <p:nvPr/>
        </p:nvPicPr>
        <p:blipFill>
          <a:blip r:embed="rId5">
            <a:extLst>
              <a:ext uri="{28A0092B-C50C-407E-A947-70E740481C1C}">
                <a14:useLocalDpi xmlns:a14="http://schemas.microsoft.com/office/drawing/2010/main" val="0"/>
              </a:ext>
            </a:extLst>
          </a:blip>
          <a:srcRect t="1250" b="1250"/>
          <a:stretch/>
        </p:blipFill>
        <p:spPr>
          <a:xfrm>
            <a:off x="1452465" y="2059020"/>
            <a:ext cx="9287070" cy="4494180"/>
          </a:xfrm>
          <a:prstGeom prst="rect">
            <a:avLst/>
          </a:prstGeom>
          <a:effectLst>
            <a:softEdge rad="317500"/>
          </a:effectLst>
        </p:spPr>
      </p:pic>
      <p:sp>
        <p:nvSpPr>
          <p:cNvPr id="30" name="PHẠM DUYÊN 3 - 9Slide.vn">
            <a:extLst>
              <a:ext uri="{FF2B5EF4-FFF2-40B4-BE49-F238E27FC236}">
                <a16:creationId xmlns:a16="http://schemas.microsoft.com/office/drawing/2014/main" id="{9795C67B-ADF4-C6DF-BE78-7F21E3C48780}"/>
              </a:ext>
            </a:extLst>
          </p:cNvPr>
          <p:cNvSpPr txBox="1"/>
          <p:nvPr/>
        </p:nvSpPr>
        <p:spPr>
          <a:xfrm>
            <a:off x="548232" y="1046590"/>
            <a:ext cx="11095536" cy="1015663"/>
          </a:xfrm>
          <a:prstGeom prst="rect">
            <a:avLst/>
          </a:prstGeom>
          <a:noFill/>
        </p:spPr>
        <p:txBody>
          <a:bodyPr wrap="square" rtlCol="0">
            <a:spAutoFit/>
          </a:bodyPr>
          <a:lstStyle/>
          <a:p>
            <a:r>
              <a:rPr lang="en-GB" sz="3000" spc="-133">
                <a:solidFill>
                  <a:srgbClr val="306EBB"/>
                </a:solidFill>
                <a:latin typeface="#9Slide03 Sofia Pro Soft Bold" panose="020B0000000000000000" pitchFamily="34" charset="0"/>
                <a:ea typeface="Arial-Rounded" panose="020B0500000000000000" pitchFamily="34" charset="0"/>
                <a:cs typeface="Arial-Rounded" panose="020B0500000000000000" pitchFamily="34" charset="0"/>
              </a:rPr>
              <a:t>Số dân hai huyện của một tỉnh lần lượt là </a:t>
            </a:r>
            <a:r>
              <a:rPr lang="en-GB" sz="3000" spc="-133">
                <a:solidFill>
                  <a:srgbClr val="2A60A2"/>
                </a:solidFill>
                <a:latin typeface="#9Slide03 Sofia Pro Soft Bold" panose="020B0000000000000000" pitchFamily="34" charset="0"/>
                <a:ea typeface="Arial-Rounded" panose="020B0500000000000000" pitchFamily="34" charset="0"/>
                <a:cs typeface="Arial-Rounded" panose="020B0500000000000000" pitchFamily="34" charset="0"/>
              </a:rPr>
              <a:t>41 217 người</a:t>
            </a:r>
            <a:r>
              <a:rPr lang="en-GB" sz="3000" spc="-133">
                <a:solidFill>
                  <a:srgbClr val="306EBB"/>
                </a:solidFill>
                <a:latin typeface="#9Slide03 Sofia Pro Soft Bold" panose="020B0000000000000000" pitchFamily="34" charset="0"/>
                <a:ea typeface="Arial-Rounded" panose="020B0500000000000000" pitchFamily="34" charset="0"/>
                <a:cs typeface="Arial-Rounded" panose="020B0500000000000000" pitchFamily="34" charset="0"/>
              </a:rPr>
              <a:t> và </a:t>
            </a:r>
            <a:r>
              <a:rPr lang="en-GB" sz="3000" spc="-133">
                <a:solidFill>
                  <a:srgbClr val="2A60A2"/>
                </a:solidFill>
                <a:latin typeface="#9Slide03 Sofia Pro Soft Bold" panose="020B0000000000000000" pitchFamily="34" charset="0"/>
                <a:ea typeface="Arial-Rounded" panose="020B0500000000000000" pitchFamily="34" charset="0"/>
                <a:cs typeface="Arial-Rounded" panose="020B0500000000000000" pitchFamily="34" charset="0"/>
              </a:rPr>
              <a:t>46 616 người</a:t>
            </a:r>
            <a:r>
              <a:rPr lang="en-GB" sz="3000" spc="-133">
                <a:solidFill>
                  <a:srgbClr val="306EBB"/>
                </a:solidFill>
                <a:latin typeface="#9Slide03 Sofia Pro Soft Bold" panose="020B0000000000000000" pitchFamily="34" charset="0"/>
                <a:ea typeface="Arial-Rounded" panose="020B0500000000000000" pitchFamily="34" charset="0"/>
                <a:cs typeface="Arial-Rounded" panose="020B0500000000000000" pitchFamily="34" charset="0"/>
              </a:rPr>
              <a:t>. Hỏi huyện nào đông dân hơn?</a:t>
            </a:r>
            <a:endParaRPr lang="en-US" sz="3000" spc="-133" dirty="0">
              <a:solidFill>
                <a:srgbClr val="306EBB"/>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grpSp>
        <p:nvGrpSpPr>
          <p:cNvPr id="31" name="PHẠM DUYÊN 4 - 9Slide.vn">
            <a:extLst>
              <a:ext uri="{FF2B5EF4-FFF2-40B4-BE49-F238E27FC236}">
                <a16:creationId xmlns:a16="http://schemas.microsoft.com/office/drawing/2014/main" id="{A00E049E-8CCB-6AEE-B703-5A9D92FB9AFE}"/>
              </a:ext>
            </a:extLst>
          </p:cNvPr>
          <p:cNvGrpSpPr/>
          <p:nvPr/>
        </p:nvGrpSpPr>
        <p:grpSpPr>
          <a:xfrm>
            <a:off x="2703216" y="2356012"/>
            <a:ext cx="2291792" cy="1072988"/>
            <a:chOff x="635655" y="2401910"/>
            <a:chExt cx="1916682" cy="1149189"/>
          </a:xfrm>
        </p:grpSpPr>
        <p:sp>
          <p:nvSpPr>
            <p:cNvPr id="32" name="Freeform: Shape 31">
              <a:extLst>
                <a:ext uri="{FF2B5EF4-FFF2-40B4-BE49-F238E27FC236}">
                  <a16:creationId xmlns:a16="http://schemas.microsoft.com/office/drawing/2014/main" id="{C3D28748-4A35-E72F-9833-D611ACDE2BD8}"/>
                </a:ext>
              </a:extLst>
            </p:cNvPr>
            <p:cNvSpPr/>
            <p:nvPr/>
          </p:nvSpPr>
          <p:spPr>
            <a:xfrm>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gradFill flip="none" rotWithShape="1">
              <a:gsLst>
                <a:gs pos="42000">
                  <a:schemeClr val="accent2">
                    <a:lumMod val="75000"/>
                  </a:schemeClr>
                </a:gs>
                <a:gs pos="0">
                  <a:schemeClr val="accent2">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200" spc="-160"/>
            </a:p>
          </p:txBody>
        </p:sp>
        <p:sp>
          <p:nvSpPr>
            <p:cNvPr id="33" name="PHẠM DUYÊN 2 - 9Slide.vn">
              <a:extLst>
                <a:ext uri="{FF2B5EF4-FFF2-40B4-BE49-F238E27FC236}">
                  <a16:creationId xmlns:a16="http://schemas.microsoft.com/office/drawing/2014/main" id="{1D539337-939B-28A7-034F-4196DB5251BA}"/>
                </a:ext>
              </a:extLst>
            </p:cNvPr>
            <p:cNvSpPr txBox="1"/>
            <p:nvPr/>
          </p:nvSpPr>
          <p:spPr>
            <a:xfrm>
              <a:off x="637394" y="2451043"/>
              <a:ext cx="1903544" cy="850456"/>
            </a:xfrm>
            <a:prstGeom prst="rect">
              <a:avLst/>
            </a:prstGeom>
          </p:spPr>
          <p:txBody>
            <a:bodyPr wrap="square" rtlCol="0">
              <a:spAutoFit/>
            </a:bodyPr>
            <a:lstStyle/>
            <a:p>
              <a:pPr algn="ctr">
                <a:lnSpc>
                  <a:spcPct val="95000"/>
                </a:lnSpc>
              </a:pPr>
              <a:r>
                <a:rPr lang="en-US" sz="2400" spc="-160">
                  <a:solidFill>
                    <a:srgbClr val="FFFF00"/>
                  </a:solidFill>
                  <a:effectLst>
                    <a:outerShdw blurRad="38100" dist="38100" dir="2700000" algn="tl">
                      <a:srgbClr val="000000">
                        <a:alpha val="43137"/>
                      </a:srgbClr>
                    </a:outerShdw>
                  </a:effectLst>
                  <a:latin typeface="+mj-lt"/>
                </a:rPr>
                <a:t>41 217</a:t>
              </a:r>
              <a:r>
                <a:rPr lang="en-US" sz="2400" spc="-160">
                  <a:solidFill>
                    <a:schemeClr val="bg1"/>
                  </a:solidFill>
                  <a:effectLst>
                    <a:outerShdw blurRad="38100" dist="38100" dir="2700000" algn="tl">
                      <a:srgbClr val="000000">
                        <a:alpha val="43137"/>
                      </a:srgbClr>
                    </a:outerShdw>
                  </a:effectLst>
                </a:rPr>
                <a:t> và </a:t>
              </a:r>
              <a:r>
                <a:rPr lang="en-US" sz="2400" spc="-160">
                  <a:solidFill>
                    <a:srgbClr val="FFFF00"/>
                  </a:solidFill>
                  <a:effectLst>
                    <a:outerShdw blurRad="38100" dist="38100" dir="2700000" algn="tl">
                      <a:srgbClr val="000000">
                        <a:alpha val="43137"/>
                      </a:srgbClr>
                    </a:outerShdw>
                  </a:effectLst>
                  <a:latin typeface="+mj-lt"/>
                </a:rPr>
                <a:t>46 616</a:t>
              </a:r>
              <a:br>
                <a:rPr lang="en-US" sz="2400" spc="-160">
                  <a:solidFill>
                    <a:srgbClr val="FFFF00"/>
                  </a:solidFill>
                  <a:effectLst>
                    <a:outerShdw blurRad="38100" dist="38100" dir="2700000" algn="tl">
                      <a:srgbClr val="000000">
                        <a:alpha val="43137"/>
                      </a:srgbClr>
                    </a:outerShdw>
                  </a:effectLst>
                  <a:latin typeface="+mj-lt"/>
                </a:rPr>
              </a:br>
              <a:r>
                <a:rPr lang="en-US" sz="2400" spc="-160">
                  <a:solidFill>
                    <a:schemeClr val="bg1"/>
                  </a:solidFill>
                  <a:effectLst>
                    <a:outerShdw blurRad="38100" dist="38100" dir="2700000" algn="tl">
                      <a:srgbClr val="000000">
                        <a:alpha val="43137"/>
                      </a:srgbClr>
                    </a:outerShdw>
                  </a:effectLst>
                </a:rPr>
                <a:t>số nào lớn hơn?</a:t>
              </a:r>
            </a:p>
          </p:txBody>
        </p:sp>
      </p:grpSp>
      <p:grpSp>
        <p:nvGrpSpPr>
          <p:cNvPr id="34" name="PHẠM DUYÊN 5 - 9Slide.vn">
            <a:extLst>
              <a:ext uri="{FF2B5EF4-FFF2-40B4-BE49-F238E27FC236}">
                <a16:creationId xmlns:a16="http://schemas.microsoft.com/office/drawing/2014/main" id="{6D8985D8-9044-DE00-37E7-81AD46A1D3FA}"/>
              </a:ext>
            </a:extLst>
          </p:cNvPr>
          <p:cNvGrpSpPr/>
          <p:nvPr/>
        </p:nvGrpSpPr>
        <p:grpSpPr>
          <a:xfrm>
            <a:off x="5765849" y="2401887"/>
            <a:ext cx="2859546" cy="1454930"/>
            <a:chOff x="392917" y="2401910"/>
            <a:chExt cx="2361823" cy="1149189"/>
          </a:xfrm>
        </p:grpSpPr>
        <p:sp>
          <p:nvSpPr>
            <p:cNvPr id="35" name="Freeform: Shape 34">
              <a:extLst>
                <a:ext uri="{FF2B5EF4-FFF2-40B4-BE49-F238E27FC236}">
                  <a16:creationId xmlns:a16="http://schemas.microsoft.com/office/drawing/2014/main" id="{6AEDA679-BF05-E6E3-1C8F-D2C634FE7E62}"/>
                </a:ext>
              </a:extLst>
            </p:cNvPr>
            <p:cNvSpPr/>
            <p:nvPr/>
          </p:nvSpPr>
          <p:spPr>
            <a:xfrm flipH="1">
              <a:off x="479490" y="2401910"/>
              <a:ext cx="222901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gradFill flip="none" rotWithShape="1">
              <a:gsLst>
                <a:gs pos="42000">
                  <a:schemeClr val="accent2">
                    <a:lumMod val="75000"/>
                  </a:schemeClr>
                </a:gs>
                <a:gs pos="0">
                  <a:schemeClr val="accent2">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200" spc="-160"/>
            </a:p>
          </p:txBody>
        </p:sp>
        <p:sp>
          <p:nvSpPr>
            <p:cNvPr id="36" name="PHẠM DUYÊN 2 - 9Slide.vn">
              <a:extLst>
                <a:ext uri="{FF2B5EF4-FFF2-40B4-BE49-F238E27FC236}">
                  <a16:creationId xmlns:a16="http://schemas.microsoft.com/office/drawing/2014/main" id="{3BA423A6-44EC-8299-78F8-A6AB9C1E3CCB}"/>
                </a:ext>
              </a:extLst>
            </p:cNvPr>
            <p:cNvSpPr txBox="1"/>
            <p:nvPr/>
          </p:nvSpPr>
          <p:spPr>
            <a:xfrm>
              <a:off x="392917" y="2412693"/>
              <a:ext cx="2361823" cy="904332"/>
            </a:xfrm>
            <a:prstGeom prst="rect">
              <a:avLst/>
            </a:prstGeom>
          </p:spPr>
          <p:txBody>
            <a:bodyPr wrap="square" rtlCol="0">
              <a:spAutoFit/>
            </a:bodyPr>
            <a:lstStyle/>
            <a:p>
              <a:pPr algn="ctr">
                <a:lnSpc>
                  <a:spcPct val="95000"/>
                </a:lnSpc>
              </a:pPr>
              <a:r>
                <a:rPr lang="en-US" sz="2400" spc="-160">
                  <a:solidFill>
                    <a:schemeClr val="bg1"/>
                  </a:solidFill>
                  <a:effectLst>
                    <a:outerShdw blurRad="38100" dist="38100" dir="2700000" algn="tl">
                      <a:srgbClr val="000000">
                        <a:alpha val="43137"/>
                      </a:srgbClr>
                    </a:outerShdw>
                  </a:effectLst>
                </a:rPr>
                <a:t>So sánh tương tự như so sánh các số trong phạm vi 10 000.</a:t>
              </a:r>
            </a:p>
          </p:txBody>
        </p:sp>
      </p:grpSp>
    </p:spTree>
    <p:custDataLst>
      <p:tags r:id="rId1"/>
    </p:custDataLst>
    <p:extLst>
      <p:ext uri="{BB962C8B-B14F-4D97-AF65-F5344CB8AC3E}">
        <p14:creationId xmlns:p14="http://schemas.microsoft.com/office/powerpoint/2010/main" val="3689753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HẠM DUYÊN 2 - 9Slide.vn">
            <a:extLst>
              <a:ext uri="{FF2B5EF4-FFF2-40B4-BE49-F238E27FC236}">
                <a16:creationId xmlns:a16="http://schemas.microsoft.com/office/drawing/2014/main" id="{AB9DA65D-A20A-090D-4447-9B21D5BF9B7E}"/>
              </a:ext>
            </a:extLst>
          </p:cNvPr>
          <p:cNvSpPr txBox="1"/>
          <p:nvPr/>
        </p:nvSpPr>
        <p:spPr>
          <a:xfrm>
            <a:off x="3110952" y="457200"/>
            <a:ext cx="5970096" cy="707886"/>
          </a:xfrm>
          <a:prstGeom prst="rect">
            <a:avLst/>
          </a:prstGeom>
          <a:solidFill>
            <a:schemeClr val="accent5">
              <a:lumMod val="20000"/>
              <a:lumOff val="80000"/>
            </a:schemeClr>
          </a:solidFill>
          <a:effectLst>
            <a:softEdge rad="63500"/>
          </a:effectLst>
        </p:spPr>
        <p:txBody>
          <a:bodyPr wrap="none" rtlCol="0">
            <a:spAutoFit/>
          </a:bodyPr>
          <a:lstStyle/>
          <a:p>
            <a:r>
              <a:rPr lang="en-US" sz="4000">
                <a:solidFill>
                  <a:srgbClr val="443325"/>
                </a:solidFill>
                <a:latin typeface="Cambria" panose="02040503050406030204" pitchFamily="18" charset="0"/>
                <a:ea typeface="Cambria" panose="02040503050406030204" pitchFamily="18" charset="0"/>
              </a:rPr>
              <a:t>So sánh </a:t>
            </a:r>
            <a:r>
              <a:rPr lang="en-US" sz="4000" b="1">
                <a:solidFill>
                  <a:schemeClr val="tx2">
                    <a:lumMod val="60000"/>
                    <a:lumOff val="40000"/>
                  </a:schemeClr>
                </a:solidFill>
                <a:latin typeface="Cambria" panose="02040503050406030204" pitchFamily="18" charset="0"/>
                <a:ea typeface="Cambria" panose="02040503050406030204" pitchFamily="18" charset="0"/>
              </a:rPr>
              <a:t>41 217</a:t>
            </a:r>
            <a:r>
              <a:rPr lang="en-US" sz="4000">
                <a:solidFill>
                  <a:srgbClr val="443325"/>
                </a:solidFill>
                <a:latin typeface="Cambria" panose="02040503050406030204" pitchFamily="18" charset="0"/>
                <a:ea typeface="Cambria" panose="02040503050406030204" pitchFamily="18" charset="0"/>
              </a:rPr>
              <a:t> và </a:t>
            </a:r>
            <a:r>
              <a:rPr lang="en-US" sz="4000" b="1">
                <a:solidFill>
                  <a:schemeClr val="tx2">
                    <a:lumMod val="60000"/>
                    <a:lumOff val="40000"/>
                  </a:schemeClr>
                </a:solidFill>
                <a:latin typeface="Cambria" panose="02040503050406030204" pitchFamily="18" charset="0"/>
                <a:ea typeface="Cambria" panose="02040503050406030204" pitchFamily="18" charset="0"/>
              </a:rPr>
              <a:t>46 616</a:t>
            </a:r>
          </a:p>
        </p:txBody>
      </p:sp>
      <p:pic>
        <p:nvPicPr>
          <p:cNvPr id="7" name="PHẠM DUYÊN 3 - 9Slide.vn">
            <a:extLst>
              <a:ext uri="{FF2B5EF4-FFF2-40B4-BE49-F238E27FC236}">
                <a16:creationId xmlns:a16="http://schemas.microsoft.com/office/drawing/2014/main" id="{5390FEEB-60C8-C2E2-31B0-80422A396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068" y="4016352"/>
            <a:ext cx="1760062" cy="2040762"/>
          </a:xfrm>
          <a:prstGeom prst="rect">
            <a:avLst/>
          </a:prstGeom>
          <a:effectLst>
            <a:outerShdw blurRad="50800" dist="38100" dir="2700000" algn="tl" rotWithShape="0">
              <a:prstClr val="black">
                <a:alpha val="40000"/>
              </a:prstClr>
            </a:outerShdw>
          </a:effectLst>
        </p:spPr>
      </p:pic>
      <p:graphicFrame>
        <p:nvGraphicFramePr>
          <p:cNvPr id="8" name="PHẠM DUYÊN 4 - 9Slide.vn">
            <a:extLst>
              <a:ext uri="{FF2B5EF4-FFF2-40B4-BE49-F238E27FC236}">
                <a16:creationId xmlns:a16="http://schemas.microsoft.com/office/drawing/2014/main" id="{AF8DF70E-91F9-AC0C-42C2-AC4DFC29E3D5}"/>
              </a:ext>
            </a:extLst>
          </p:cNvPr>
          <p:cNvGraphicFramePr>
            <a:graphicFrameLocks noGrp="1"/>
          </p:cNvGraphicFramePr>
          <p:nvPr>
            <p:extLst>
              <p:ext uri="{D42A27DB-BD31-4B8C-83A1-F6EECF244321}">
                <p14:modId xmlns:p14="http://schemas.microsoft.com/office/powerpoint/2010/main" val="4110419940"/>
              </p:ext>
            </p:extLst>
          </p:nvPr>
        </p:nvGraphicFramePr>
        <p:xfrm>
          <a:off x="990600" y="2010354"/>
          <a:ext cx="7271845" cy="24079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463040">
                  <a:extLst>
                    <a:ext uri="{9D8B030D-6E8A-4147-A177-3AD203B41FA5}">
                      <a16:colId xmlns:a16="http://schemas.microsoft.com/office/drawing/2014/main" val="3815317150"/>
                    </a:ext>
                  </a:extLst>
                </a:gridCol>
                <a:gridCol w="1161761">
                  <a:extLst>
                    <a:ext uri="{9D8B030D-6E8A-4147-A177-3AD203B41FA5}">
                      <a16:colId xmlns:a16="http://schemas.microsoft.com/office/drawing/2014/main" val="3780469046"/>
                    </a:ext>
                  </a:extLst>
                </a:gridCol>
                <a:gridCol w="1161761">
                  <a:extLst>
                    <a:ext uri="{9D8B030D-6E8A-4147-A177-3AD203B41FA5}">
                      <a16:colId xmlns:a16="http://schemas.microsoft.com/office/drawing/2014/main" val="3671788171"/>
                    </a:ext>
                  </a:extLst>
                </a:gridCol>
                <a:gridCol w="1161761">
                  <a:extLst>
                    <a:ext uri="{9D8B030D-6E8A-4147-A177-3AD203B41FA5}">
                      <a16:colId xmlns:a16="http://schemas.microsoft.com/office/drawing/2014/main" val="368672496"/>
                    </a:ext>
                  </a:extLst>
                </a:gridCol>
                <a:gridCol w="1161761">
                  <a:extLst>
                    <a:ext uri="{9D8B030D-6E8A-4147-A177-3AD203B41FA5}">
                      <a16:colId xmlns:a16="http://schemas.microsoft.com/office/drawing/2014/main" val="4083660486"/>
                    </a:ext>
                  </a:extLst>
                </a:gridCol>
                <a:gridCol w="1161761">
                  <a:extLst>
                    <a:ext uri="{9D8B030D-6E8A-4147-A177-3AD203B41FA5}">
                      <a16:colId xmlns:a16="http://schemas.microsoft.com/office/drawing/2014/main" val="650972657"/>
                    </a:ext>
                  </a:extLst>
                </a:gridCol>
              </a:tblGrid>
              <a:tr h="370840">
                <a:tc>
                  <a:txBody>
                    <a:bodyPr/>
                    <a:lstStyle/>
                    <a:p>
                      <a:pPr algn="ctr"/>
                      <a:r>
                        <a:rPr lang="en-US" sz="2800"/>
                        <a:t>Số</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2800"/>
                        <a:t>Hàng</a:t>
                      </a:r>
                      <a:br>
                        <a:rPr lang="en-US" sz="2800"/>
                      </a:br>
                      <a:r>
                        <a:rPr lang="en-US" sz="2800"/>
                        <a:t>chục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2800"/>
                        <a:t>Hàng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2800"/>
                        <a:t>Hàng trăm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2800"/>
                        <a:t>Hàng chục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2800"/>
                        <a:t>Hàng đơn</a:t>
                      </a:r>
                      <a:br>
                        <a:rPr lang="en-US" sz="2800"/>
                      </a:br>
                      <a:r>
                        <a:rPr lang="en-US" sz="2800"/>
                        <a:t>vị</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3980635"/>
                  </a:ext>
                </a:extLst>
              </a:tr>
              <a:tr h="370840">
                <a:tc>
                  <a:txBody>
                    <a:bodyPr/>
                    <a:lstStyle/>
                    <a:p>
                      <a:pPr algn="ctr"/>
                      <a:r>
                        <a:rPr lang="en-US" sz="2800">
                          <a:solidFill>
                            <a:schemeClr val="tx2">
                              <a:lumMod val="60000"/>
                              <a:lumOff val="40000"/>
                            </a:schemeClr>
                          </a:solidFill>
                          <a:latin typeface="+mj-lt"/>
                        </a:rPr>
                        <a:t>41 217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1013270"/>
                  </a:ext>
                </a:extLst>
              </a:tr>
              <a:tr h="370840">
                <a:tc>
                  <a:txBody>
                    <a:bodyPr/>
                    <a:lstStyle/>
                    <a:p>
                      <a:pPr algn="ctr"/>
                      <a:r>
                        <a:rPr lang="en-US" sz="2800">
                          <a:solidFill>
                            <a:srgbClr val="284D6E"/>
                          </a:solidFill>
                          <a:latin typeface="+mj-lt"/>
                        </a:rPr>
                        <a:t>46 616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endParaRPr lang="en-US" sz="28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535415"/>
                  </a:ext>
                </a:extLst>
              </a:tr>
            </a:tbl>
          </a:graphicData>
        </a:graphic>
      </p:graphicFrame>
      <p:sp>
        <p:nvSpPr>
          <p:cNvPr id="9" name="PHẠM DUYÊN 5 - 9Slide.vn">
            <a:extLst>
              <a:ext uri="{FF2B5EF4-FFF2-40B4-BE49-F238E27FC236}">
                <a16:creationId xmlns:a16="http://schemas.microsoft.com/office/drawing/2014/main" id="{1502A923-B29D-6DCF-2D1B-DAAA05FFDBEF}"/>
              </a:ext>
            </a:extLst>
          </p:cNvPr>
          <p:cNvSpPr txBox="1"/>
          <p:nvPr/>
        </p:nvSpPr>
        <p:spPr>
          <a:xfrm>
            <a:off x="3999665" y="3314775"/>
            <a:ext cx="336952" cy="584775"/>
          </a:xfrm>
          <a:prstGeom prst="rect">
            <a:avLst/>
          </a:prstGeom>
          <a:noFill/>
        </p:spPr>
        <p:txBody>
          <a:bodyPr wrap="none" rtlCol="0">
            <a:spAutoFit/>
          </a:bodyPr>
          <a:lstStyle/>
          <a:p>
            <a:r>
              <a:rPr lang="en-US" sz="3200">
                <a:solidFill>
                  <a:schemeClr val="tx2">
                    <a:lumMod val="60000"/>
                    <a:lumOff val="40000"/>
                  </a:schemeClr>
                </a:solidFill>
                <a:latin typeface="+mj-lt"/>
              </a:rPr>
              <a:t>1</a:t>
            </a:r>
          </a:p>
        </p:txBody>
      </p:sp>
      <p:sp>
        <p:nvSpPr>
          <p:cNvPr id="14" name="PHẠM DUYÊN 6 - 9Slide.vn">
            <a:extLst>
              <a:ext uri="{FF2B5EF4-FFF2-40B4-BE49-F238E27FC236}">
                <a16:creationId xmlns:a16="http://schemas.microsoft.com/office/drawing/2014/main" id="{C2363E41-44B8-ACA6-BC89-0166A671CE68}"/>
              </a:ext>
            </a:extLst>
          </p:cNvPr>
          <p:cNvSpPr txBox="1"/>
          <p:nvPr/>
        </p:nvSpPr>
        <p:spPr>
          <a:xfrm>
            <a:off x="3978025" y="3894610"/>
            <a:ext cx="421910" cy="584775"/>
          </a:xfrm>
          <a:prstGeom prst="rect">
            <a:avLst/>
          </a:prstGeom>
          <a:noFill/>
        </p:spPr>
        <p:txBody>
          <a:bodyPr wrap="none" rtlCol="0">
            <a:spAutoFit/>
          </a:bodyPr>
          <a:lstStyle/>
          <a:p>
            <a:r>
              <a:rPr lang="en-US" sz="3200">
                <a:solidFill>
                  <a:srgbClr val="284D6E"/>
                </a:solidFill>
                <a:latin typeface="+mj-lt"/>
              </a:rPr>
              <a:t>6</a:t>
            </a:r>
          </a:p>
        </p:txBody>
      </p:sp>
      <p:sp>
        <p:nvSpPr>
          <p:cNvPr id="15" name="PHẠM DUYÊN 7 - 9Slide.vn">
            <a:extLst>
              <a:ext uri="{FF2B5EF4-FFF2-40B4-BE49-F238E27FC236}">
                <a16:creationId xmlns:a16="http://schemas.microsoft.com/office/drawing/2014/main" id="{A1664321-8576-5900-BB7C-299E38B63542}"/>
              </a:ext>
            </a:extLst>
          </p:cNvPr>
          <p:cNvSpPr txBox="1"/>
          <p:nvPr/>
        </p:nvSpPr>
        <p:spPr>
          <a:xfrm>
            <a:off x="5198398" y="3314775"/>
            <a:ext cx="409086" cy="584775"/>
          </a:xfrm>
          <a:prstGeom prst="rect">
            <a:avLst/>
          </a:prstGeom>
          <a:noFill/>
        </p:spPr>
        <p:txBody>
          <a:bodyPr wrap="none" rtlCol="0">
            <a:spAutoFit/>
          </a:bodyPr>
          <a:lstStyle/>
          <a:p>
            <a:r>
              <a:rPr lang="en-US" sz="3200">
                <a:solidFill>
                  <a:schemeClr val="tx2">
                    <a:lumMod val="60000"/>
                    <a:lumOff val="40000"/>
                  </a:schemeClr>
                </a:solidFill>
                <a:latin typeface="+mj-lt"/>
              </a:rPr>
              <a:t>2</a:t>
            </a:r>
          </a:p>
        </p:txBody>
      </p:sp>
      <p:sp>
        <p:nvSpPr>
          <p:cNvPr id="16" name="PHẠM DUYÊN 8 - 9Slide.vn">
            <a:extLst>
              <a:ext uri="{FF2B5EF4-FFF2-40B4-BE49-F238E27FC236}">
                <a16:creationId xmlns:a16="http://schemas.microsoft.com/office/drawing/2014/main" id="{BE830E66-A642-BE71-3060-3B7B9542C9FF}"/>
              </a:ext>
            </a:extLst>
          </p:cNvPr>
          <p:cNvSpPr txBox="1"/>
          <p:nvPr/>
        </p:nvSpPr>
        <p:spPr>
          <a:xfrm>
            <a:off x="5155118" y="3894610"/>
            <a:ext cx="421910" cy="584775"/>
          </a:xfrm>
          <a:prstGeom prst="rect">
            <a:avLst/>
          </a:prstGeom>
          <a:noFill/>
        </p:spPr>
        <p:txBody>
          <a:bodyPr wrap="none" rtlCol="0">
            <a:spAutoFit/>
          </a:bodyPr>
          <a:lstStyle/>
          <a:p>
            <a:r>
              <a:rPr lang="en-US" sz="3200">
                <a:solidFill>
                  <a:srgbClr val="284D6E"/>
                </a:solidFill>
                <a:latin typeface="+mj-lt"/>
              </a:rPr>
              <a:t>6</a:t>
            </a:r>
          </a:p>
        </p:txBody>
      </p:sp>
      <p:sp>
        <p:nvSpPr>
          <p:cNvPr id="17" name="PHẠM DUYÊN 9 - 9Slide.vn">
            <a:extLst>
              <a:ext uri="{FF2B5EF4-FFF2-40B4-BE49-F238E27FC236}">
                <a16:creationId xmlns:a16="http://schemas.microsoft.com/office/drawing/2014/main" id="{DB8628B9-08DE-A1EF-9872-94070E61F0E8}"/>
              </a:ext>
            </a:extLst>
          </p:cNvPr>
          <p:cNvSpPr txBox="1"/>
          <p:nvPr/>
        </p:nvSpPr>
        <p:spPr>
          <a:xfrm>
            <a:off x="6312173" y="3314775"/>
            <a:ext cx="336952" cy="584775"/>
          </a:xfrm>
          <a:prstGeom prst="rect">
            <a:avLst/>
          </a:prstGeom>
          <a:noFill/>
        </p:spPr>
        <p:txBody>
          <a:bodyPr wrap="none" rtlCol="0">
            <a:spAutoFit/>
          </a:bodyPr>
          <a:lstStyle/>
          <a:p>
            <a:r>
              <a:rPr lang="en-US" sz="3200">
                <a:solidFill>
                  <a:schemeClr val="tx2">
                    <a:lumMod val="60000"/>
                    <a:lumOff val="40000"/>
                  </a:schemeClr>
                </a:solidFill>
                <a:latin typeface="+mj-lt"/>
              </a:rPr>
              <a:t>1</a:t>
            </a:r>
          </a:p>
        </p:txBody>
      </p:sp>
      <p:sp>
        <p:nvSpPr>
          <p:cNvPr id="18" name="PHẠM DUYÊN 10 - 9Slide.vn">
            <a:extLst>
              <a:ext uri="{FF2B5EF4-FFF2-40B4-BE49-F238E27FC236}">
                <a16:creationId xmlns:a16="http://schemas.microsoft.com/office/drawing/2014/main" id="{FDD653FB-4C21-59A7-964C-F8E8EA8C6E1B}"/>
              </a:ext>
            </a:extLst>
          </p:cNvPr>
          <p:cNvSpPr txBox="1"/>
          <p:nvPr/>
        </p:nvSpPr>
        <p:spPr>
          <a:xfrm>
            <a:off x="6348241" y="3894610"/>
            <a:ext cx="336952" cy="584775"/>
          </a:xfrm>
          <a:prstGeom prst="rect">
            <a:avLst/>
          </a:prstGeom>
          <a:noFill/>
        </p:spPr>
        <p:txBody>
          <a:bodyPr wrap="none" rtlCol="0">
            <a:spAutoFit/>
          </a:bodyPr>
          <a:lstStyle/>
          <a:p>
            <a:r>
              <a:rPr lang="en-US" sz="3200">
                <a:solidFill>
                  <a:srgbClr val="284D6E"/>
                </a:solidFill>
                <a:latin typeface="+mj-lt"/>
              </a:rPr>
              <a:t>1</a:t>
            </a:r>
          </a:p>
        </p:txBody>
      </p:sp>
      <p:sp>
        <p:nvSpPr>
          <p:cNvPr id="19" name="PHẠM DUYÊN 11 - 9Slide.vn">
            <a:extLst>
              <a:ext uri="{FF2B5EF4-FFF2-40B4-BE49-F238E27FC236}">
                <a16:creationId xmlns:a16="http://schemas.microsoft.com/office/drawing/2014/main" id="{57755510-1752-6F22-E49E-A14E3B863AFF}"/>
              </a:ext>
            </a:extLst>
          </p:cNvPr>
          <p:cNvSpPr txBox="1"/>
          <p:nvPr/>
        </p:nvSpPr>
        <p:spPr>
          <a:xfrm>
            <a:off x="7525332" y="3314775"/>
            <a:ext cx="397866" cy="584775"/>
          </a:xfrm>
          <a:prstGeom prst="rect">
            <a:avLst/>
          </a:prstGeom>
          <a:noFill/>
        </p:spPr>
        <p:txBody>
          <a:bodyPr wrap="none" rtlCol="0">
            <a:spAutoFit/>
          </a:bodyPr>
          <a:lstStyle/>
          <a:p>
            <a:r>
              <a:rPr lang="en-US" sz="3200">
                <a:solidFill>
                  <a:schemeClr val="tx2">
                    <a:lumMod val="60000"/>
                    <a:lumOff val="40000"/>
                  </a:schemeClr>
                </a:solidFill>
                <a:latin typeface="+mj-lt"/>
              </a:rPr>
              <a:t>7</a:t>
            </a:r>
          </a:p>
        </p:txBody>
      </p:sp>
      <p:sp>
        <p:nvSpPr>
          <p:cNvPr id="20" name="PHẠM DUYÊN 12 - 9Slide.vn">
            <a:extLst>
              <a:ext uri="{FF2B5EF4-FFF2-40B4-BE49-F238E27FC236}">
                <a16:creationId xmlns:a16="http://schemas.microsoft.com/office/drawing/2014/main" id="{2ACD30F7-07F8-95EA-FA39-1A98A377EF35}"/>
              </a:ext>
            </a:extLst>
          </p:cNvPr>
          <p:cNvSpPr txBox="1"/>
          <p:nvPr/>
        </p:nvSpPr>
        <p:spPr>
          <a:xfrm>
            <a:off x="7525332" y="3894610"/>
            <a:ext cx="421910" cy="584775"/>
          </a:xfrm>
          <a:prstGeom prst="rect">
            <a:avLst/>
          </a:prstGeom>
          <a:noFill/>
        </p:spPr>
        <p:txBody>
          <a:bodyPr wrap="none" rtlCol="0">
            <a:spAutoFit/>
          </a:bodyPr>
          <a:lstStyle/>
          <a:p>
            <a:r>
              <a:rPr lang="en-US" sz="3200">
                <a:solidFill>
                  <a:srgbClr val="284D6E"/>
                </a:solidFill>
                <a:latin typeface="+mj-lt"/>
              </a:rPr>
              <a:t>6</a:t>
            </a:r>
          </a:p>
        </p:txBody>
      </p:sp>
      <p:sp>
        <p:nvSpPr>
          <p:cNvPr id="21" name="PHẠM DUYÊN 13 - 9Slide.vn">
            <a:extLst>
              <a:ext uri="{FF2B5EF4-FFF2-40B4-BE49-F238E27FC236}">
                <a16:creationId xmlns:a16="http://schemas.microsoft.com/office/drawing/2014/main" id="{6DE5D367-0BAD-AD35-F45E-88A764C6D7DA}"/>
              </a:ext>
            </a:extLst>
          </p:cNvPr>
          <p:cNvSpPr/>
          <p:nvPr/>
        </p:nvSpPr>
        <p:spPr>
          <a:xfrm>
            <a:off x="3886200" y="3383832"/>
            <a:ext cx="609600" cy="10111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PHẠM DUYÊN 14 - 9Slide.vn">
            <a:extLst>
              <a:ext uri="{FF2B5EF4-FFF2-40B4-BE49-F238E27FC236}">
                <a16:creationId xmlns:a16="http://schemas.microsoft.com/office/drawing/2014/main" id="{EA320439-B7E6-F547-4002-4F3314B0933C}"/>
              </a:ext>
            </a:extLst>
          </p:cNvPr>
          <p:cNvGrpSpPr/>
          <p:nvPr/>
        </p:nvGrpSpPr>
        <p:grpSpPr>
          <a:xfrm>
            <a:off x="8647820" y="2015412"/>
            <a:ext cx="2929452" cy="1979939"/>
            <a:chOff x="8545183" y="1450149"/>
            <a:chExt cx="2929452" cy="1979939"/>
          </a:xfrm>
        </p:grpSpPr>
        <p:sp>
          <p:nvSpPr>
            <p:cNvPr id="6" name="Freeform: Shape 5">
              <a:extLst>
                <a:ext uri="{FF2B5EF4-FFF2-40B4-BE49-F238E27FC236}">
                  <a16:creationId xmlns:a16="http://schemas.microsoft.com/office/drawing/2014/main" id="{5E410D22-520C-AF80-48C1-27B8DADE0871}"/>
                </a:ext>
              </a:extLst>
            </p:cNvPr>
            <p:cNvSpPr/>
            <p:nvPr/>
          </p:nvSpPr>
          <p:spPr>
            <a:xfrm rot="12083413">
              <a:off x="8545183" y="1450149"/>
              <a:ext cx="2929452" cy="1979939"/>
            </a:xfrm>
            <a:custGeom>
              <a:avLst/>
              <a:gdLst>
                <a:gd name="connsiteX0" fmla="*/ 2808378 w 2929452"/>
                <a:gd name="connsiteY0" fmla="*/ 1077441 h 1979939"/>
                <a:gd name="connsiteX1" fmla="*/ 537947 w 2929452"/>
                <a:gd name="connsiteY1" fmla="*/ 1966766 h 1979939"/>
                <a:gd name="connsiteX2" fmla="*/ 291085 w 2929452"/>
                <a:gd name="connsiteY2" fmla="*/ 1858865 h 1979939"/>
                <a:gd name="connsiteX3" fmla="*/ 13173 w 2929452"/>
                <a:gd name="connsiteY3" fmla="*/ 1149360 h 1979939"/>
                <a:gd name="connsiteX4" fmla="*/ 121074 w 2929452"/>
                <a:gd name="connsiteY4" fmla="*/ 902498 h 1979939"/>
                <a:gd name="connsiteX5" fmla="*/ 321587 w 2929452"/>
                <a:gd name="connsiteY5" fmla="*/ 823958 h 1979939"/>
                <a:gd name="connsiteX6" fmla="*/ 325115 w 2929452"/>
                <a:gd name="connsiteY6" fmla="*/ 793910 h 1979939"/>
                <a:gd name="connsiteX7" fmla="*/ 363187 w 2929452"/>
                <a:gd name="connsiteY7" fmla="*/ 662420 h 1979939"/>
                <a:gd name="connsiteX8" fmla="*/ 598728 w 2929452"/>
                <a:gd name="connsiteY8" fmla="*/ 388885 h 1979939"/>
                <a:gd name="connsiteX9" fmla="*/ 569780 w 2929452"/>
                <a:gd name="connsiteY9" fmla="*/ 648013 h 1979939"/>
                <a:gd name="connsiteX10" fmla="*/ 587948 w 2929452"/>
                <a:gd name="connsiteY10" fmla="*/ 719624 h 1979939"/>
                <a:gd name="connsiteX11" fmla="*/ 2391505 w 2929452"/>
                <a:gd name="connsiteY11" fmla="*/ 13173 h 1979939"/>
                <a:gd name="connsiteX12" fmla="*/ 2638367 w 2929452"/>
                <a:gd name="connsiteY12" fmla="*/ 121075 h 1979939"/>
                <a:gd name="connsiteX13" fmla="*/ 2916279 w 2929452"/>
                <a:gd name="connsiteY13" fmla="*/ 830579 h 1979939"/>
                <a:gd name="connsiteX14" fmla="*/ 2808378 w 2929452"/>
                <a:gd name="connsiteY14" fmla="*/ 1077441 h 19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9452" h="1979939">
                  <a:moveTo>
                    <a:pt x="2808378" y="1077441"/>
                  </a:moveTo>
                  <a:lnTo>
                    <a:pt x="537947" y="1966766"/>
                  </a:lnTo>
                  <a:cubicBezTo>
                    <a:pt x="439982" y="2005139"/>
                    <a:pt x="329458" y="1956829"/>
                    <a:pt x="291085" y="1858865"/>
                  </a:cubicBezTo>
                  <a:lnTo>
                    <a:pt x="13173" y="1149360"/>
                  </a:lnTo>
                  <a:cubicBezTo>
                    <a:pt x="-25200" y="1051395"/>
                    <a:pt x="23110" y="940871"/>
                    <a:pt x="121074" y="902498"/>
                  </a:cubicBezTo>
                  <a:lnTo>
                    <a:pt x="321587" y="823958"/>
                  </a:lnTo>
                  <a:lnTo>
                    <a:pt x="325115" y="793910"/>
                  </a:lnTo>
                  <a:cubicBezTo>
                    <a:pt x="334549" y="738868"/>
                    <a:pt x="348866" y="688947"/>
                    <a:pt x="363187" y="662420"/>
                  </a:cubicBezTo>
                  <a:cubicBezTo>
                    <a:pt x="419101" y="557076"/>
                    <a:pt x="487657" y="477472"/>
                    <a:pt x="598728" y="388885"/>
                  </a:cubicBezTo>
                  <a:cubicBezTo>
                    <a:pt x="576250" y="477233"/>
                    <a:pt x="557925" y="559991"/>
                    <a:pt x="569780" y="648013"/>
                  </a:cubicBezTo>
                  <a:lnTo>
                    <a:pt x="587948" y="719624"/>
                  </a:lnTo>
                  <a:lnTo>
                    <a:pt x="2391505" y="13173"/>
                  </a:lnTo>
                  <a:cubicBezTo>
                    <a:pt x="2489470" y="-25200"/>
                    <a:pt x="2599995" y="23110"/>
                    <a:pt x="2638367" y="121075"/>
                  </a:cubicBezTo>
                  <a:lnTo>
                    <a:pt x="2916279" y="830579"/>
                  </a:lnTo>
                  <a:cubicBezTo>
                    <a:pt x="2954652" y="928544"/>
                    <a:pt x="2906343" y="1039068"/>
                    <a:pt x="2808378" y="1077441"/>
                  </a:cubicBezTo>
                  <a:close/>
                </a:path>
              </a:pathLst>
            </a:custGeom>
            <a:solidFill>
              <a:srgbClr val="9BD4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19421B73-7D9C-6B71-4BE6-D9907880D96B}"/>
                </a:ext>
              </a:extLst>
            </p:cNvPr>
            <p:cNvSpPr txBox="1"/>
            <p:nvPr/>
          </p:nvSpPr>
          <p:spPr>
            <a:xfrm>
              <a:off x="8613202" y="1865333"/>
              <a:ext cx="2797748" cy="1144929"/>
            </a:xfrm>
            <a:prstGeom prst="rect">
              <a:avLst/>
            </a:prstGeom>
            <a:noFill/>
          </p:spPr>
          <p:txBody>
            <a:bodyPr wrap="square" rtlCol="0">
              <a:spAutoFit/>
            </a:bodyPr>
            <a:lstStyle/>
            <a:p>
              <a:pPr algn="ctr">
                <a:lnSpc>
                  <a:spcPct val="95000"/>
                </a:lnSpc>
              </a:pPr>
              <a:r>
                <a:rPr lang="en-US" sz="2400" spc="-140">
                  <a:solidFill>
                    <a:schemeClr val="tx1">
                      <a:lumMod val="85000"/>
                      <a:lumOff val="15000"/>
                    </a:schemeClr>
                  </a:solidFill>
                  <a:latin typeface="+mj-lt"/>
                </a:rPr>
                <a:t>So sánh tương tự như so sánh các số trong phạm vi 10 000</a:t>
              </a:r>
            </a:p>
          </p:txBody>
        </p:sp>
      </p:grpSp>
      <p:sp>
        <p:nvSpPr>
          <p:cNvPr id="12" name="PHẠM DUYÊN 15 - 9Slide.vn">
            <a:extLst>
              <a:ext uri="{FF2B5EF4-FFF2-40B4-BE49-F238E27FC236}">
                <a16:creationId xmlns:a16="http://schemas.microsoft.com/office/drawing/2014/main" id="{94D84664-E0DC-D6C2-BF51-2AD115729A96}"/>
              </a:ext>
            </a:extLst>
          </p:cNvPr>
          <p:cNvSpPr txBox="1"/>
          <p:nvPr/>
        </p:nvSpPr>
        <p:spPr>
          <a:xfrm>
            <a:off x="931931" y="4580410"/>
            <a:ext cx="4522392" cy="584775"/>
          </a:xfrm>
          <a:prstGeom prst="rect">
            <a:avLst/>
          </a:prstGeom>
          <a:noFill/>
        </p:spPr>
        <p:txBody>
          <a:bodyPr wrap="none" rtlCol="0">
            <a:spAutoFit/>
          </a:bodyPr>
          <a:lstStyle/>
          <a:p>
            <a:r>
              <a:rPr lang="en-US" sz="3200"/>
              <a:t>- Ở hàng nghìn có </a:t>
            </a:r>
            <a:r>
              <a:rPr lang="en-US" sz="3200">
                <a:solidFill>
                  <a:schemeClr val="accent5"/>
                </a:solidFill>
                <a:effectLst>
                  <a:outerShdw blurRad="38100" dist="38100" dir="2700000" algn="tl">
                    <a:srgbClr val="000000">
                      <a:alpha val="43137"/>
                    </a:srgbClr>
                  </a:outerShdw>
                </a:effectLst>
              </a:rPr>
              <a:t>1 &lt; 6</a:t>
            </a:r>
            <a:endParaRPr lang="en-US" sz="3200"/>
          </a:p>
        </p:txBody>
      </p:sp>
      <p:sp>
        <p:nvSpPr>
          <p:cNvPr id="13" name="PHẠM DUYÊN 16 - 9Slide.vn">
            <a:extLst>
              <a:ext uri="{FF2B5EF4-FFF2-40B4-BE49-F238E27FC236}">
                <a16:creationId xmlns:a16="http://schemas.microsoft.com/office/drawing/2014/main" id="{9DFD5751-39D3-BF1D-D4D9-146B27FA0FAA}"/>
              </a:ext>
            </a:extLst>
          </p:cNvPr>
          <p:cNvSpPr/>
          <p:nvPr/>
        </p:nvSpPr>
        <p:spPr>
          <a:xfrm>
            <a:off x="1981199" y="5394259"/>
            <a:ext cx="5222034" cy="761526"/>
          </a:xfrm>
          <a:prstGeom prst="roundRect">
            <a:avLst>
              <a:gd name="adj" fmla="val 4167"/>
            </a:avLst>
          </a:prstGeom>
          <a:solidFill>
            <a:srgbClr val="2A60A2"/>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600" b="1">
              <a:solidFill>
                <a:schemeClr val="bg1"/>
              </a:solidFill>
              <a:effectLst>
                <a:outerShdw blurRad="38100" dist="38100" dir="2700000" algn="tl">
                  <a:srgbClr val="000000">
                    <a:alpha val="43137"/>
                  </a:srgbClr>
                </a:outerShdw>
              </a:effectLst>
              <a:cs typeface="+mn-ea"/>
            </a:endParaRPr>
          </a:p>
        </p:txBody>
      </p:sp>
      <p:sp>
        <p:nvSpPr>
          <p:cNvPr id="24" name="PHẠM DUYÊN 17 - 9Slide.vn">
            <a:extLst>
              <a:ext uri="{FF2B5EF4-FFF2-40B4-BE49-F238E27FC236}">
                <a16:creationId xmlns:a16="http://schemas.microsoft.com/office/drawing/2014/main" id="{DF864FCA-63DD-896E-BBEC-3EEB746DF849}"/>
              </a:ext>
            </a:extLst>
          </p:cNvPr>
          <p:cNvSpPr/>
          <p:nvPr/>
        </p:nvSpPr>
        <p:spPr>
          <a:xfrm>
            <a:off x="2152491" y="5421079"/>
            <a:ext cx="4879451" cy="707886"/>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4000">
                <a:solidFill>
                  <a:schemeClr val="bg1"/>
                </a:solidFill>
              </a:rPr>
              <a:t>Vậy:</a:t>
            </a:r>
            <a:r>
              <a:rPr lang="en-US" sz="4000"/>
              <a:t> </a:t>
            </a:r>
            <a:r>
              <a:rPr lang="en-US" sz="4000">
                <a:solidFill>
                  <a:srgbClr val="FFFF00"/>
                </a:solidFill>
                <a:latin typeface="+mj-lt"/>
              </a:rPr>
              <a:t>41 217</a:t>
            </a:r>
            <a:r>
              <a:rPr lang="en-US" sz="4000">
                <a:solidFill>
                  <a:schemeClr val="bg1"/>
                </a:solidFill>
                <a:latin typeface="+mj-lt"/>
              </a:rPr>
              <a:t> </a:t>
            </a:r>
            <a:r>
              <a:rPr lang="en-US" sz="4000">
                <a:solidFill>
                  <a:schemeClr val="bg1"/>
                </a:solidFill>
                <a:effectLst>
                  <a:outerShdw blurRad="38100" dist="38100" dir="2700000" algn="tl">
                    <a:srgbClr val="000000">
                      <a:alpha val="43137"/>
                    </a:srgbClr>
                  </a:outerShdw>
                </a:effectLst>
                <a:latin typeface="+mj-lt"/>
              </a:rPr>
              <a:t>&lt;</a:t>
            </a:r>
            <a:r>
              <a:rPr lang="en-US" sz="4000">
                <a:solidFill>
                  <a:schemeClr val="bg1"/>
                </a:solidFill>
                <a:latin typeface="+mj-lt"/>
              </a:rPr>
              <a:t> </a:t>
            </a:r>
            <a:r>
              <a:rPr lang="en-US" sz="4000">
                <a:solidFill>
                  <a:srgbClr val="FFFF00"/>
                </a:solidFill>
                <a:latin typeface="+mj-lt"/>
              </a:rPr>
              <a:t>46 616</a:t>
            </a:r>
            <a:endParaRPr lang="vi-VN" sz="4000" dirty="0">
              <a:solidFill>
                <a:schemeClr val="bg1"/>
              </a:solidFill>
              <a:latin typeface="+mj-lt"/>
            </a:endParaRPr>
          </a:p>
        </p:txBody>
      </p:sp>
      <p:sp>
        <p:nvSpPr>
          <p:cNvPr id="22" name="PHẠM DUYÊN 5 - 9Slide.vn">
            <a:extLst>
              <a:ext uri="{FF2B5EF4-FFF2-40B4-BE49-F238E27FC236}">
                <a16:creationId xmlns:a16="http://schemas.microsoft.com/office/drawing/2014/main" id="{0B820AD7-10C2-D876-0A96-E54869AB08C9}"/>
              </a:ext>
            </a:extLst>
          </p:cNvPr>
          <p:cNvSpPr txBox="1"/>
          <p:nvPr/>
        </p:nvSpPr>
        <p:spPr>
          <a:xfrm>
            <a:off x="2800932" y="3314775"/>
            <a:ext cx="421910" cy="584775"/>
          </a:xfrm>
          <a:prstGeom prst="rect">
            <a:avLst/>
          </a:prstGeom>
          <a:noFill/>
        </p:spPr>
        <p:txBody>
          <a:bodyPr wrap="none" rtlCol="0">
            <a:spAutoFit/>
          </a:bodyPr>
          <a:lstStyle/>
          <a:p>
            <a:r>
              <a:rPr lang="en-US" sz="3200">
                <a:solidFill>
                  <a:schemeClr val="tx2">
                    <a:lumMod val="60000"/>
                    <a:lumOff val="40000"/>
                  </a:schemeClr>
                </a:solidFill>
                <a:latin typeface="+mj-lt"/>
              </a:rPr>
              <a:t>4</a:t>
            </a:r>
          </a:p>
        </p:txBody>
      </p:sp>
      <p:sp>
        <p:nvSpPr>
          <p:cNvPr id="23" name="PHẠM DUYÊN 6 - 9Slide.vn">
            <a:extLst>
              <a:ext uri="{FF2B5EF4-FFF2-40B4-BE49-F238E27FC236}">
                <a16:creationId xmlns:a16="http://schemas.microsoft.com/office/drawing/2014/main" id="{D0CB5117-6509-E9FC-40AD-82F3AC17F6B3}"/>
              </a:ext>
            </a:extLst>
          </p:cNvPr>
          <p:cNvSpPr txBox="1"/>
          <p:nvPr/>
        </p:nvSpPr>
        <p:spPr>
          <a:xfrm>
            <a:off x="2800932" y="3894610"/>
            <a:ext cx="421910" cy="584775"/>
          </a:xfrm>
          <a:prstGeom prst="rect">
            <a:avLst/>
          </a:prstGeom>
          <a:noFill/>
        </p:spPr>
        <p:txBody>
          <a:bodyPr wrap="none" rtlCol="0">
            <a:spAutoFit/>
          </a:bodyPr>
          <a:lstStyle/>
          <a:p>
            <a:r>
              <a:rPr lang="en-US" sz="3200">
                <a:solidFill>
                  <a:srgbClr val="284D6E"/>
                </a:solidFill>
                <a:latin typeface="+mj-lt"/>
              </a:rPr>
              <a:t>4</a:t>
            </a:r>
          </a:p>
        </p:txBody>
      </p:sp>
      <p:sp>
        <p:nvSpPr>
          <p:cNvPr id="27" name="PHẠM DUYÊN 15 - 9Slide.vn">
            <a:extLst>
              <a:ext uri="{FF2B5EF4-FFF2-40B4-BE49-F238E27FC236}">
                <a16:creationId xmlns:a16="http://schemas.microsoft.com/office/drawing/2014/main" id="{3A400CA0-8F94-8FB6-8DED-5BE64CCD569C}"/>
              </a:ext>
            </a:extLst>
          </p:cNvPr>
          <p:cNvSpPr txBox="1"/>
          <p:nvPr/>
        </p:nvSpPr>
        <p:spPr>
          <a:xfrm>
            <a:off x="931931" y="1295400"/>
            <a:ext cx="5723042" cy="584775"/>
          </a:xfrm>
          <a:prstGeom prst="rect">
            <a:avLst/>
          </a:prstGeom>
          <a:noFill/>
        </p:spPr>
        <p:txBody>
          <a:bodyPr wrap="none" rtlCol="0">
            <a:spAutoFit/>
          </a:bodyPr>
          <a:lstStyle/>
          <a:p>
            <a:r>
              <a:rPr lang="en-US" sz="3200"/>
              <a:t>- Hai số có chữ số bằng nhau.</a:t>
            </a:r>
          </a:p>
        </p:txBody>
      </p:sp>
      <p:pic>
        <p:nvPicPr>
          <p:cNvPr id="29" name="PHẠM DUYÊN 2 - 9Slide.vn">
            <a:extLst>
              <a:ext uri="{FF2B5EF4-FFF2-40B4-BE49-F238E27FC236}">
                <a16:creationId xmlns:a16="http://schemas.microsoft.com/office/drawing/2014/main" id="{21068E9D-3838-A00D-8B10-F590274E3CF3}"/>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89975" y="366291"/>
            <a:ext cx="1432132" cy="716066"/>
          </a:xfrm>
          <a:prstGeom prst="rect">
            <a:avLst/>
          </a:prstGeom>
        </p:spPr>
      </p:pic>
    </p:spTree>
    <p:custDataLst>
      <p:tags r:id="rId1"/>
    </p:custDataLst>
    <p:extLst>
      <p:ext uri="{BB962C8B-B14F-4D97-AF65-F5344CB8AC3E}">
        <p14:creationId xmlns:p14="http://schemas.microsoft.com/office/powerpoint/2010/main" val="560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p:tgtEl>
                                          <p:spTgt spid="7"/>
                                        </p:tgtEl>
                                        <p:attrNameLst>
                                          <p:attrName>ppt_x</p:attrName>
                                        </p:attrNameLst>
                                      </p:cBhvr>
                                      <p:tavLst>
                                        <p:tav tm="0">
                                          <p:val>
                                            <p:strVal val="#ppt_x+#ppt_w*1.125000"/>
                                          </p:val>
                                        </p:tav>
                                        <p:tav tm="100000">
                                          <p:val>
                                            <p:strVal val="#ppt_x"/>
                                          </p:val>
                                        </p:tav>
                                      </p:tavLst>
                                    </p:anim>
                                    <p:animEffect transition="in" filter="wipe(left)">
                                      <p:cBhvr>
                                        <p:cTn id="12" dur="1500"/>
                                        <p:tgtEl>
                                          <p:spTgt spid="7"/>
                                        </p:tgtEl>
                                      </p:cBhvr>
                                    </p:animEffect>
                                  </p:childTnLst>
                                </p:cTn>
                              </p:par>
                            </p:childTnLst>
                          </p:cTn>
                        </p:par>
                        <p:par>
                          <p:cTn id="13" fill="hold">
                            <p:stCondLst>
                              <p:cond delay="15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5"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5"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5"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5"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linds(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5"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5"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5"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linds(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5"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linds(vertical)">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5"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linds(vertical)">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5"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linds(vertical)">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wipe(left)">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2"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1500"/>
                                        <p:tgtEl>
                                          <p:spTgt spid="24"/>
                                        </p:tgtEl>
                                        <p:attrNameLst>
                                          <p:attrName>ppt_x</p:attrName>
                                        </p:attrNameLst>
                                      </p:cBhvr>
                                      <p:tavLst>
                                        <p:tav tm="0">
                                          <p:val>
                                            <p:strVal val="#ppt_x+#ppt_w*1.125000"/>
                                          </p:val>
                                        </p:tav>
                                        <p:tav tm="100000">
                                          <p:val>
                                            <p:strVal val="#ppt_x"/>
                                          </p:val>
                                        </p:tav>
                                      </p:tavLst>
                                    </p:anim>
                                    <p:animEffect transition="in" filter="wipe(left)">
                                      <p:cBhvr>
                                        <p:cTn id="94" dur="1500"/>
                                        <p:tgtEl>
                                          <p:spTgt spid="24"/>
                                        </p:tgtEl>
                                      </p:cBhvr>
                                    </p:animEffect>
                                  </p:childTnLst>
                                </p:cTn>
                              </p:par>
                              <p:par>
                                <p:cTn id="95" presetID="12" presetClass="entr" presetSubtype="2" fill="hold" grpId="0"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1500"/>
                                        <p:tgtEl>
                                          <p:spTgt spid="13"/>
                                        </p:tgtEl>
                                        <p:attrNameLst>
                                          <p:attrName>ppt_x</p:attrName>
                                        </p:attrNameLst>
                                      </p:cBhvr>
                                      <p:tavLst>
                                        <p:tav tm="0">
                                          <p:val>
                                            <p:strVal val="#ppt_x+#ppt_w*1.125000"/>
                                          </p:val>
                                        </p:tav>
                                        <p:tav tm="100000">
                                          <p:val>
                                            <p:strVal val="#ppt_x"/>
                                          </p:val>
                                        </p:tav>
                                      </p:tavLst>
                                    </p:anim>
                                    <p:animEffect transition="in" filter="wipe(left)">
                                      <p:cBhvr>
                                        <p:cTn id="98"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4" grpId="0"/>
      <p:bldP spid="15" grpId="0"/>
      <p:bldP spid="16" grpId="0"/>
      <p:bldP spid="17" grpId="0"/>
      <p:bldP spid="18" grpId="0"/>
      <p:bldP spid="19" grpId="0"/>
      <p:bldP spid="20" grpId="0"/>
      <p:bldP spid="21" grpId="0" animBg="1"/>
      <p:bldP spid="12" grpId="0"/>
      <p:bldP spid="13" grpId="0" animBg="1"/>
      <p:bldP spid="24" grpId="0"/>
      <p:bldP spid="22" grpId="0"/>
      <p:bldP spid="23"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HẠM DUYÊN 3 - 9Slide.vn">
            <a:extLst>
              <a:ext uri="{FF2B5EF4-FFF2-40B4-BE49-F238E27FC236}">
                <a16:creationId xmlns:a16="http://schemas.microsoft.com/office/drawing/2014/main" id="{AC86000A-1F47-3698-9FEA-A2CA8911E859}"/>
              </a:ext>
            </a:extLst>
          </p:cNvPr>
          <p:cNvSpPr/>
          <p:nvPr/>
        </p:nvSpPr>
        <p:spPr>
          <a:xfrm>
            <a:off x="950632" y="1873436"/>
            <a:ext cx="10555568" cy="717550"/>
          </a:xfrm>
          <a:prstGeom prst="rect">
            <a:avLst/>
          </a:prstGeom>
          <a:solidFill>
            <a:srgbClr val="306EBB"/>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6" name="PHẠM DUYÊN 4 - 9Slide.vn">
            <a:extLst>
              <a:ext uri="{FF2B5EF4-FFF2-40B4-BE49-F238E27FC236}">
                <a16:creationId xmlns:a16="http://schemas.microsoft.com/office/drawing/2014/main" id="{755916F1-8A62-EB64-D00D-ABE4F19FF33D}"/>
              </a:ext>
            </a:extLst>
          </p:cNvPr>
          <p:cNvSpPr/>
          <p:nvPr/>
        </p:nvSpPr>
        <p:spPr>
          <a:xfrm>
            <a:off x="667409" y="1600200"/>
            <a:ext cx="637516" cy="637516"/>
          </a:xfrm>
          <a:prstGeom prst="ellipse">
            <a:avLst/>
          </a:prstGeom>
          <a:solidFill>
            <a:schemeClr val="bg1"/>
          </a:solidFill>
          <a:ln w="63500">
            <a:solidFill>
              <a:srgbClr val="9BD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a:solidFill>
                  <a:schemeClr val="accent6">
                    <a:lumMod val="75000"/>
                  </a:schemeClr>
                </a:solidFill>
                <a:latin typeface="+mj-lt"/>
                <a:ea typeface="字魂105号-简雅黑" panose="00000500000000000000" pitchFamily="2" charset="-122"/>
                <a:cs typeface="Calibri" panose="020F0502020204030204" pitchFamily="34" charset="0"/>
                <a:sym typeface="字魂105号-简雅黑" panose="00000500000000000000" pitchFamily="2" charset="-122"/>
              </a:rPr>
              <a:t>1</a:t>
            </a:r>
            <a:endParaRPr kumimoji="1" lang="zh-CN" altLang="en-US" sz="4400">
              <a:solidFill>
                <a:schemeClr val="accent6">
                  <a:lumMod val="75000"/>
                </a:schemeClr>
              </a:solidFill>
              <a:latin typeface="+mj-lt"/>
              <a:ea typeface="字魂105号-简雅黑" panose="00000500000000000000" pitchFamily="2" charset="-122"/>
              <a:cs typeface="Calibri" panose="020F0502020204030204" pitchFamily="34" charset="0"/>
              <a:sym typeface="字魂105号-简雅黑" panose="00000500000000000000" pitchFamily="2" charset="-122"/>
            </a:endParaRPr>
          </a:p>
        </p:txBody>
      </p:sp>
      <p:sp>
        <p:nvSpPr>
          <p:cNvPr id="7" name="PHẠM DUYÊN 5 - 9Slide.vn">
            <a:extLst>
              <a:ext uri="{FF2B5EF4-FFF2-40B4-BE49-F238E27FC236}">
                <a16:creationId xmlns:a16="http://schemas.microsoft.com/office/drawing/2014/main" id="{F5EF5DB7-6D7E-F884-B742-4077FB8D13E2}"/>
              </a:ext>
            </a:extLst>
          </p:cNvPr>
          <p:cNvSpPr txBox="1"/>
          <p:nvPr/>
        </p:nvSpPr>
        <p:spPr>
          <a:xfrm>
            <a:off x="1471640" y="1960602"/>
            <a:ext cx="8701060" cy="553998"/>
          </a:xfrm>
          <a:prstGeom prst="rect">
            <a:avLst/>
          </a:prstGeom>
          <a:noFill/>
        </p:spPr>
        <p:txBody>
          <a:bodyPr wrap="square" rtlCol="0">
            <a:spAutoFit/>
          </a:bodyPr>
          <a:lstStyle/>
          <a:p>
            <a:r>
              <a:rPr lang="en-US" sz="3000">
                <a:solidFill>
                  <a:schemeClr val="bg1"/>
                </a:solidFill>
              </a:rPr>
              <a:t>Trong hai số, số nào có ít chữ số hơn thì bé hơn.</a:t>
            </a:r>
            <a:endParaRPr kumimoji="1" lang="zh-CN" altLang="en-US" sz="3000" dirty="0">
              <a:solidFill>
                <a:schemeClr val="bg1"/>
              </a:solidFill>
              <a:latin typeface="#9Slide01 Noi dung ngan" panose="00000600000000000000" pitchFamily="2" charset="0"/>
              <a:ea typeface="字魂105号-简雅黑" panose="00000500000000000000" pitchFamily="2" charset="-122"/>
              <a:sym typeface="字魂105号-简雅黑" panose="00000500000000000000" pitchFamily="2" charset="-122"/>
            </a:endParaRPr>
          </a:p>
        </p:txBody>
      </p:sp>
      <p:sp>
        <p:nvSpPr>
          <p:cNvPr id="14" name="PHẠM DUYÊN 3 - 9Slide.vn">
            <a:extLst>
              <a:ext uri="{FF2B5EF4-FFF2-40B4-BE49-F238E27FC236}">
                <a16:creationId xmlns:a16="http://schemas.microsoft.com/office/drawing/2014/main" id="{643C423A-C8A4-E0E5-2544-9C0BCA1F5DD1}"/>
              </a:ext>
            </a:extLst>
          </p:cNvPr>
          <p:cNvSpPr/>
          <p:nvPr/>
        </p:nvSpPr>
        <p:spPr>
          <a:xfrm>
            <a:off x="950632" y="3231682"/>
            <a:ext cx="10555568" cy="1035703"/>
          </a:xfrm>
          <a:prstGeom prst="rect">
            <a:avLst/>
          </a:prstGeom>
          <a:solidFill>
            <a:srgbClr val="306EBB"/>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15" name="PHẠM DUYÊN 4 - 9Slide.vn">
            <a:extLst>
              <a:ext uri="{FF2B5EF4-FFF2-40B4-BE49-F238E27FC236}">
                <a16:creationId xmlns:a16="http://schemas.microsoft.com/office/drawing/2014/main" id="{671836A7-7288-2FC0-DA6E-DBB0257F93E2}"/>
              </a:ext>
            </a:extLst>
          </p:cNvPr>
          <p:cNvSpPr/>
          <p:nvPr/>
        </p:nvSpPr>
        <p:spPr>
          <a:xfrm>
            <a:off x="667409" y="2958447"/>
            <a:ext cx="637516" cy="637516"/>
          </a:xfrm>
          <a:prstGeom prst="ellipse">
            <a:avLst/>
          </a:prstGeom>
          <a:solidFill>
            <a:schemeClr val="bg1"/>
          </a:solidFill>
          <a:ln w="63500">
            <a:solidFill>
              <a:srgbClr val="9BD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a:solidFill>
                  <a:schemeClr val="accent6">
                    <a:lumMod val="75000"/>
                  </a:schemeClr>
                </a:solidFill>
                <a:latin typeface="+mj-lt"/>
                <a:ea typeface="字魂105号-简雅黑" panose="00000500000000000000" pitchFamily="2" charset="-122"/>
                <a:cs typeface="Calibri" panose="020F0502020204030204" pitchFamily="34" charset="0"/>
                <a:sym typeface="字魂105号-简雅黑" panose="00000500000000000000" pitchFamily="2" charset="-122"/>
              </a:rPr>
              <a:t>2</a:t>
            </a:r>
            <a:endParaRPr kumimoji="1" lang="zh-CN" altLang="en-US" sz="4400">
              <a:solidFill>
                <a:schemeClr val="accent6">
                  <a:lumMod val="75000"/>
                </a:schemeClr>
              </a:solidFill>
              <a:latin typeface="+mj-lt"/>
              <a:ea typeface="字魂105号-简雅黑" panose="00000500000000000000" pitchFamily="2" charset="-122"/>
              <a:cs typeface="Calibri" panose="020F0502020204030204" pitchFamily="34" charset="0"/>
              <a:sym typeface="字魂105号-简雅黑" panose="00000500000000000000" pitchFamily="2" charset="-122"/>
            </a:endParaRPr>
          </a:p>
        </p:txBody>
      </p:sp>
      <p:sp>
        <p:nvSpPr>
          <p:cNvPr id="16" name="PHẠM DUYÊN 5 - 9Slide.vn">
            <a:extLst>
              <a:ext uri="{FF2B5EF4-FFF2-40B4-BE49-F238E27FC236}">
                <a16:creationId xmlns:a16="http://schemas.microsoft.com/office/drawing/2014/main" id="{79DDF98F-3F14-A066-F8E4-759245FCBA13}"/>
              </a:ext>
            </a:extLst>
          </p:cNvPr>
          <p:cNvSpPr txBox="1"/>
          <p:nvPr/>
        </p:nvSpPr>
        <p:spPr>
          <a:xfrm>
            <a:off x="1471640" y="3263247"/>
            <a:ext cx="9882160" cy="1015663"/>
          </a:xfrm>
          <a:prstGeom prst="rect">
            <a:avLst/>
          </a:prstGeom>
          <a:noFill/>
        </p:spPr>
        <p:txBody>
          <a:bodyPr wrap="square" rtlCol="0">
            <a:spAutoFit/>
          </a:bodyPr>
          <a:lstStyle/>
          <a:p>
            <a:r>
              <a:rPr lang="en-US" sz="3000" spc="-60">
                <a:solidFill>
                  <a:schemeClr val="bg1"/>
                </a:solidFill>
              </a:rPr>
              <a:t>Nếu hai số có cùng số chữ số thì so sánh từng cặp chữ số ở cùng một hàng, kể từ trái sang phải.</a:t>
            </a:r>
          </a:p>
        </p:txBody>
      </p:sp>
      <p:sp>
        <p:nvSpPr>
          <p:cNvPr id="17" name="PHẠM DUYÊN 3 - 9Slide.vn">
            <a:extLst>
              <a:ext uri="{FF2B5EF4-FFF2-40B4-BE49-F238E27FC236}">
                <a16:creationId xmlns:a16="http://schemas.microsoft.com/office/drawing/2014/main" id="{64919B92-8963-65CE-5626-D1D467C8CC44}"/>
              </a:ext>
            </a:extLst>
          </p:cNvPr>
          <p:cNvSpPr/>
          <p:nvPr/>
        </p:nvSpPr>
        <p:spPr>
          <a:xfrm>
            <a:off x="950632" y="4908081"/>
            <a:ext cx="10555568" cy="1035703"/>
          </a:xfrm>
          <a:prstGeom prst="rect">
            <a:avLst/>
          </a:prstGeom>
          <a:solidFill>
            <a:srgbClr val="306EBB"/>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18" name="PHẠM DUYÊN 4 - 9Slide.vn">
            <a:extLst>
              <a:ext uri="{FF2B5EF4-FFF2-40B4-BE49-F238E27FC236}">
                <a16:creationId xmlns:a16="http://schemas.microsoft.com/office/drawing/2014/main" id="{12F269B1-9D55-A8F9-6930-ECA58F1EE8BD}"/>
              </a:ext>
            </a:extLst>
          </p:cNvPr>
          <p:cNvSpPr/>
          <p:nvPr/>
        </p:nvSpPr>
        <p:spPr>
          <a:xfrm>
            <a:off x="667409" y="4634846"/>
            <a:ext cx="637516" cy="637516"/>
          </a:xfrm>
          <a:prstGeom prst="ellipse">
            <a:avLst/>
          </a:prstGeom>
          <a:solidFill>
            <a:schemeClr val="bg1"/>
          </a:solidFill>
          <a:ln w="63500">
            <a:solidFill>
              <a:srgbClr val="9BD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a:solidFill>
                  <a:schemeClr val="accent6">
                    <a:lumMod val="75000"/>
                  </a:schemeClr>
                </a:solidFill>
                <a:latin typeface="+mj-lt"/>
                <a:ea typeface="字魂105号-简雅黑" panose="00000500000000000000" pitchFamily="2" charset="-122"/>
                <a:cs typeface="Calibri" panose="020F0502020204030204" pitchFamily="34" charset="0"/>
                <a:sym typeface="字魂105号-简雅黑" panose="00000500000000000000" pitchFamily="2" charset="-122"/>
              </a:rPr>
              <a:t>3</a:t>
            </a:r>
            <a:endParaRPr kumimoji="1" lang="zh-CN" altLang="en-US" sz="4400">
              <a:solidFill>
                <a:schemeClr val="accent6">
                  <a:lumMod val="75000"/>
                </a:schemeClr>
              </a:solidFill>
              <a:latin typeface="+mj-lt"/>
              <a:ea typeface="字魂105号-简雅黑" panose="00000500000000000000" pitchFamily="2" charset="-122"/>
              <a:cs typeface="Calibri" panose="020F0502020204030204" pitchFamily="34" charset="0"/>
              <a:sym typeface="字魂105号-简雅黑" panose="00000500000000000000" pitchFamily="2" charset="-122"/>
            </a:endParaRPr>
          </a:p>
        </p:txBody>
      </p:sp>
      <p:sp>
        <p:nvSpPr>
          <p:cNvPr id="19" name="PHẠM DUYÊN 5 - 9Slide.vn">
            <a:extLst>
              <a:ext uri="{FF2B5EF4-FFF2-40B4-BE49-F238E27FC236}">
                <a16:creationId xmlns:a16="http://schemas.microsoft.com/office/drawing/2014/main" id="{FF795D6D-2BE7-4BEF-ACE7-3422D8F381F7}"/>
              </a:ext>
            </a:extLst>
          </p:cNvPr>
          <p:cNvSpPr txBox="1"/>
          <p:nvPr/>
        </p:nvSpPr>
        <p:spPr>
          <a:xfrm>
            <a:off x="1471640" y="4939646"/>
            <a:ext cx="9882160" cy="1015663"/>
          </a:xfrm>
          <a:prstGeom prst="rect">
            <a:avLst/>
          </a:prstGeom>
          <a:noFill/>
        </p:spPr>
        <p:txBody>
          <a:bodyPr wrap="square" rtlCol="0">
            <a:spAutoFit/>
          </a:bodyPr>
          <a:lstStyle/>
          <a:p>
            <a:r>
              <a:rPr lang="en-US" sz="3000">
                <a:solidFill>
                  <a:schemeClr val="bg1"/>
                </a:solidFill>
              </a:rPr>
              <a:t>Nếu hai số có cùng số chữ số và từng cặp chữ số ở cùng một hàng đều giống nhau thì hai số đó bằng nhau.</a:t>
            </a:r>
          </a:p>
        </p:txBody>
      </p:sp>
      <p:pic>
        <p:nvPicPr>
          <p:cNvPr id="2" name="Picture 1">
            <a:extLst>
              <a:ext uri="{FF2B5EF4-FFF2-40B4-BE49-F238E27FC236}">
                <a16:creationId xmlns:a16="http://schemas.microsoft.com/office/drawing/2014/main" id="{6759297B-5C79-9EAE-CC4A-02A9C7F597FC}"/>
              </a:ext>
            </a:extLst>
          </p:cNvPr>
          <p:cNvPicPr>
            <a:picLocks noChangeAspect="1"/>
          </p:cNvPicPr>
          <p:nvPr/>
        </p:nvPicPr>
        <p:blipFill>
          <a:blip r:embed="rId2"/>
          <a:stretch>
            <a:fillRect/>
          </a:stretch>
        </p:blipFill>
        <p:spPr>
          <a:xfrm>
            <a:off x="4368265" y="152400"/>
            <a:ext cx="3455470" cy="19600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3835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1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p:tgtEl>
                                          <p:spTgt spid="5"/>
                                        </p:tgtEl>
                                        <p:attrNameLst>
                                          <p:attrName>ppt_x</p:attrName>
                                        </p:attrNameLst>
                                      </p:cBhvr>
                                      <p:tavLst>
                                        <p:tav tm="0">
                                          <p:val>
                                            <p:strVal val="#ppt_x+#ppt_w*1.125000"/>
                                          </p:val>
                                        </p:tav>
                                        <p:tav tm="100000">
                                          <p:val>
                                            <p:strVal val="#ppt_x"/>
                                          </p:val>
                                        </p:tav>
                                      </p:tavLst>
                                    </p:anim>
                                    <p:animEffect transition="in" filter="wipe(left)">
                                      <p:cBhvr>
                                        <p:cTn id="14" dur="1000"/>
                                        <p:tgtEl>
                                          <p:spTgt spid="5"/>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p:tgtEl>
                                          <p:spTgt spid="7"/>
                                        </p:tgtEl>
                                        <p:attrNameLst>
                                          <p:attrName>ppt_x</p:attrName>
                                        </p:attrNameLst>
                                      </p:cBhvr>
                                      <p:tavLst>
                                        <p:tav tm="0">
                                          <p:val>
                                            <p:strVal val="#ppt_x+#ppt_w*1.125000"/>
                                          </p:val>
                                        </p:tav>
                                        <p:tav tm="100000">
                                          <p:val>
                                            <p:strVal val="#ppt_x"/>
                                          </p:val>
                                        </p:tav>
                                      </p:tavLst>
                                    </p:anim>
                                    <p:animEffect transition="in" filter="wipe(lef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p:tgtEl>
                                          <p:spTgt spid="14"/>
                                        </p:tgtEl>
                                        <p:attrNameLst>
                                          <p:attrName>ppt_x</p:attrName>
                                        </p:attrNameLst>
                                      </p:cBhvr>
                                      <p:tavLst>
                                        <p:tav tm="0">
                                          <p:val>
                                            <p:strVal val="#ppt_x+#ppt_w*1.125000"/>
                                          </p:val>
                                        </p:tav>
                                        <p:tav tm="100000">
                                          <p:val>
                                            <p:strVal val="#ppt_x"/>
                                          </p:val>
                                        </p:tav>
                                      </p:tavLst>
                                    </p:anim>
                                    <p:animEffect transition="in" filter="wipe(left)">
                                      <p:cBhvr>
                                        <p:cTn id="30" dur="1000"/>
                                        <p:tgtEl>
                                          <p:spTgt spid="14"/>
                                        </p:tgtEl>
                                      </p:cBhvr>
                                    </p:animEffect>
                                  </p:childTnLst>
                                </p:cTn>
                              </p:par>
                              <p:par>
                                <p:cTn id="31" presetID="12" presetClass="entr" presetSubtype="2"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000"/>
                                        <p:tgtEl>
                                          <p:spTgt spid="16"/>
                                        </p:tgtEl>
                                        <p:attrNameLst>
                                          <p:attrName>ppt_x</p:attrName>
                                        </p:attrNameLst>
                                      </p:cBhvr>
                                      <p:tavLst>
                                        <p:tav tm="0">
                                          <p:val>
                                            <p:strVal val="#ppt_x+#ppt_w*1.125000"/>
                                          </p:val>
                                        </p:tav>
                                        <p:tav tm="100000">
                                          <p:val>
                                            <p:strVal val="#ppt_x"/>
                                          </p:val>
                                        </p:tav>
                                      </p:tavLst>
                                    </p:anim>
                                    <p:animEffect transition="in" filter="wipe(left)">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par>
                                <p:cTn id="43" presetID="12" presetClass="entr" presetSubtype="2"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000"/>
                                        <p:tgtEl>
                                          <p:spTgt spid="17"/>
                                        </p:tgtEl>
                                        <p:attrNameLst>
                                          <p:attrName>ppt_x</p:attrName>
                                        </p:attrNameLst>
                                      </p:cBhvr>
                                      <p:tavLst>
                                        <p:tav tm="0">
                                          <p:val>
                                            <p:strVal val="#ppt_x+#ppt_w*1.125000"/>
                                          </p:val>
                                        </p:tav>
                                        <p:tav tm="100000">
                                          <p:val>
                                            <p:strVal val="#ppt_x"/>
                                          </p:val>
                                        </p:tav>
                                      </p:tavLst>
                                    </p:anim>
                                    <p:animEffect transition="in" filter="wipe(left)">
                                      <p:cBhvr>
                                        <p:cTn id="46" dur="1000"/>
                                        <p:tgtEl>
                                          <p:spTgt spid="17"/>
                                        </p:tgtEl>
                                      </p:cBhvr>
                                    </p:animEffect>
                                  </p:childTnLst>
                                </p:cTn>
                              </p:par>
                              <p:par>
                                <p:cTn id="47" presetID="12" presetClass="entr" presetSubtype="2"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p:tgtEl>
                                          <p:spTgt spid="19"/>
                                        </p:tgtEl>
                                        <p:attrNameLst>
                                          <p:attrName>ppt_x</p:attrName>
                                        </p:attrNameLst>
                                      </p:cBhvr>
                                      <p:tavLst>
                                        <p:tav tm="0">
                                          <p:val>
                                            <p:strVal val="#ppt_x+#ppt_w*1.125000"/>
                                          </p:val>
                                        </p:tav>
                                        <p:tav tm="100000">
                                          <p:val>
                                            <p:strVal val="#ppt_x"/>
                                          </p:val>
                                        </p:tav>
                                      </p:tavLst>
                                    </p:anim>
                                    <p:animEffect transition="in" filter="wipe(left)">
                                      <p:cBhvr>
                                        <p:cTn id="5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4" grpId="0" animBg="1"/>
      <p:bldP spid="15" grpId="0" animBg="1"/>
      <p:bldP spid="16" grpId="0"/>
      <p:bldP spid="17" grpId="0" animBg="1"/>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5F70A420-50CE-C0FC-AA75-20E10D1B9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571" y="1881414"/>
            <a:ext cx="4619171" cy="2309586"/>
          </a:xfrm>
          <a:prstGeom prst="rect">
            <a:avLst/>
          </a:prstGeom>
        </p:spPr>
      </p:pic>
    </p:spTree>
    <p:custDataLst>
      <p:tags r:id="rId1"/>
    </p:custDataLst>
    <p:extLst>
      <p:ext uri="{BB962C8B-B14F-4D97-AF65-F5344CB8AC3E}">
        <p14:creationId xmlns:p14="http://schemas.microsoft.com/office/powerpoint/2010/main" val="197111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HẠM DUYÊN 3 - 9Slide.vn">
            <a:extLst>
              <a:ext uri="{FF2B5EF4-FFF2-40B4-BE49-F238E27FC236}">
                <a16:creationId xmlns:a16="http://schemas.microsoft.com/office/drawing/2014/main" id="{B2750367-8BD7-4919-6558-32A2E1976432}"/>
              </a:ext>
            </a:extLst>
          </p:cNvPr>
          <p:cNvSpPr/>
          <p:nvPr/>
        </p:nvSpPr>
        <p:spPr>
          <a:xfrm>
            <a:off x="2743200" y="1447800"/>
            <a:ext cx="6400800" cy="802995"/>
          </a:xfrm>
          <a:prstGeom prst="roundRect">
            <a:avLst>
              <a:gd name="adj" fmla="val 209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a:solidFill>
                  <a:schemeClr val="tx1">
                    <a:lumMod val="95000"/>
                    <a:lumOff val="5000"/>
                  </a:schemeClr>
                </a:solidFill>
                <a:cs typeface="Arial" panose="020B0604020202020204" pitchFamily="34" charset="0"/>
              </a:rPr>
              <a:t>a)</a:t>
            </a:r>
            <a:r>
              <a:rPr lang="en-US" sz="4500">
                <a:solidFill>
                  <a:schemeClr val="tx1">
                    <a:lumMod val="95000"/>
                    <a:lumOff val="5000"/>
                  </a:schemeClr>
                </a:solidFill>
                <a:latin typeface="Arial" panose="020B0604020202020204" pitchFamily="34" charset="0"/>
                <a:cs typeface="Arial" panose="020B0604020202020204" pitchFamily="34" charset="0"/>
              </a:rPr>
              <a:t> 	9 876  </a:t>
            </a:r>
            <a:r>
              <a:rPr lang="en-US" sz="4500" b="1">
                <a:solidFill>
                  <a:srgbClr val="3382D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&lt;</a:t>
            </a:r>
            <a:r>
              <a:rPr lang="en-US" sz="4500">
                <a:solidFill>
                  <a:schemeClr val="tx1">
                    <a:lumMod val="95000"/>
                    <a:lumOff val="5000"/>
                  </a:schemeClr>
                </a:solidFill>
                <a:latin typeface="Arial" panose="020B0604020202020204" pitchFamily="34" charset="0"/>
                <a:cs typeface="Arial" panose="020B0604020202020204" pitchFamily="34" charset="0"/>
              </a:rPr>
              <a:t> </a:t>
            </a:r>
            <a:r>
              <a:rPr lang="en-US" sz="4500">
                <a:solidFill>
                  <a:schemeClr val="accent6"/>
                </a:solidFill>
                <a:latin typeface="Arial" panose="020B0604020202020204" pitchFamily="34" charset="0"/>
                <a:cs typeface="Arial" panose="020B0604020202020204" pitchFamily="34" charset="0"/>
              </a:rPr>
              <a:t> </a:t>
            </a:r>
            <a:r>
              <a:rPr lang="en-US" sz="4500">
                <a:solidFill>
                  <a:schemeClr val="tx1"/>
                </a:solidFill>
                <a:latin typeface="Arial" panose="020B0604020202020204" pitchFamily="34" charset="0"/>
                <a:cs typeface="Arial" panose="020B0604020202020204" pitchFamily="34" charset="0"/>
              </a:rPr>
              <a:t>12 345   </a:t>
            </a:r>
            <a:r>
              <a:rPr lang="en-US" sz="4500" b="1">
                <a:solidFill>
                  <a:srgbClr val="FF0000"/>
                </a:solidFill>
                <a:latin typeface="Arial" panose="020B0604020202020204" pitchFamily="34" charset="0"/>
                <a:cs typeface="Arial" panose="020B0604020202020204" pitchFamily="34" charset="0"/>
              </a:rPr>
              <a:t>Đ</a:t>
            </a:r>
          </a:p>
        </p:txBody>
      </p:sp>
      <p:sp>
        <p:nvSpPr>
          <p:cNvPr id="17" name="PHẠM DUYÊN 3 - 9Slide.vn">
            <a:extLst>
              <a:ext uri="{FF2B5EF4-FFF2-40B4-BE49-F238E27FC236}">
                <a16:creationId xmlns:a16="http://schemas.microsoft.com/office/drawing/2014/main" id="{C83114BD-9798-6031-027F-743E949168A3}"/>
              </a:ext>
            </a:extLst>
          </p:cNvPr>
          <p:cNvSpPr/>
          <p:nvPr/>
        </p:nvSpPr>
        <p:spPr>
          <a:xfrm>
            <a:off x="2743200" y="2514600"/>
            <a:ext cx="6934200" cy="802995"/>
          </a:xfrm>
          <a:prstGeom prst="roundRect">
            <a:avLst>
              <a:gd name="adj" fmla="val 209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a:solidFill>
                  <a:schemeClr val="tx1">
                    <a:lumMod val="95000"/>
                    <a:lumOff val="5000"/>
                  </a:schemeClr>
                </a:solidFill>
                <a:cs typeface="Arial" panose="020B0604020202020204" pitchFamily="34" charset="0"/>
              </a:rPr>
              <a:t>b)</a:t>
            </a:r>
            <a:r>
              <a:rPr lang="en-US" sz="4500">
                <a:solidFill>
                  <a:schemeClr val="tx1">
                    <a:lumMod val="95000"/>
                    <a:lumOff val="5000"/>
                  </a:schemeClr>
                </a:solidFill>
                <a:latin typeface="Arial" panose="020B0604020202020204" pitchFamily="34" charset="0"/>
                <a:cs typeface="Arial" panose="020B0604020202020204" pitchFamily="34" charset="0"/>
              </a:rPr>
              <a:t> 	30 724  </a:t>
            </a:r>
            <a:r>
              <a:rPr lang="en-US" sz="4500" b="1">
                <a:solidFill>
                  <a:srgbClr val="3382D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a:t>
            </a:r>
            <a:r>
              <a:rPr lang="en-US" sz="4500">
                <a:solidFill>
                  <a:schemeClr val="tx1">
                    <a:lumMod val="95000"/>
                    <a:lumOff val="5000"/>
                  </a:schemeClr>
                </a:solidFill>
                <a:latin typeface="Arial" panose="020B0604020202020204" pitchFamily="34" charset="0"/>
                <a:cs typeface="Arial" panose="020B0604020202020204" pitchFamily="34" charset="0"/>
              </a:rPr>
              <a:t> </a:t>
            </a:r>
            <a:r>
              <a:rPr lang="en-US" sz="4500">
                <a:solidFill>
                  <a:schemeClr val="accent6"/>
                </a:solidFill>
                <a:latin typeface="Arial" panose="020B0604020202020204" pitchFamily="34" charset="0"/>
                <a:cs typeface="Arial" panose="020B0604020202020204" pitchFamily="34" charset="0"/>
              </a:rPr>
              <a:t> </a:t>
            </a:r>
            <a:r>
              <a:rPr lang="en-US" sz="4500">
                <a:solidFill>
                  <a:schemeClr val="tx1"/>
                </a:solidFill>
                <a:latin typeface="Arial" panose="020B0604020202020204" pitchFamily="34" charset="0"/>
                <a:cs typeface="Arial" panose="020B0604020202020204" pitchFamily="34" charset="0"/>
              </a:rPr>
              <a:t>31 000   </a:t>
            </a:r>
            <a:r>
              <a:rPr lang="en-US" sz="4500" b="1">
                <a:solidFill>
                  <a:srgbClr val="FF0000"/>
                </a:solidFill>
                <a:latin typeface="Arial" panose="020B0604020202020204" pitchFamily="34" charset="0"/>
                <a:cs typeface="Arial" panose="020B0604020202020204" pitchFamily="34" charset="0"/>
              </a:rPr>
              <a:t>S</a:t>
            </a:r>
          </a:p>
        </p:txBody>
      </p:sp>
      <p:sp>
        <p:nvSpPr>
          <p:cNvPr id="20" name="PHẠM DUYÊN 3 - 9Slide.vn">
            <a:extLst>
              <a:ext uri="{FF2B5EF4-FFF2-40B4-BE49-F238E27FC236}">
                <a16:creationId xmlns:a16="http://schemas.microsoft.com/office/drawing/2014/main" id="{234D912A-BCF9-4DD8-A864-AB31940AADBE}"/>
              </a:ext>
            </a:extLst>
          </p:cNvPr>
          <p:cNvSpPr/>
          <p:nvPr/>
        </p:nvSpPr>
        <p:spPr>
          <a:xfrm>
            <a:off x="2743200" y="3581400"/>
            <a:ext cx="6781800" cy="802995"/>
          </a:xfrm>
          <a:prstGeom prst="roundRect">
            <a:avLst>
              <a:gd name="adj" fmla="val 209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a:solidFill>
                  <a:schemeClr val="tx1">
                    <a:lumMod val="95000"/>
                    <a:lumOff val="5000"/>
                  </a:schemeClr>
                </a:solidFill>
                <a:cs typeface="Arial" panose="020B0604020202020204" pitchFamily="34" charset="0"/>
              </a:rPr>
              <a:t>c)</a:t>
            </a:r>
            <a:r>
              <a:rPr lang="en-US" sz="4500">
                <a:solidFill>
                  <a:schemeClr val="tx1">
                    <a:lumMod val="95000"/>
                    <a:lumOff val="5000"/>
                  </a:schemeClr>
                </a:solidFill>
                <a:latin typeface="Arial" panose="020B0604020202020204" pitchFamily="34" charset="0"/>
                <a:cs typeface="Arial" panose="020B0604020202020204" pitchFamily="34" charset="0"/>
              </a:rPr>
              <a:t> 	41 035  </a:t>
            </a:r>
            <a:r>
              <a:rPr lang="en-US" sz="4500" b="1">
                <a:solidFill>
                  <a:srgbClr val="3382D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a:t>
            </a:r>
            <a:r>
              <a:rPr lang="en-US" sz="4500">
                <a:solidFill>
                  <a:schemeClr val="tx1">
                    <a:lumMod val="95000"/>
                    <a:lumOff val="5000"/>
                  </a:schemeClr>
                </a:solidFill>
                <a:latin typeface="Arial" panose="020B0604020202020204" pitchFamily="34" charset="0"/>
                <a:cs typeface="Arial" panose="020B0604020202020204" pitchFamily="34" charset="0"/>
              </a:rPr>
              <a:t> </a:t>
            </a:r>
            <a:r>
              <a:rPr lang="en-US" sz="4500">
                <a:solidFill>
                  <a:schemeClr val="accent6"/>
                </a:solidFill>
                <a:latin typeface="Arial" panose="020B0604020202020204" pitchFamily="34" charset="0"/>
                <a:cs typeface="Arial" panose="020B0604020202020204" pitchFamily="34" charset="0"/>
              </a:rPr>
              <a:t> </a:t>
            </a:r>
            <a:r>
              <a:rPr lang="en-US" sz="4500">
                <a:solidFill>
                  <a:schemeClr val="tx1"/>
                </a:solidFill>
                <a:latin typeface="Arial" panose="020B0604020202020204" pitchFamily="34" charset="0"/>
                <a:cs typeface="Arial" panose="020B0604020202020204" pitchFamily="34" charset="0"/>
              </a:rPr>
              <a:t>39 999   </a:t>
            </a:r>
            <a:r>
              <a:rPr lang="en-US" sz="4500" b="1">
                <a:solidFill>
                  <a:srgbClr val="FF0000"/>
                </a:solidFill>
                <a:latin typeface="Arial" panose="020B0604020202020204" pitchFamily="34" charset="0"/>
                <a:cs typeface="Arial" panose="020B0604020202020204" pitchFamily="34" charset="0"/>
              </a:rPr>
              <a:t>Đ</a:t>
            </a:r>
          </a:p>
        </p:txBody>
      </p:sp>
      <p:grpSp>
        <p:nvGrpSpPr>
          <p:cNvPr id="2" name="PHẠM DUYÊN 4 - 9Slide.vn">
            <a:extLst>
              <a:ext uri="{FF2B5EF4-FFF2-40B4-BE49-F238E27FC236}">
                <a16:creationId xmlns:a16="http://schemas.microsoft.com/office/drawing/2014/main" id="{4BFB743B-6C87-D6B8-7FC9-F3E372CD3223}"/>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9D73851E-CD68-80D4-3DA3-F4D80E75E9D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FC9E92E-107F-7B16-1AEA-5A79669ED19E}"/>
                  </a:ext>
                </a:extLst>
              </p:cNvPr>
              <p:cNvSpPr/>
              <p:nvPr/>
            </p:nvSpPr>
            <p:spPr>
              <a:xfrm>
                <a:off x="2001384" y="1801058"/>
                <a:ext cx="590719" cy="59071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47A3268-3B68-50A2-9B65-3EDA34831125}"/>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AFA657A-6642-020D-C708-A03AC8128F1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7" name="PHẠM DUYÊN 5 - 9Slide.vn">
            <a:extLst>
              <a:ext uri="{FF2B5EF4-FFF2-40B4-BE49-F238E27FC236}">
                <a16:creationId xmlns:a16="http://schemas.microsoft.com/office/drawing/2014/main" id="{D21CC888-E705-AA14-E680-2D7151551C66}"/>
              </a:ext>
            </a:extLst>
          </p:cNvPr>
          <p:cNvGrpSpPr/>
          <p:nvPr/>
        </p:nvGrpSpPr>
        <p:grpSpPr>
          <a:xfrm>
            <a:off x="1356296" y="455644"/>
            <a:ext cx="1994266" cy="820926"/>
            <a:chOff x="1993847" y="1266728"/>
            <a:chExt cx="1994266" cy="969580"/>
          </a:xfrm>
        </p:grpSpPr>
        <p:sp>
          <p:nvSpPr>
            <p:cNvPr id="8" name="Rectangle: Rounded Corners 7">
              <a:extLst>
                <a:ext uri="{FF2B5EF4-FFF2-40B4-BE49-F238E27FC236}">
                  <a16:creationId xmlns:a16="http://schemas.microsoft.com/office/drawing/2014/main" id="{EFCBD7C5-94FA-B0A3-61FB-4263B4488B49}"/>
                </a:ext>
              </a:extLst>
            </p:cNvPr>
            <p:cNvSpPr/>
            <p:nvPr/>
          </p:nvSpPr>
          <p:spPr>
            <a:xfrm>
              <a:off x="2058868" y="1358797"/>
              <a:ext cx="1237908" cy="813957"/>
            </a:xfrm>
            <a:prstGeom prst="roundRect">
              <a:avLst/>
            </a:prstGeom>
            <a:solidFill>
              <a:srgbClr val="9BD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30D42BE-A184-FFD8-732E-5ABA1CECFFF9}"/>
                </a:ext>
              </a:extLst>
            </p:cNvPr>
            <p:cNvSpPr txBox="1"/>
            <p:nvPr/>
          </p:nvSpPr>
          <p:spPr>
            <a:xfrm>
              <a:off x="1993847" y="1266728"/>
              <a:ext cx="1330920" cy="908772"/>
            </a:xfrm>
            <a:prstGeom prst="rect">
              <a:avLst/>
            </a:prstGeom>
            <a:noFill/>
          </p:spPr>
          <p:txBody>
            <a:bodyPr wrap="square" rtlCol="0">
              <a:spAutoFit/>
            </a:bodyPr>
            <a:lstStyle/>
            <a:p>
              <a:pPr algn="ctr"/>
              <a:r>
                <a:rPr lang="en-US" sz="4400" b="1">
                  <a:solidFill>
                    <a:schemeClr val="tx2"/>
                  </a:solidFill>
                  <a:latin typeface="+mj-lt"/>
                  <a:ea typeface="Arial-Rounded" panose="020B0500000000000000" pitchFamily="34" charset="0"/>
                  <a:cs typeface="Arial-Rounded" panose="020B0500000000000000" pitchFamily="34" charset="0"/>
                </a:rPr>
                <a:t>Đ, S</a:t>
              </a:r>
              <a:endParaRPr lang="en-US" sz="4400" b="1" dirty="0">
                <a:solidFill>
                  <a:schemeClr val="tx2"/>
                </a:solidFill>
                <a:latin typeface="+mj-l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32B3340-A5D8-62A1-27EE-D0B8D5036B35}"/>
                </a:ext>
              </a:extLst>
            </p:cNvPr>
            <p:cNvSpPr txBox="1"/>
            <p:nvPr/>
          </p:nvSpPr>
          <p:spPr>
            <a:xfrm>
              <a:off x="3296775" y="1327537"/>
              <a:ext cx="691338" cy="908771"/>
            </a:xfrm>
            <a:prstGeom prst="rect">
              <a:avLst/>
            </a:prstGeom>
            <a:noFill/>
          </p:spPr>
          <p:txBody>
            <a:bodyPr wrap="square" rtlCol="0">
              <a:spAutoFit/>
            </a:bodyPr>
            <a:lstStyle/>
            <a:p>
              <a:pPr algn="ctr"/>
              <a:r>
                <a:rPr lang="en-US" sz="4400" b="1" dirty="0">
                  <a:solidFill>
                    <a:schemeClr val="tx2"/>
                  </a:solidFill>
                  <a:latin typeface="+mj-lt"/>
                  <a:ea typeface="Arial-Rounded" panose="020B0500000000000000" pitchFamily="34" charset="0"/>
                  <a:cs typeface="Arial-Rounded" panose="020B0500000000000000" pitchFamily="34" charset="0"/>
                </a:rPr>
                <a:t>?</a:t>
              </a:r>
            </a:p>
          </p:txBody>
        </p:sp>
      </p:grpSp>
      <p:sp>
        <p:nvSpPr>
          <p:cNvPr id="13" name="PHẠM DUYÊN 7 - 9Slide.vn">
            <a:extLst>
              <a:ext uri="{FF2B5EF4-FFF2-40B4-BE49-F238E27FC236}">
                <a16:creationId xmlns:a16="http://schemas.microsoft.com/office/drawing/2014/main" id="{CAA4975D-4AA2-A147-FDBC-BD357504137E}"/>
              </a:ext>
            </a:extLst>
          </p:cNvPr>
          <p:cNvSpPr/>
          <p:nvPr/>
        </p:nvSpPr>
        <p:spPr>
          <a:xfrm>
            <a:off x="8343961" y="1604024"/>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Arial" panose="020B0604020202020204" pitchFamily="34" charset="0"/>
                <a:cs typeface="Arial" panose="020B0604020202020204" pitchFamily="34" charset="0"/>
              </a:rPr>
              <a:t>?</a:t>
            </a:r>
          </a:p>
        </p:txBody>
      </p:sp>
      <p:sp>
        <p:nvSpPr>
          <p:cNvPr id="14" name="PHẠM DUYÊN 8 - 9Slide.vn">
            <a:extLst>
              <a:ext uri="{FF2B5EF4-FFF2-40B4-BE49-F238E27FC236}">
                <a16:creationId xmlns:a16="http://schemas.microsoft.com/office/drawing/2014/main" id="{841F5D72-E372-4070-4C33-1E0509ACEBF6}"/>
              </a:ext>
            </a:extLst>
          </p:cNvPr>
          <p:cNvSpPr/>
          <p:nvPr/>
        </p:nvSpPr>
        <p:spPr>
          <a:xfrm>
            <a:off x="8249074" y="1535901"/>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8" name="PHẠM DUYÊN 7 - 9Slide.vn">
            <a:extLst>
              <a:ext uri="{FF2B5EF4-FFF2-40B4-BE49-F238E27FC236}">
                <a16:creationId xmlns:a16="http://schemas.microsoft.com/office/drawing/2014/main" id="{43578B80-3835-E371-6A36-9B80414E0E97}"/>
              </a:ext>
            </a:extLst>
          </p:cNvPr>
          <p:cNvSpPr/>
          <p:nvPr/>
        </p:nvSpPr>
        <p:spPr>
          <a:xfrm>
            <a:off x="8682135" y="2663892"/>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Arial" panose="020B0604020202020204" pitchFamily="34" charset="0"/>
                <a:cs typeface="Arial" panose="020B0604020202020204" pitchFamily="34" charset="0"/>
              </a:rPr>
              <a:t>?</a:t>
            </a:r>
          </a:p>
        </p:txBody>
      </p:sp>
      <p:sp>
        <p:nvSpPr>
          <p:cNvPr id="19" name="PHẠM DUYÊN 8 - 9Slide.vn">
            <a:extLst>
              <a:ext uri="{FF2B5EF4-FFF2-40B4-BE49-F238E27FC236}">
                <a16:creationId xmlns:a16="http://schemas.microsoft.com/office/drawing/2014/main" id="{130A0A5A-54E1-A43A-9C0B-A237A0FDEFB1}"/>
              </a:ext>
            </a:extLst>
          </p:cNvPr>
          <p:cNvSpPr/>
          <p:nvPr/>
        </p:nvSpPr>
        <p:spPr>
          <a:xfrm>
            <a:off x="8634549" y="2590799"/>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1" name="PHẠM DUYÊN 7 - 9Slide.vn">
            <a:extLst>
              <a:ext uri="{FF2B5EF4-FFF2-40B4-BE49-F238E27FC236}">
                <a16:creationId xmlns:a16="http://schemas.microsoft.com/office/drawing/2014/main" id="{BB15902D-E529-EB59-D5FB-EAC5A86840DF}"/>
              </a:ext>
            </a:extLst>
          </p:cNvPr>
          <p:cNvSpPr/>
          <p:nvPr/>
        </p:nvSpPr>
        <p:spPr>
          <a:xfrm>
            <a:off x="8665029" y="3721360"/>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Arial" panose="020B0604020202020204" pitchFamily="34" charset="0"/>
                <a:cs typeface="Arial" panose="020B0604020202020204" pitchFamily="34" charset="0"/>
              </a:rPr>
              <a:t>?</a:t>
            </a:r>
          </a:p>
        </p:txBody>
      </p:sp>
      <p:sp>
        <p:nvSpPr>
          <p:cNvPr id="22" name="PHẠM DUYÊN 8 - 9Slide.vn">
            <a:extLst>
              <a:ext uri="{FF2B5EF4-FFF2-40B4-BE49-F238E27FC236}">
                <a16:creationId xmlns:a16="http://schemas.microsoft.com/office/drawing/2014/main" id="{7402A853-E164-2C99-F32E-0147CE24D12F}"/>
              </a:ext>
            </a:extLst>
          </p:cNvPr>
          <p:cNvSpPr/>
          <p:nvPr/>
        </p:nvSpPr>
        <p:spPr>
          <a:xfrm>
            <a:off x="8634549" y="3653237"/>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98238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grpId="1" nodeType="clickEffect">
                                  <p:stCondLst>
                                    <p:cond delay="0"/>
                                  </p:stCondLst>
                                  <p:childTnLst>
                                    <p:animEffect transition="out" filter="barn(inVertical)">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0" grpId="0"/>
      <p:bldP spid="13" grpId="0" animBg="1"/>
      <p:bldP spid="13" grpId="1" animBg="1"/>
      <p:bldP spid="14" grpId="0" animBg="1"/>
      <p:bldP spid="18" grpId="0" animBg="1"/>
      <p:bldP spid="18" grpId="1" animBg="1"/>
      <p:bldP spid="19" grpId="0" animBg="1"/>
      <p:bldP spid="21" grpId="0" animBg="1"/>
      <p:bldP spid="21" grpId="1"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HẠM DUYÊN 3 - 9Slide.vn">
            <a:extLst>
              <a:ext uri="{FF2B5EF4-FFF2-40B4-BE49-F238E27FC236}">
                <a16:creationId xmlns:a16="http://schemas.microsoft.com/office/drawing/2014/main" id="{4EE268ED-8109-A26B-8925-B1E2BEF6D1A0}"/>
              </a:ext>
            </a:extLst>
          </p:cNvPr>
          <p:cNvSpPr/>
          <p:nvPr/>
        </p:nvSpPr>
        <p:spPr>
          <a:xfrm>
            <a:off x="685800" y="2749421"/>
            <a:ext cx="6394234" cy="802995"/>
          </a:xfrm>
          <a:prstGeom prst="roundRect">
            <a:avLst>
              <a:gd name="adj" fmla="val 209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a:solidFill>
                  <a:schemeClr val="tx1">
                    <a:lumMod val="95000"/>
                    <a:lumOff val="5000"/>
                  </a:schemeClr>
                </a:solidFill>
                <a:cs typeface="Arial" panose="020B0604020202020204" pitchFamily="34" charset="0"/>
              </a:rPr>
              <a:t>b)</a:t>
            </a:r>
            <a:r>
              <a:rPr lang="en-US" sz="4500">
                <a:solidFill>
                  <a:schemeClr val="tx1">
                    <a:lumMod val="95000"/>
                    <a:lumOff val="5000"/>
                  </a:schemeClr>
                </a:solidFill>
                <a:latin typeface="Arial" panose="020B0604020202020204" pitchFamily="34" charset="0"/>
                <a:cs typeface="Arial" panose="020B0604020202020204" pitchFamily="34" charset="0"/>
              </a:rPr>
              <a:t> 	 38 197  </a:t>
            </a:r>
            <a:r>
              <a:rPr lang="en-US" sz="4500" b="1">
                <a:solidFill>
                  <a:srgbClr val="FF0000"/>
                </a:solidFill>
                <a:latin typeface="Arial" panose="020B0604020202020204" pitchFamily="34" charset="0"/>
                <a:cs typeface="Arial" panose="020B0604020202020204" pitchFamily="34" charset="0"/>
              </a:rPr>
              <a:t>&lt;</a:t>
            </a:r>
            <a:r>
              <a:rPr lang="en-US" sz="4500">
                <a:solidFill>
                  <a:schemeClr val="accent6"/>
                </a:solidFill>
                <a:latin typeface="Arial" panose="020B0604020202020204" pitchFamily="34" charset="0"/>
                <a:cs typeface="Arial" panose="020B0604020202020204" pitchFamily="34" charset="0"/>
              </a:rPr>
              <a:t>  </a:t>
            </a:r>
            <a:r>
              <a:rPr lang="en-US" sz="4500">
                <a:solidFill>
                  <a:schemeClr val="tx1"/>
                </a:solidFill>
                <a:latin typeface="Arial" panose="020B0604020202020204" pitchFamily="34" charset="0"/>
                <a:cs typeface="Arial" panose="020B0604020202020204" pitchFamily="34" charset="0"/>
              </a:rPr>
              <a:t>38 307</a:t>
            </a:r>
          </a:p>
        </p:txBody>
      </p:sp>
      <p:sp>
        <p:nvSpPr>
          <p:cNvPr id="24" name="PHẠM DUYÊN 3 - 9Slide.vn">
            <a:extLst>
              <a:ext uri="{FF2B5EF4-FFF2-40B4-BE49-F238E27FC236}">
                <a16:creationId xmlns:a16="http://schemas.microsoft.com/office/drawing/2014/main" id="{7C8E2189-A9A8-BF6E-384C-E163FE3F4D17}"/>
              </a:ext>
            </a:extLst>
          </p:cNvPr>
          <p:cNvSpPr/>
          <p:nvPr/>
        </p:nvSpPr>
        <p:spPr>
          <a:xfrm>
            <a:off x="685800" y="3831772"/>
            <a:ext cx="11125200" cy="802995"/>
          </a:xfrm>
          <a:prstGeom prst="roundRect">
            <a:avLst>
              <a:gd name="adj" fmla="val 209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a:solidFill>
                  <a:schemeClr val="tx1">
                    <a:lumMod val="95000"/>
                    <a:lumOff val="5000"/>
                  </a:schemeClr>
                </a:solidFill>
                <a:cs typeface="Arial" panose="020B0604020202020204" pitchFamily="34" charset="0"/>
              </a:rPr>
              <a:t>c)</a:t>
            </a:r>
            <a:r>
              <a:rPr lang="en-US" sz="4500">
                <a:solidFill>
                  <a:schemeClr val="tx1">
                    <a:lumMod val="95000"/>
                    <a:lumOff val="5000"/>
                  </a:schemeClr>
                </a:solidFill>
                <a:latin typeface="Arial" panose="020B0604020202020204" pitchFamily="34" charset="0"/>
                <a:cs typeface="Arial" panose="020B0604020202020204" pitchFamily="34" charset="0"/>
              </a:rPr>
              <a:t> 	 52 740  </a:t>
            </a:r>
            <a:r>
              <a:rPr lang="en-US" sz="4500" b="1">
                <a:solidFill>
                  <a:srgbClr val="FF0000"/>
                </a:solidFill>
                <a:latin typeface="Arial" panose="020B0604020202020204" pitchFamily="34" charset="0"/>
                <a:cs typeface="Arial" panose="020B0604020202020204" pitchFamily="34" charset="0"/>
              </a:rPr>
              <a:t>=</a:t>
            </a:r>
            <a:r>
              <a:rPr lang="en-US" sz="4500">
                <a:solidFill>
                  <a:schemeClr val="accent6"/>
                </a:solidFill>
                <a:latin typeface="Arial" panose="020B0604020202020204" pitchFamily="34" charset="0"/>
                <a:cs typeface="Arial" panose="020B0604020202020204" pitchFamily="34" charset="0"/>
              </a:rPr>
              <a:t>  </a:t>
            </a:r>
            <a:r>
              <a:rPr lang="en-US" sz="4500">
                <a:solidFill>
                  <a:schemeClr val="tx1"/>
                </a:solidFill>
                <a:latin typeface="Arial" panose="020B0604020202020204" pitchFamily="34" charset="0"/>
                <a:cs typeface="Arial" panose="020B0604020202020204" pitchFamily="34" charset="0"/>
              </a:rPr>
              <a:t>50 000 + 2 000 + 700 + 40</a:t>
            </a:r>
          </a:p>
        </p:txBody>
      </p:sp>
      <p:sp>
        <p:nvSpPr>
          <p:cNvPr id="11" name="PHẠM DUYÊN 3 - 9Slide.vn">
            <a:extLst>
              <a:ext uri="{FF2B5EF4-FFF2-40B4-BE49-F238E27FC236}">
                <a16:creationId xmlns:a16="http://schemas.microsoft.com/office/drawing/2014/main" id="{D52C1639-2ACE-C00A-E100-F9E73B9CA4FF}"/>
              </a:ext>
            </a:extLst>
          </p:cNvPr>
          <p:cNvSpPr/>
          <p:nvPr/>
        </p:nvSpPr>
        <p:spPr>
          <a:xfrm>
            <a:off x="685800" y="1676400"/>
            <a:ext cx="6394234" cy="802995"/>
          </a:xfrm>
          <a:prstGeom prst="roundRect">
            <a:avLst>
              <a:gd name="adj" fmla="val 209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a:solidFill>
                  <a:schemeClr val="tx1">
                    <a:lumMod val="95000"/>
                    <a:lumOff val="5000"/>
                  </a:schemeClr>
                </a:solidFill>
                <a:cs typeface="Arial" panose="020B0604020202020204" pitchFamily="34" charset="0"/>
              </a:rPr>
              <a:t>a)</a:t>
            </a:r>
            <a:r>
              <a:rPr lang="en-US" sz="4500">
                <a:solidFill>
                  <a:schemeClr val="tx1">
                    <a:lumMod val="95000"/>
                    <a:lumOff val="5000"/>
                  </a:schemeClr>
                </a:solidFill>
                <a:latin typeface="Arial" panose="020B0604020202020204" pitchFamily="34" charset="0"/>
                <a:cs typeface="Arial" panose="020B0604020202020204" pitchFamily="34" charset="0"/>
              </a:rPr>
              <a:t> 	 29 100  </a:t>
            </a:r>
            <a:r>
              <a:rPr lang="en-US" sz="4500" b="1">
                <a:solidFill>
                  <a:srgbClr val="FF0000"/>
                </a:solidFill>
                <a:latin typeface="Arial" panose="020B0604020202020204" pitchFamily="34" charset="0"/>
                <a:cs typeface="Arial" panose="020B0604020202020204" pitchFamily="34" charset="0"/>
              </a:rPr>
              <a:t>&gt;</a:t>
            </a:r>
            <a:r>
              <a:rPr lang="en-US" sz="4500">
                <a:solidFill>
                  <a:schemeClr val="accent6"/>
                </a:solidFill>
                <a:latin typeface="Arial" panose="020B0604020202020204" pitchFamily="34" charset="0"/>
                <a:cs typeface="Arial" panose="020B0604020202020204" pitchFamily="34" charset="0"/>
              </a:rPr>
              <a:t>  </a:t>
            </a:r>
            <a:r>
              <a:rPr lang="en-US" sz="4500">
                <a:solidFill>
                  <a:schemeClr val="tx1"/>
                </a:solidFill>
                <a:latin typeface="Arial" panose="020B0604020202020204" pitchFamily="34" charset="0"/>
                <a:cs typeface="Arial" panose="020B0604020202020204" pitchFamily="34" charset="0"/>
              </a:rPr>
              <a:t>26 189</a:t>
            </a:r>
          </a:p>
        </p:txBody>
      </p:sp>
      <p:grpSp>
        <p:nvGrpSpPr>
          <p:cNvPr id="2" name="PHẠM DUYÊN 4 - 9Slide.vn">
            <a:extLst>
              <a:ext uri="{FF2B5EF4-FFF2-40B4-BE49-F238E27FC236}">
                <a16:creationId xmlns:a16="http://schemas.microsoft.com/office/drawing/2014/main" id="{E1F7CDCA-64C1-2043-3C8E-20D50835EE12}"/>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F090D9ED-07EA-08C6-C3ED-5404D7C13DB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F3510B96-E013-8E6C-7424-C15FB30E68E0}"/>
                  </a:ext>
                </a:extLst>
              </p:cNvPr>
              <p:cNvSpPr/>
              <p:nvPr/>
            </p:nvSpPr>
            <p:spPr>
              <a:xfrm>
                <a:off x="2001384" y="1801058"/>
                <a:ext cx="590719" cy="59071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3B5C3A1-1431-BC62-5FDC-D88B87A84D98}"/>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5BB4CBA-DD06-2C75-C26A-D42DA2513D8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7" name="PHẠM DUYÊN 5 - 9Slide.vn">
            <a:extLst>
              <a:ext uri="{FF2B5EF4-FFF2-40B4-BE49-F238E27FC236}">
                <a16:creationId xmlns:a16="http://schemas.microsoft.com/office/drawing/2014/main" id="{068F4607-71A5-DE31-DE63-AB3E30C42888}"/>
              </a:ext>
            </a:extLst>
          </p:cNvPr>
          <p:cNvGrpSpPr/>
          <p:nvPr/>
        </p:nvGrpSpPr>
        <p:grpSpPr>
          <a:xfrm>
            <a:off x="1407367" y="474306"/>
            <a:ext cx="2255938" cy="820926"/>
            <a:chOff x="1848975" y="1266728"/>
            <a:chExt cx="2255938" cy="969580"/>
          </a:xfrm>
        </p:grpSpPr>
        <p:sp>
          <p:nvSpPr>
            <p:cNvPr id="8" name="Rectangle: Rounded Corners 7">
              <a:extLst>
                <a:ext uri="{FF2B5EF4-FFF2-40B4-BE49-F238E27FC236}">
                  <a16:creationId xmlns:a16="http://schemas.microsoft.com/office/drawing/2014/main" id="{582303EA-5DB3-113B-D283-80E8911F94D5}"/>
                </a:ext>
              </a:extLst>
            </p:cNvPr>
            <p:cNvSpPr/>
            <p:nvPr/>
          </p:nvSpPr>
          <p:spPr>
            <a:xfrm>
              <a:off x="1865869" y="1358797"/>
              <a:ext cx="1623905" cy="813957"/>
            </a:xfrm>
            <a:prstGeom prst="roundRect">
              <a:avLst/>
            </a:prstGeom>
            <a:solidFill>
              <a:srgbClr val="9BD4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7BA1CB7-031F-A596-2B31-968A3F4A6EAF}"/>
                </a:ext>
              </a:extLst>
            </p:cNvPr>
            <p:cNvSpPr txBox="1"/>
            <p:nvPr/>
          </p:nvSpPr>
          <p:spPr>
            <a:xfrm>
              <a:off x="1848975" y="1266728"/>
              <a:ext cx="1620663" cy="908772"/>
            </a:xfrm>
            <a:prstGeom prst="rect">
              <a:avLst/>
            </a:prstGeom>
            <a:noFill/>
          </p:spPr>
          <p:txBody>
            <a:bodyPr wrap="square" rtlCol="0">
              <a:spAutoFit/>
            </a:bodyPr>
            <a:lstStyle/>
            <a:p>
              <a:pPr algn="ctr"/>
              <a:r>
                <a:rPr lang="en-US" sz="4400" b="1">
                  <a:solidFill>
                    <a:schemeClr val="tx2"/>
                  </a:solidFill>
                  <a:latin typeface="+mj-lt"/>
                  <a:ea typeface="Arial-Rounded" panose="020B0500000000000000" pitchFamily="34" charset="0"/>
                  <a:cs typeface="Arial-Rounded" panose="020B0500000000000000" pitchFamily="34" charset="0"/>
                </a:rPr>
                <a:t>&gt;,&lt;,=</a:t>
              </a:r>
              <a:endParaRPr lang="en-US" sz="4400" b="1" dirty="0">
                <a:solidFill>
                  <a:schemeClr val="tx2"/>
                </a:solidFill>
                <a:latin typeface="+mj-l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65F3EF81-0B1D-9EBB-F658-4368E96B3466}"/>
                </a:ext>
              </a:extLst>
            </p:cNvPr>
            <p:cNvSpPr txBox="1"/>
            <p:nvPr/>
          </p:nvSpPr>
          <p:spPr>
            <a:xfrm>
              <a:off x="3413575" y="1327537"/>
              <a:ext cx="691338" cy="908771"/>
            </a:xfrm>
            <a:prstGeom prst="rect">
              <a:avLst/>
            </a:prstGeom>
            <a:noFill/>
          </p:spPr>
          <p:txBody>
            <a:bodyPr wrap="square" rtlCol="0">
              <a:spAutoFit/>
            </a:bodyPr>
            <a:lstStyle/>
            <a:p>
              <a:pPr algn="ctr"/>
              <a:r>
                <a:rPr lang="en-US" sz="4400" b="1" dirty="0">
                  <a:solidFill>
                    <a:schemeClr val="tx2"/>
                  </a:solidFill>
                  <a:latin typeface="+mj-lt"/>
                  <a:ea typeface="Arial-Rounded" panose="020B0500000000000000" pitchFamily="34" charset="0"/>
                  <a:cs typeface="Arial-Rounded" panose="020B0500000000000000" pitchFamily="34" charset="0"/>
                </a:rPr>
                <a:t>?</a:t>
              </a:r>
            </a:p>
          </p:txBody>
        </p:sp>
      </p:grpSp>
      <p:sp>
        <p:nvSpPr>
          <p:cNvPr id="12" name="PHẠM DUYÊN 7 - 9Slide.vn">
            <a:extLst>
              <a:ext uri="{FF2B5EF4-FFF2-40B4-BE49-F238E27FC236}">
                <a16:creationId xmlns:a16="http://schemas.microsoft.com/office/drawing/2014/main" id="{A7CC45E2-4D8B-38B5-7A4B-953245F4CB9A}"/>
              </a:ext>
            </a:extLst>
          </p:cNvPr>
          <p:cNvSpPr/>
          <p:nvPr/>
        </p:nvSpPr>
        <p:spPr>
          <a:xfrm>
            <a:off x="3866705" y="1826606"/>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Arial" panose="020B0604020202020204" pitchFamily="34" charset="0"/>
                <a:cs typeface="Arial" panose="020B0604020202020204" pitchFamily="34" charset="0"/>
              </a:rPr>
              <a:t>?</a:t>
            </a:r>
          </a:p>
        </p:txBody>
      </p:sp>
      <p:sp>
        <p:nvSpPr>
          <p:cNvPr id="13" name="PHẠM DUYÊN 8 - 9Slide.vn">
            <a:extLst>
              <a:ext uri="{FF2B5EF4-FFF2-40B4-BE49-F238E27FC236}">
                <a16:creationId xmlns:a16="http://schemas.microsoft.com/office/drawing/2014/main" id="{CCD89EF4-1549-F9C4-68C5-9F8CA6743E20}"/>
              </a:ext>
            </a:extLst>
          </p:cNvPr>
          <p:cNvSpPr/>
          <p:nvPr/>
        </p:nvSpPr>
        <p:spPr>
          <a:xfrm>
            <a:off x="3796696" y="175260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2" name="PHẠM DUYÊN 7 - 9Slide.vn">
            <a:extLst>
              <a:ext uri="{FF2B5EF4-FFF2-40B4-BE49-F238E27FC236}">
                <a16:creationId xmlns:a16="http://schemas.microsoft.com/office/drawing/2014/main" id="{7438A001-6CEF-EDC9-92A4-C1FDC4B3BF1D}"/>
              </a:ext>
            </a:extLst>
          </p:cNvPr>
          <p:cNvSpPr/>
          <p:nvPr/>
        </p:nvSpPr>
        <p:spPr>
          <a:xfrm>
            <a:off x="3866705" y="2899627"/>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Arial" panose="020B0604020202020204" pitchFamily="34" charset="0"/>
                <a:cs typeface="Arial" panose="020B0604020202020204" pitchFamily="34" charset="0"/>
              </a:rPr>
              <a:t>?</a:t>
            </a:r>
          </a:p>
        </p:txBody>
      </p:sp>
      <p:sp>
        <p:nvSpPr>
          <p:cNvPr id="23" name="PHẠM DUYÊN 8 - 9Slide.vn">
            <a:extLst>
              <a:ext uri="{FF2B5EF4-FFF2-40B4-BE49-F238E27FC236}">
                <a16:creationId xmlns:a16="http://schemas.microsoft.com/office/drawing/2014/main" id="{3E47B099-D3CE-D32D-7EC7-B18727AE7548}"/>
              </a:ext>
            </a:extLst>
          </p:cNvPr>
          <p:cNvSpPr/>
          <p:nvPr/>
        </p:nvSpPr>
        <p:spPr>
          <a:xfrm>
            <a:off x="3796696" y="2825621"/>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5" name="PHẠM DUYÊN 7 - 9Slide.vn">
            <a:extLst>
              <a:ext uri="{FF2B5EF4-FFF2-40B4-BE49-F238E27FC236}">
                <a16:creationId xmlns:a16="http://schemas.microsoft.com/office/drawing/2014/main" id="{039DD179-C663-89ED-AFDF-5D84927C08C5}"/>
              </a:ext>
            </a:extLst>
          </p:cNvPr>
          <p:cNvSpPr/>
          <p:nvPr/>
        </p:nvSpPr>
        <p:spPr>
          <a:xfrm>
            <a:off x="3866705" y="3981978"/>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Arial" panose="020B0604020202020204" pitchFamily="34" charset="0"/>
                <a:cs typeface="Arial" panose="020B0604020202020204" pitchFamily="34" charset="0"/>
              </a:rPr>
              <a:t>?</a:t>
            </a:r>
          </a:p>
        </p:txBody>
      </p:sp>
      <p:sp>
        <p:nvSpPr>
          <p:cNvPr id="26" name="PHẠM DUYÊN 8 - 9Slide.vn">
            <a:extLst>
              <a:ext uri="{FF2B5EF4-FFF2-40B4-BE49-F238E27FC236}">
                <a16:creationId xmlns:a16="http://schemas.microsoft.com/office/drawing/2014/main" id="{0F2A829E-CA0E-C178-0F42-D5F960BE5274}"/>
              </a:ext>
            </a:extLst>
          </p:cNvPr>
          <p:cNvSpPr/>
          <p:nvPr/>
        </p:nvSpPr>
        <p:spPr>
          <a:xfrm>
            <a:off x="3796696" y="390797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01315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grpId="1" nodeType="clickEffect">
                                  <p:stCondLst>
                                    <p:cond delay="0"/>
                                  </p:stCondLst>
                                  <p:childTnLst>
                                    <p:animEffect transition="out" filter="barn(inVertical)">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11" grpId="0"/>
      <p:bldP spid="12" grpId="0" animBg="1"/>
      <p:bldP spid="12" grpId="1" animBg="1"/>
      <p:bldP spid="13" grpId="0" animBg="1"/>
      <p:bldP spid="22" grpId="0" animBg="1"/>
      <p:bldP spid="22" grpId="1" animBg="1"/>
      <p:bldP spid="23" grpId="0" animBg="1"/>
      <p:bldP spid="25" grpId="0" animBg="1"/>
      <p:bldP spid="25" grpId="1"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2056</TotalTime>
  <Words>419</Words>
  <Application>Microsoft Office PowerPoint</Application>
  <PresentationFormat>Widescreen</PresentationFormat>
  <Paragraphs>60</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Times New Roman</vt:lpstr>
      <vt:lpstr>#9Slide03 Sofia Pro Soft Bold</vt:lpstr>
      <vt:lpstr>Calibri</vt:lpstr>
      <vt:lpstr>#9Slide01 Noi dung ngan</vt:lpstr>
      <vt:lpstr>Cambria</vt:lpstr>
      <vt:lpstr>UTM Aurora</vt:lpstr>
      <vt:lpstr>#9Slide03 Sofia Pro Soft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Thảo Lê Thị</cp:lastModifiedBy>
  <cp:revision>909</cp:revision>
  <dcterms:created xsi:type="dcterms:W3CDTF">2021-11-18T08:18:08Z</dcterms:created>
  <dcterms:modified xsi:type="dcterms:W3CDTF">2024-03-13T07:49:05Z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AFB19FB0-F03B-4601-9B84-2101C2C10EFB</vt:lpwstr>
  </property>
  <property fmtid="{D5CDD505-2E9C-101B-9397-08002B2CF9AE}" pid="3" name="ArticulatePath">
    <vt:lpwstr>SGK - 61,62 - BÀI 60 - TIẾT 1 - SO SÁNH CÁC SỐ TRONG PHẠM VI 100 000</vt:lpwstr>
  </property>
</Properties>
</file>