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13"/>
  </p:notesMasterIdLst>
  <p:sldIdLst>
    <p:sldId id="257" r:id="rId3"/>
    <p:sldId id="287" r:id="rId4"/>
    <p:sldId id="288" r:id="rId5"/>
    <p:sldId id="289" r:id="rId6"/>
    <p:sldId id="291" r:id="rId7"/>
    <p:sldId id="297" r:id="rId8"/>
    <p:sldId id="296" r:id="rId9"/>
    <p:sldId id="298" r:id="rId10"/>
    <p:sldId id="299" r:id="rId11"/>
    <p:sldId id="3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313F"/>
    <a:srgbClr val="00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84863-7771-4312-AC9D-E8C7EB7088E5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EDBE9-C871-4D1D-88C0-A7FF52DF7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95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5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4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3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380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9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86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75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55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0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A598-A5E3-4113-B3EA-C26EBF4AF2F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5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EB591-979D-4FE7-9432-F139A86DBD3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27021-E0B0-47C4-B41C-239A362C57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6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A598-A5E3-4113-B3EA-C26EBF4AF2F1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C4577-DFE2-03A7-0859-1B5D32EE8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EDB0E3-E4D1-FCD2-793F-8F9A00560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CB2E658-6083-6E1A-8BCF-3DCB6DEAD45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35749D-C031-DBEB-AC7A-21445FF07D1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88E25C-2635-3D1F-DCA0-29360C79DD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B846E0-9D3B-72CC-5545-42E7F10F2A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53083E-1AF0-D840-8C01-92C127DB63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70373E-CCD2-6912-6DF6-F616B862F3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6E86776-CFDE-2841-DE6B-AA217C0F337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53A6BD4-72C3-4FAC-79AF-86675F6E4C0A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1C67FC-6FB4-0E9A-FC7A-CE648898B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59EC6D-8AA4-CDB0-86FE-D0603A16D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1BCB4B-FB53-35C9-12AB-84A3528BE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170CD2-8389-2F1E-BAF3-168135314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61316" y="-1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82" y="-22487"/>
            <a:ext cx="1376568" cy="1376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-1" b="48326"/>
          <a:stretch/>
        </p:blipFill>
        <p:spPr>
          <a:xfrm>
            <a:off x="840791" y="-117126"/>
            <a:ext cx="10510415" cy="324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86FF5-8313-B546-8A40-5112BE1EA7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806" y="3016842"/>
            <a:ext cx="8494322" cy="1409286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55673-5A01-2156-4F53-977286B685EA}"/>
              </a:ext>
            </a:extLst>
          </p:cNvPr>
          <p:cNvSpPr txBox="1">
            <a:spLocks/>
          </p:cNvSpPr>
          <p:nvPr/>
        </p:nvSpPr>
        <p:spPr>
          <a:xfrm>
            <a:off x="4003905" y="4456498"/>
            <a:ext cx="3608443" cy="787400"/>
          </a:xfrm>
          <a:prstGeom prst="rect">
            <a:avLst/>
          </a:prstGeom>
        </p:spPr>
        <p:txBody>
          <a:bodyPr vert="horz" lIns="72564" tIns="36282" rIns="72564" bIns="3628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>
                <a:solidFill>
                  <a:srgbClr val="50AE47"/>
                </a:solidFill>
                <a:latin typeface="#9Slide07 HoneyCream" pitchFamily="2" charset="0"/>
              </a:rPr>
              <a:t>Trang 66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47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61316" y="-1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82" y="-22487"/>
            <a:ext cx="1376568" cy="1376568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9731" y="1425989"/>
            <a:ext cx="9454678" cy="46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2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61316" y="-1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82" y="-22487"/>
            <a:ext cx="1376568" cy="1376568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00" y="1056640"/>
            <a:ext cx="6285426" cy="43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61316" y="-1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82" y="-22487"/>
            <a:ext cx="1376568" cy="1376568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20B66D-1E1E-4D7E-8267-3FF635E7B6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73" y="830776"/>
            <a:ext cx="7008054" cy="47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" y="1004056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225590" y="20816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452" y="-174311"/>
            <a:ext cx="1716150" cy="1716150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49469"/>
            <a:ext cx="12192000" cy="5801360"/>
          </a:xfrm>
          <a:prstGeom prst="rect">
            <a:avLst/>
          </a:prstGeom>
        </p:spPr>
      </p:pic>
      <p:sp>
        <p:nvSpPr>
          <p:cNvPr id="7" name="圆角矩形 28">
            <a:extLst>
              <a:ext uri="{FF2B5EF4-FFF2-40B4-BE49-F238E27FC236}">
                <a16:creationId xmlns:a16="http://schemas.microsoft.com/office/drawing/2014/main" id="{D1B32610-9F59-1044-0847-62AED9EC16DF}"/>
              </a:ext>
            </a:extLst>
          </p:cNvPr>
          <p:cNvSpPr/>
          <p:nvPr/>
        </p:nvSpPr>
        <p:spPr>
          <a:xfrm>
            <a:off x="724423" y="744743"/>
            <a:ext cx="11025367" cy="4106741"/>
          </a:xfrm>
          <a:prstGeom prst="roundRect">
            <a:avLst>
              <a:gd name="adj" fmla="val 50000"/>
            </a:avLst>
          </a:prstGeom>
          <a:solidFill>
            <a:srgbClr val="CA5775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86431-EBF5-FF47-ED15-62478C9DD6B1}"/>
              </a:ext>
            </a:extLst>
          </p:cNvPr>
          <p:cNvSpPr txBox="1"/>
          <p:nvPr/>
        </p:nvSpPr>
        <p:spPr>
          <a:xfrm>
            <a:off x="1206065" y="1259296"/>
            <a:ext cx="100620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i="1" u="sng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</a:t>
            </a:r>
            <a:r>
              <a:rPr lang="vi-VN" sz="4800" dirty="0"/>
              <a:t> </a:t>
            </a:r>
            <a:r>
              <a:rPr lang="vi-V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thuật lại một sự việc thể hiện truyền thống Uống nước nhớ nguồn và chia sẻ suy nghĩ</a:t>
            </a:r>
            <a:r>
              <a:rPr lang="vi-VN" sz="4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cảm </a:t>
            </a:r>
            <a:r>
              <a:rPr lang="vi-V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của em về sự việc đó.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6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" y="1004056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703180" y="-34611"/>
            <a:ext cx="13426910" cy="7630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452" y="-174311"/>
            <a:ext cx="1716150" cy="1716150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5725" y="1258132"/>
            <a:ext cx="12192000" cy="5801360"/>
          </a:xfrm>
          <a:prstGeom prst="rect">
            <a:avLst/>
          </a:prstGeom>
        </p:spPr>
      </p:pic>
      <p:pic>
        <p:nvPicPr>
          <p:cNvPr id="2" name="图片 17" descr="C:\Users\Am'be'r\Desktop\千库网_儿童寒假边框_元素编号12951272.png千库网_儿童寒假边框_元素编号12951272"/>
          <p:cNvPicPr>
            <a:picLocks noChangeAspect="1"/>
          </p:cNvPicPr>
          <p:nvPr/>
        </p:nvPicPr>
        <p:blipFill>
          <a:blip r:embed="rId12">
            <a:alphaModFix amt="74000"/>
          </a:blip>
          <a:srcRect t="11053" b="20526"/>
          <a:stretch>
            <a:fillRect/>
          </a:stretch>
        </p:blipFill>
        <p:spPr>
          <a:xfrm>
            <a:off x="167777" y="-939509"/>
            <a:ext cx="11268028" cy="7001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119D9-9701-CBE3-E23C-D99293C988C2}"/>
              </a:ext>
            </a:extLst>
          </p:cNvPr>
          <p:cNvSpPr txBox="1"/>
          <p:nvPr/>
        </p:nvSpPr>
        <p:spPr>
          <a:xfrm>
            <a:off x="2223468" y="2341549"/>
            <a:ext cx="77450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14,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5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" y="1004056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703180" y="-34611"/>
            <a:ext cx="13426910" cy="7630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3172" y="453289"/>
            <a:ext cx="11323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489974-9DBC-4130-337F-E7788BBB89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030" y="-1218200"/>
            <a:ext cx="10522608" cy="13961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7BAC0F-625F-2E9A-5474-F8A2E60D9D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959" y="1717041"/>
            <a:ext cx="5175041" cy="5212080"/>
          </a:xfrm>
          <a:prstGeom prst="rect">
            <a:avLst/>
          </a:prstGeom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7C5F055C-1BD1-B21B-0E9D-4D44D1C1F5BD}"/>
              </a:ext>
            </a:extLst>
          </p:cNvPr>
          <p:cNvSpPr txBox="1"/>
          <p:nvPr/>
        </p:nvSpPr>
        <p:spPr>
          <a:xfrm>
            <a:off x="326746" y="1354773"/>
            <a:ext cx="6710433" cy="443198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F44BF-A0D5-9878-3B66-65F6221413C3}"/>
              </a:ext>
            </a:extLst>
          </p:cNvPr>
          <p:cNvSpPr/>
          <p:nvPr/>
        </p:nvSpPr>
        <p:spPr>
          <a:xfrm>
            <a:off x="326747" y="1240774"/>
            <a:ext cx="64662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5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2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" y="1004056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-703180" y="-34611"/>
            <a:ext cx="13426910" cy="7630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8282014" y="112925"/>
            <a:ext cx="1463717" cy="1737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452" y="-174311"/>
            <a:ext cx="1716150" cy="1716150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5725" y="1258132"/>
            <a:ext cx="12192000" cy="5801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3172" y="453289"/>
            <a:ext cx="113231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矩形 10"/>
          <p:cNvSpPr/>
          <p:nvPr/>
        </p:nvSpPr>
        <p:spPr>
          <a:xfrm>
            <a:off x="273831" y="379556"/>
            <a:ext cx="11281410" cy="64452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18"/>
          <p:cNvGrpSpPr/>
          <p:nvPr/>
        </p:nvGrpSpPr>
        <p:grpSpPr>
          <a:xfrm>
            <a:off x="500404" y="394600"/>
            <a:ext cx="11130280" cy="1134110"/>
            <a:chOff x="584" y="924"/>
            <a:chExt cx="17528" cy="1786"/>
          </a:xfrm>
        </p:grpSpPr>
        <p:sp>
          <p:nvSpPr>
            <p:cNvPr id="7" name="矩形 9"/>
            <p:cNvSpPr/>
            <p:nvPr/>
          </p:nvSpPr>
          <p:spPr>
            <a:xfrm>
              <a:off x="2085" y="1087"/>
              <a:ext cx="16027" cy="1357"/>
            </a:xfrm>
            <a:prstGeom prst="rect">
              <a:avLst/>
            </a:prstGeom>
          </p:spPr>
          <p:txBody>
            <a:bodyPr vert="horz" wrap="square" anchor="ctr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2. </a:t>
              </a:r>
              <a:r>
                <a:rPr kumimoji="0" lang="en-US" altLang="zh-CN" sz="5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Đọc</a:t>
              </a:r>
              <a:r>
                <a:rPr kumimoji="0" lang="en-US" altLang="zh-CN" sz="5000" b="1" i="1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 </a:t>
              </a:r>
              <a:r>
                <a:rPr kumimoji="0" lang="en-US" altLang="zh-CN" sz="5000" b="1" i="1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soát</a:t>
              </a:r>
              <a:r>
                <a:rPr kumimoji="0" lang="en-US" altLang="zh-CN" sz="5000" b="1" i="1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 </a:t>
              </a:r>
              <a:r>
                <a:rPr kumimoji="0" lang="en-US" altLang="zh-CN" sz="5000" b="1" i="1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và</a:t>
              </a:r>
              <a:r>
                <a:rPr kumimoji="0" lang="en-US" altLang="zh-CN" sz="5000" b="1" i="1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 </a:t>
              </a:r>
              <a:r>
                <a:rPr kumimoji="0" lang="en-US" altLang="zh-CN" sz="5000" b="1" i="1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chỉnh</a:t>
              </a:r>
              <a:r>
                <a:rPr kumimoji="0" lang="en-US" altLang="zh-CN" sz="5000" b="1" i="1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 </a:t>
              </a:r>
              <a:r>
                <a:rPr kumimoji="0" lang="en-US" altLang="zh-CN" sz="5000" b="1" i="1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ea"/>
                </a:rPr>
                <a:t>sửa</a:t>
              </a:r>
              <a:endParaRPr kumimoji="0" lang="zh-CN" altLang="en-US" sz="5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charset="-122"/>
                <a:cs typeface="+mn-ea"/>
                <a:sym typeface="+mn-ea"/>
              </a:endParaRPr>
            </a:p>
          </p:txBody>
        </p:sp>
        <p:pic>
          <p:nvPicPr>
            <p:cNvPr id="9" name="图片 17" descr="千库网_六一儿童节手绘星星月亮气球组_元素编号122387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4" y="924"/>
              <a:ext cx="1786" cy="1786"/>
            </a:xfrm>
            <a:prstGeom prst="rect">
              <a:avLst/>
            </a:prstGeom>
            <a:effectLst>
              <a:outerShdw blurRad="177800" dist="1397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矩形 9"/>
          <p:cNvSpPr/>
          <p:nvPr/>
        </p:nvSpPr>
        <p:spPr>
          <a:xfrm>
            <a:off x="934720" y="1363087"/>
            <a:ext cx="10566399" cy="630942"/>
          </a:xfrm>
          <a:prstGeom prst="rect">
            <a:avLst/>
          </a:prstGeom>
        </p:spPr>
        <p:txBody>
          <a:bodyPr vert="horz" wrap="square" anchor="ctr" anchorCtr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a.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Đọc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lại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bài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làm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của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em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để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phát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hiện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 </a:t>
            </a:r>
            <a:r>
              <a:rPr lang="en-US" altLang="zh-CN" sz="3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lỗi</a:t>
            </a:r>
            <a:r>
              <a:rPr lang="en-US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ea"/>
              </a:rPr>
              <a:t>.</a:t>
            </a:r>
            <a:endParaRPr lang="en-US" altLang="zh-CN" sz="3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ea"/>
            </a:endParaRPr>
          </a:p>
        </p:txBody>
      </p:sp>
      <p:sp>
        <p:nvSpPr>
          <p:cNvPr id="14" name="Pentagon 3"/>
          <p:cNvSpPr/>
          <p:nvPr/>
        </p:nvSpPr>
        <p:spPr>
          <a:xfrm>
            <a:off x="561316" y="2118205"/>
            <a:ext cx="3784508" cy="1187788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Bố cục đủ 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phần không?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Pentagon 12"/>
          <p:cNvSpPr/>
          <p:nvPr/>
        </p:nvSpPr>
        <p:spPr>
          <a:xfrm>
            <a:off x="514542" y="3964870"/>
            <a:ext cx="7374396" cy="232599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- Sự việc được kể có thể hiện truyền thống Uống nước nhớ nguồn không?</a:t>
            </a:r>
          </a:p>
          <a:p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- Các hoạt động, việc làm...có được sắp xếp đúng trình tự không?</a:t>
            </a:r>
          </a:p>
        </p:txBody>
      </p:sp>
      <p:sp>
        <p:nvSpPr>
          <p:cNvPr id="16" name="Pentagon 13"/>
          <p:cNvSpPr/>
          <p:nvPr/>
        </p:nvSpPr>
        <p:spPr>
          <a:xfrm>
            <a:off x="5388108" y="2191273"/>
            <a:ext cx="5923279" cy="1211888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dùng có phù hợp không?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Viết câu có đúng không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92" y="4155016"/>
            <a:ext cx="2618427" cy="26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2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61316" y="-1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82" y="-22487"/>
            <a:ext cx="1376568" cy="1376568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60" y="363824"/>
            <a:ext cx="7797460" cy="588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10" y="1479718"/>
            <a:ext cx="5220184" cy="35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561316" y="-1"/>
            <a:ext cx="11405094" cy="6481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9" y="3462114"/>
            <a:ext cx="1884001" cy="32962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3845835"/>
            <a:ext cx="2359684" cy="23564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2" y="4263335"/>
            <a:ext cx="2228541" cy="2218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82" y="-22487"/>
            <a:ext cx="1376568" cy="1376568"/>
          </a:xfrm>
          <a:prstGeom prst="rect">
            <a:avLst/>
          </a:prstGeom>
        </p:spPr>
      </p:pic>
      <p:pic>
        <p:nvPicPr>
          <p:cNvPr id="8" name="图片 4" descr="13">
            <a:extLst>
              <a:ext uri="{FF2B5EF4-FFF2-40B4-BE49-F238E27FC236}">
                <a16:creationId xmlns:a16="http://schemas.microsoft.com/office/drawing/2014/main" id="{6F006D0D-9C3D-7E29-F18A-93AB885EB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56640"/>
            <a:ext cx="12192000" cy="5801360"/>
          </a:xfrm>
          <a:prstGeom prst="rect">
            <a:avLst/>
          </a:prstGeom>
        </p:spPr>
      </p:pic>
      <p:pic>
        <p:nvPicPr>
          <p:cNvPr id="2" name="图片 17" descr="C:\Users\Am'be'r\Desktop\千库网_儿童寒假边框_元素编号12951272.png千库网_儿童寒假边框_元素编号12951272"/>
          <p:cNvPicPr>
            <a:picLocks noChangeAspect="1"/>
          </p:cNvPicPr>
          <p:nvPr/>
        </p:nvPicPr>
        <p:blipFill>
          <a:blip r:embed="rId14">
            <a:alphaModFix amt="74000"/>
          </a:blip>
          <a:srcRect t="11053" b="20526"/>
          <a:stretch>
            <a:fillRect/>
          </a:stretch>
        </p:blipFill>
        <p:spPr>
          <a:xfrm>
            <a:off x="680104" y="-688599"/>
            <a:ext cx="10950580" cy="6803937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2615238" y="2740083"/>
            <a:ext cx="7684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1700"/>
              </a:lnSpc>
              <a:buClr>
                <a:srgbClr val="00B050"/>
              </a:buClr>
              <a:defRPr sz="28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方正隶书简体" panose="02010601030101010101" pitchFamily="2" charset="-122"/>
                <a:ea typeface="方正隶书简体" panose="02010601030101010101" pitchFamily="2" charset="-122"/>
                <a:cs typeface="+mn-ea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vi-VN" altLang="zh-CN" sz="60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charset="-122"/>
                <a:sym typeface="+mn-lt"/>
              </a:rPr>
              <a:t>Đọc bài làm của mình cho người thân nghe.</a:t>
            </a:r>
            <a:endParaRPr kumimoji="0" lang="zh-CN" altLang="en-US" sz="60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66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191</Words>
  <Application>Microsoft Office PowerPoint</Application>
  <PresentationFormat>Widescreen</PresentationFormat>
  <Paragraphs>34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字魂127号-月岩体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65</dc:title>
  <dc:creator>MĂNG NON TEAM</dc:creator>
  <cp:lastModifiedBy>9Slide</cp:lastModifiedBy>
  <cp:revision>18</cp:revision>
  <dcterms:created xsi:type="dcterms:W3CDTF">2023-08-23T06:32:56Z</dcterms:created>
  <dcterms:modified xsi:type="dcterms:W3CDTF">2024-03-14T05:51:15Z</dcterms:modified>
</cp:coreProperties>
</file>