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21"/>
  </p:handoutMasterIdLst>
  <p:sldIdLst>
    <p:sldId id="343" r:id="rId2"/>
    <p:sldId id="390" r:id="rId3"/>
    <p:sldId id="257" r:id="rId4"/>
    <p:sldId id="325" r:id="rId5"/>
    <p:sldId id="347" r:id="rId6"/>
    <p:sldId id="381" r:id="rId7"/>
    <p:sldId id="374" r:id="rId8"/>
    <p:sldId id="376" r:id="rId9"/>
    <p:sldId id="332" r:id="rId10"/>
    <p:sldId id="352" r:id="rId11"/>
    <p:sldId id="382" r:id="rId12"/>
    <p:sldId id="383" r:id="rId13"/>
    <p:sldId id="384" r:id="rId14"/>
    <p:sldId id="385" r:id="rId15"/>
    <p:sldId id="386" r:id="rId16"/>
    <p:sldId id="387" r:id="rId17"/>
    <p:sldId id="388" r:id="rId18"/>
    <p:sldId id="389" r:id="rId19"/>
    <p:sldId id="323" r:id="rId20"/>
  </p:sldIdLst>
  <p:sldSz cx="12192000" cy="6858000"/>
  <p:notesSz cx="6858000" cy="9144000"/>
  <p:embeddedFontLst>
    <p:embeddedFont>
      <p:font typeface="#9Slide03 Sofia Pro Soft" panose="020B0604020202020204" charset="0"/>
      <p:regular r:id="rId22"/>
    </p:embeddedFont>
    <p:embeddedFont>
      <p:font typeface="#9Slide03 Sofia Pro Soft Bold" panose="020B0604020202020204" charset="0"/>
      <p:bold r:id="rId23"/>
    </p:embeddedFont>
    <p:embeddedFont>
      <p:font typeface="#9Slide03 Talling" panose="020B0604020202020204"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ambria Math" panose="02040503050406030204" pitchFamily="18" charset="0"/>
      <p:regular r:id="rId33"/>
    </p:embeddedFont>
    <p:embeddedFont>
      <p:font typeface="VL Amelia BT" panose="04040804050F02020703"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C26"/>
    <a:srgbClr val="346490"/>
    <a:srgbClr val="284D6E"/>
    <a:srgbClr val="FFEEE8"/>
    <a:srgbClr val="FEDBCF"/>
    <a:srgbClr val="FFBD59"/>
    <a:srgbClr val="FC8C05"/>
    <a:srgbClr val="FCDCA9"/>
    <a:srgbClr val="FBE496"/>
    <a:srgbClr val="833B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00" autoAdjust="0"/>
    <p:restoredTop sz="86410"/>
  </p:normalViewPr>
  <p:slideViewPr>
    <p:cSldViewPr>
      <p:cViewPr varScale="1">
        <p:scale>
          <a:sx n="65" d="100"/>
          <a:sy n="65" d="100"/>
        </p:scale>
        <p:origin x="408" y="60"/>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3/2/2024</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gif"/><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4.svg"/><Relationship Id="rId3" Type="http://schemas.openxmlformats.org/officeDocument/2006/relationships/image" Target="../media/image5.gif"/><Relationship Id="rId21" Type="http://schemas.openxmlformats.org/officeDocument/2006/relationships/image" Target="../media/image22.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4.gif"/><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18" Type="http://schemas.openxmlformats.org/officeDocument/2006/relationships/image" Target="../media/image19.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18" Type="http://schemas.openxmlformats.org/officeDocument/2006/relationships/image" Target="../media/image19.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2"/>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5"/>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6"/>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1"/>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1"/>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1"/>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1"/>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1"/>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1"/>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1"/>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53429B43-A07C-AD76-2672-C2A5C4FB8650}"/>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799C5456-70F2-D7E1-7E1D-7EC750F403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81DD7A8D-F08A-3E9C-07A4-A2DBA14047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1BECA3FD-6FC7-1A16-8E5A-E7FD9176BD4D}"/>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76B7265E-5B65-672D-B868-F004FA3E834C}"/>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a16="http://schemas.microsoft.com/office/drawing/2014/main" id="{165664B6-AB1B-3301-144B-1A170BD34FAC}"/>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Nhân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692670FB-1234-D7DD-EDF6-9C8C2AB54A9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0"/>
          <a:stretch>
            <a:fillRect/>
          </a:stretch>
        </p:blipFill>
        <p:spPr>
          <a:xfrm>
            <a:off x="-1893396" y="-15875"/>
            <a:ext cx="1488308" cy="1717486"/>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1"/>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52" r:id="rId4"/>
    <p:sldLayoutId id="2147483666" r:id="rId5"/>
    <p:sldLayoutId id="2147483664" r:id="rId6"/>
    <p:sldLayoutId id="2147483659"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slideLayout" Target="../slideLayouts/slideLayout5.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slideLayout" Target="../slideLayouts/slideLayout5.xml"/><Relationship Id="rId4" Type="http://schemas.openxmlformats.org/officeDocument/2006/relationships/tags" Target="../tags/tag8.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HẠM DUYÊN 1 - 9Slide.vn">
            <a:extLst>
              <a:ext uri="{FF2B5EF4-FFF2-40B4-BE49-F238E27FC236}">
                <a16:creationId xmlns:a16="http://schemas.microsoft.com/office/drawing/2014/main" id="{39CA9AB1-4E7D-E89D-FE70-1510CD4C654B}"/>
              </a:ext>
            </a:extLst>
          </p:cNvPr>
          <p:cNvSpPr txBox="1"/>
          <p:nvPr/>
        </p:nvSpPr>
        <p:spPr>
          <a:xfrm>
            <a:off x="5303155" y="5478959"/>
            <a:ext cx="1550424" cy="769441"/>
          </a:xfrm>
          <a:prstGeom prst="rect">
            <a:avLst/>
          </a:prstGeom>
          <a:noFill/>
        </p:spPr>
        <p:txBody>
          <a:bodyPr wrap="none" rtlCol="0">
            <a:spAutoFit/>
          </a:bodyPr>
          <a:lstStyle/>
          <a:p>
            <a:r>
              <a:rPr lang="en-US" sz="4400">
                <a:solidFill>
                  <a:srgbClr val="3C536D"/>
                </a:solidFill>
              </a:rPr>
              <a:t>Tiết 2</a:t>
            </a:r>
          </a:p>
        </p:txBody>
      </p:sp>
      <p:pic>
        <p:nvPicPr>
          <p:cNvPr id="9" name="PHẠM DUYÊN 2 - 9Slide.vn">
            <a:extLst>
              <a:ext uri="{FF2B5EF4-FFF2-40B4-BE49-F238E27FC236}">
                <a16:creationId xmlns:a16="http://schemas.microsoft.com/office/drawing/2014/main" id="{B699C86F-874B-B717-24A5-C05688741960}"/>
              </a:ext>
            </a:extLst>
          </p:cNvPr>
          <p:cNvPicPr>
            <a:picLocks noChangeAspect="1"/>
          </p:cNvPicPr>
          <p:nvPr/>
        </p:nvPicPr>
        <p:blipFill rotWithShape="1">
          <a:blip r:embed="rId2"/>
          <a:srcRect l="25926" t="32006" r="24078" b="34752"/>
          <a:stretch/>
        </p:blipFill>
        <p:spPr>
          <a:xfrm>
            <a:off x="634998" y="598920"/>
            <a:ext cx="1365252" cy="542636"/>
          </a:xfrm>
          <a:prstGeom prst="rect">
            <a:avLst/>
          </a:prstGeom>
        </p:spPr>
      </p:pic>
      <p:pic>
        <p:nvPicPr>
          <p:cNvPr id="12" name="PHẠM DUYÊN 3 - 9Slide.vn">
            <a:extLst>
              <a:ext uri="{FF2B5EF4-FFF2-40B4-BE49-F238E27FC236}">
                <a16:creationId xmlns:a16="http://schemas.microsoft.com/office/drawing/2014/main" id="{5994FDD1-8D43-403C-4889-A0916785B26D}"/>
              </a:ext>
            </a:extLst>
          </p:cNvPr>
          <p:cNvPicPr>
            <a:picLocks noChangeAspect="1"/>
          </p:cNvPicPr>
          <p:nvPr/>
        </p:nvPicPr>
        <p:blipFill>
          <a:blip r:embed="rId3"/>
          <a:stretch>
            <a:fillRect/>
          </a:stretch>
        </p:blipFill>
        <p:spPr>
          <a:xfrm>
            <a:off x="4094029" y="838200"/>
            <a:ext cx="4003942" cy="1702096"/>
          </a:xfrm>
          <a:prstGeom prst="rect">
            <a:avLst/>
          </a:prstGeom>
        </p:spPr>
      </p:pic>
      <p:pic>
        <p:nvPicPr>
          <p:cNvPr id="16" name="PHẠM DUYÊN 4 - 9Slide.vn">
            <a:extLst>
              <a:ext uri="{FF2B5EF4-FFF2-40B4-BE49-F238E27FC236}">
                <a16:creationId xmlns:a16="http://schemas.microsoft.com/office/drawing/2014/main" id="{8E5D8A97-6455-F822-8A74-A1A6976398ED}"/>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5572006" y="2086142"/>
            <a:ext cx="1047988" cy="1177174"/>
          </a:xfrm>
          <a:prstGeom prst="rect">
            <a:avLst/>
          </a:prstGeom>
        </p:spPr>
      </p:pic>
      <p:pic>
        <p:nvPicPr>
          <p:cNvPr id="2" name="PHẠM DUYÊN 5 - 9Slide.vn">
            <a:extLst>
              <a:ext uri="{FF2B5EF4-FFF2-40B4-BE49-F238E27FC236}">
                <a16:creationId xmlns:a16="http://schemas.microsoft.com/office/drawing/2014/main" id="{503ED53C-0EC0-A1BA-06FF-25A8D0232858}"/>
              </a:ext>
            </a:extLst>
          </p:cNvPr>
          <p:cNvPicPr>
            <a:picLocks noChangeAspect="1"/>
          </p:cNvPicPr>
          <p:nvPr/>
        </p:nvPicPr>
        <p:blipFill>
          <a:blip r:embed="rId5"/>
          <a:stretch>
            <a:fillRect/>
          </a:stretch>
        </p:blipFill>
        <p:spPr>
          <a:xfrm>
            <a:off x="2124112" y="2436464"/>
            <a:ext cx="7943776" cy="2834886"/>
          </a:xfrm>
          <a:prstGeom prst="rect">
            <a:avLst/>
          </a:prstGeom>
        </p:spPr>
      </p:pic>
    </p:spTree>
    <p:extLst>
      <p:ext uri="{BB962C8B-B14F-4D97-AF65-F5344CB8AC3E}">
        <p14:creationId xmlns:p14="http://schemas.microsoft.com/office/powerpoint/2010/main" val="214775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63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3000">
                                          <p:cBhvr additive="base">
                                            <p:cTn id="16" dur="1500" fill="hold"/>
                                            <p:tgtEl>
                                              <p:spTgt spid="2"/>
                                            </p:tgtEl>
                                            <p:attrNameLst>
                                              <p:attrName>ppt_x</p:attrName>
                                            </p:attrNameLst>
                                          </p:cBhvr>
                                          <p:tavLst>
                                            <p:tav tm="0">
                                              <p:val>
                                                <p:strVal val="#ppt_x"/>
                                              </p:val>
                                            </p:tav>
                                            <p:tav tm="100000">
                                              <p:val>
                                                <p:strVal val="#ppt_x"/>
                                              </p:val>
                                            </p:tav>
                                          </p:tavLst>
                                        </p:anim>
                                        <p:anim calcmode="lin" valueType="num" p14:bounceEnd="63000">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Times New Roman" panose="02020603050405020304" pitchFamily="18" charset="0"/>
                <a:ea typeface="Arial-Rounded" panose="020B0500000000000000" pitchFamily="34" charset="0"/>
                <a:cs typeface="Times New Roman" panose="02020603050405020304" pitchFamily="18" charset="0"/>
              </a:rPr>
              <a:t>a) Tính.</a:t>
            </a:r>
            <a:endParaRPr lang="en-US" sz="4000" spc="107" dirty="0">
              <a:solidFill>
                <a:srgbClr val="FC8C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PHẠM DUYÊN 6 - 9Slide.vn">
            <a:extLst>
              <a:ext uri="{FF2B5EF4-FFF2-40B4-BE49-F238E27FC236}">
                <a16:creationId xmlns:a16="http://schemas.microsoft.com/office/drawing/2014/main" id="{F53A2EF6-304A-6871-27B4-3DEAA21C0CEF}"/>
              </a:ext>
            </a:extLst>
          </p:cNvPr>
          <p:cNvSpPr txBox="1"/>
          <p:nvPr/>
        </p:nvSpPr>
        <p:spPr>
          <a:xfrm>
            <a:off x="3258795"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1</a:t>
            </a:r>
          </a:p>
        </p:txBody>
      </p:sp>
      <p:cxnSp>
        <p:nvCxnSpPr>
          <p:cNvPr id="11" name="PHẠM DUYÊN 7 - 9Slide.vn">
            <a:extLst>
              <a:ext uri="{FF2B5EF4-FFF2-40B4-BE49-F238E27FC236}">
                <a16:creationId xmlns:a16="http://schemas.microsoft.com/office/drawing/2014/main" id="{ECC252FB-933F-279B-D15C-19F32EE46403}"/>
              </a:ext>
            </a:extLst>
          </p:cNvPr>
          <p:cNvCxnSpPr>
            <a:cxnSpLocks/>
          </p:cNvCxnSpPr>
          <p:nvPr/>
        </p:nvCxnSpPr>
        <p:spPr>
          <a:xfrm>
            <a:off x="31301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2" name="PHẠM DUYÊN 8 - 9Slide.vn">
            <a:extLst>
              <a:ext uri="{FF2B5EF4-FFF2-40B4-BE49-F238E27FC236}">
                <a16:creationId xmlns:a16="http://schemas.microsoft.com/office/drawing/2014/main" id="{130E95A6-CABB-7AF1-2CB5-F1283A552D25}"/>
              </a:ext>
            </a:extLst>
          </p:cNvPr>
          <p:cNvSpPr txBox="1"/>
          <p:nvPr/>
        </p:nvSpPr>
        <p:spPr>
          <a:xfrm>
            <a:off x="1689373" y="2248276"/>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cxnSp>
        <p:nvCxnSpPr>
          <p:cNvPr id="13" name="PHẠM DUYÊN 9 - 9Slide.vn">
            <a:extLst>
              <a:ext uri="{FF2B5EF4-FFF2-40B4-BE49-F238E27FC236}">
                <a16:creationId xmlns:a16="http://schemas.microsoft.com/office/drawing/2014/main" id="{9D0B4EC5-B1B4-AB62-554B-94F04D194FEB}"/>
              </a:ext>
            </a:extLst>
          </p:cNvPr>
          <p:cNvCxnSpPr>
            <a:cxnSpLocks/>
          </p:cNvCxnSpPr>
          <p:nvPr/>
        </p:nvCxnSpPr>
        <p:spPr>
          <a:xfrm>
            <a:off x="31408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a16="http://schemas.microsoft.com/office/drawing/2014/main" id="{68C3F793-1545-A862-FE3D-4FBDB7EC02C1}"/>
              </a:ext>
            </a:extLst>
          </p:cNvPr>
          <p:cNvSpPr txBox="1"/>
          <p:nvPr/>
        </p:nvSpPr>
        <p:spPr>
          <a:xfrm>
            <a:off x="3286940" y="1678721"/>
            <a:ext cx="277056"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sp>
        <p:nvSpPr>
          <p:cNvPr id="15" name="PHẠM DUYÊN 11 - 9Slide.vn">
            <a:extLst>
              <a:ext uri="{FF2B5EF4-FFF2-40B4-BE49-F238E27FC236}">
                <a16:creationId xmlns:a16="http://schemas.microsoft.com/office/drawing/2014/main" id="{00924095-433D-91E0-E3C2-CB8F60A821A1}"/>
              </a:ext>
            </a:extLst>
          </p:cNvPr>
          <p:cNvSpPr txBox="1"/>
          <p:nvPr/>
        </p:nvSpPr>
        <p:spPr>
          <a:xfrm>
            <a:off x="2031111"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7</a:t>
            </a:r>
          </a:p>
        </p:txBody>
      </p:sp>
      <p:sp>
        <p:nvSpPr>
          <p:cNvPr id="16" name="PHẠM DUYÊN 12 - 9Slide.vn">
            <a:extLst>
              <a:ext uri="{FF2B5EF4-FFF2-40B4-BE49-F238E27FC236}">
                <a16:creationId xmlns:a16="http://schemas.microsoft.com/office/drawing/2014/main" id="{61663520-A82E-CD02-65D1-028114BF4281}"/>
              </a:ext>
            </a:extLst>
          </p:cNvPr>
          <p:cNvSpPr txBox="1"/>
          <p:nvPr/>
        </p:nvSpPr>
        <p:spPr>
          <a:xfrm>
            <a:off x="2372849"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2</a:t>
            </a:r>
          </a:p>
        </p:txBody>
      </p:sp>
      <p:sp>
        <p:nvSpPr>
          <p:cNvPr id="17" name="PHẠM DUYÊN 13 - 9Slide.vn">
            <a:extLst>
              <a:ext uri="{FF2B5EF4-FFF2-40B4-BE49-F238E27FC236}">
                <a16:creationId xmlns:a16="http://schemas.microsoft.com/office/drawing/2014/main" id="{B39C6CA6-CCAA-4BC5-B385-B4589D779C65}"/>
              </a:ext>
            </a:extLst>
          </p:cNvPr>
          <p:cNvSpPr txBox="1"/>
          <p:nvPr/>
        </p:nvSpPr>
        <p:spPr>
          <a:xfrm>
            <a:off x="2031111" y="2248276"/>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7</a:t>
            </a:r>
          </a:p>
        </p:txBody>
      </p:sp>
      <p:sp>
        <p:nvSpPr>
          <p:cNvPr id="18" name="PHẠM DUYÊN 14 - 9Slide.vn">
            <a:extLst>
              <a:ext uri="{FF2B5EF4-FFF2-40B4-BE49-F238E27FC236}">
                <a16:creationId xmlns:a16="http://schemas.microsoft.com/office/drawing/2014/main" id="{A593D1D1-882A-7929-E4FE-97C7C1CF64B9}"/>
              </a:ext>
            </a:extLst>
          </p:cNvPr>
          <p:cNvSpPr txBox="1"/>
          <p:nvPr/>
        </p:nvSpPr>
        <p:spPr>
          <a:xfrm>
            <a:off x="2714588"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9</a:t>
            </a:r>
          </a:p>
        </p:txBody>
      </p:sp>
      <p:sp>
        <p:nvSpPr>
          <p:cNvPr id="19" name="PHẠM DUYÊN 15 - 9Slide.vn">
            <a:extLst>
              <a:ext uri="{FF2B5EF4-FFF2-40B4-BE49-F238E27FC236}">
                <a16:creationId xmlns:a16="http://schemas.microsoft.com/office/drawing/2014/main" id="{1B5C8C6E-4668-7556-979D-F2A87F383A59}"/>
              </a:ext>
            </a:extLst>
          </p:cNvPr>
          <p:cNvSpPr txBox="1"/>
          <p:nvPr/>
        </p:nvSpPr>
        <p:spPr>
          <a:xfrm>
            <a:off x="1689373"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pic>
        <p:nvPicPr>
          <p:cNvPr id="20" name="PHẠM DUYÊN 16 - 9Slide.vn">
            <a:extLst>
              <a:ext uri="{FF2B5EF4-FFF2-40B4-BE49-F238E27FC236}">
                <a16:creationId xmlns:a16="http://schemas.microsoft.com/office/drawing/2014/main" id="{65C57932-233E-1581-6414-F26B2D9F1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2074">
            <a:off x="1733187" y="1614516"/>
            <a:ext cx="277056" cy="221644"/>
          </a:xfrm>
          <a:prstGeom prst="rect">
            <a:avLst/>
          </a:prstGeom>
        </p:spPr>
      </p:pic>
      <p:sp>
        <p:nvSpPr>
          <p:cNvPr id="21" name="PHẠM DUYÊN 17 - 9Slide.vn">
            <a:extLst>
              <a:ext uri="{FF2B5EF4-FFF2-40B4-BE49-F238E27FC236}">
                <a16:creationId xmlns:a16="http://schemas.microsoft.com/office/drawing/2014/main" id="{626BCB5E-7D0F-BE89-45F0-D0B86B2ED56F}"/>
              </a:ext>
            </a:extLst>
          </p:cNvPr>
          <p:cNvSpPr txBox="1"/>
          <p:nvPr/>
        </p:nvSpPr>
        <p:spPr>
          <a:xfrm>
            <a:off x="3597493"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1</a:t>
            </a:r>
          </a:p>
        </p:txBody>
      </p:sp>
      <p:sp>
        <p:nvSpPr>
          <p:cNvPr id="22" name="PHẠM DUYÊN 18 - 9Slide.vn">
            <a:extLst>
              <a:ext uri="{FF2B5EF4-FFF2-40B4-BE49-F238E27FC236}">
                <a16:creationId xmlns:a16="http://schemas.microsoft.com/office/drawing/2014/main" id="{BCA6E424-BA1F-FBE2-60E9-405A2ED77880}"/>
              </a:ext>
            </a:extLst>
          </p:cNvPr>
          <p:cNvSpPr txBox="1"/>
          <p:nvPr/>
        </p:nvSpPr>
        <p:spPr>
          <a:xfrm>
            <a:off x="2031111" y="2879444"/>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1</a:t>
            </a:r>
          </a:p>
        </p:txBody>
      </p:sp>
      <p:sp>
        <p:nvSpPr>
          <p:cNvPr id="23" name="PHẠM DUYÊN 19 - 9Slide.vn">
            <a:extLst>
              <a:ext uri="{FF2B5EF4-FFF2-40B4-BE49-F238E27FC236}">
                <a16:creationId xmlns:a16="http://schemas.microsoft.com/office/drawing/2014/main" id="{CD60CE3C-42DA-BFAC-CAAF-D572F3BAA0DE}"/>
              </a:ext>
            </a:extLst>
          </p:cNvPr>
          <p:cNvSpPr txBox="1"/>
          <p:nvPr/>
        </p:nvSpPr>
        <p:spPr>
          <a:xfrm>
            <a:off x="3936191"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2</a:t>
            </a:r>
          </a:p>
        </p:txBody>
      </p:sp>
      <p:sp>
        <p:nvSpPr>
          <p:cNvPr id="24" name="PHẠM DUYÊN 20 - 9Slide.vn">
            <a:extLst>
              <a:ext uri="{FF2B5EF4-FFF2-40B4-BE49-F238E27FC236}">
                <a16:creationId xmlns:a16="http://schemas.microsoft.com/office/drawing/2014/main" id="{48D0084D-3FB9-3CC1-1638-834C0F5858DD}"/>
              </a:ext>
            </a:extLst>
          </p:cNvPr>
          <p:cNvSpPr txBox="1"/>
          <p:nvPr/>
        </p:nvSpPr>
        <p:spPr>
          <a:xfrm>
            <a:off x="2370651" y="2879444"/>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2</a:t>
            </a:r>
          </a:p>
        </p:txBody>
      </p:sp>
      <p:sp>
        <p:nvSpPr>
          <p:cNvPr id="25" name="PHẠM DUYÊN 21 - 9Slide.vn">
            <a:extLst>
              <a:ext uri="{FF2B5EF4-FFF2-40B4-BE49-F238E27FC236}">
                <a16:creationId xmlns:a16="http://schemas.microsoft.com/office/drawing/2014/main" id="{80762D73-062E-3099-B29E-A9AB0F91F108}"/>
              </a:ext>
            </a:extLst>
          </p:cNvPr>
          <p:cNvSpPr txBox="1"/>
          <p:nvPr/>
        </p:nvSpPr>
        <p:spPr>
          <a:xfrm>
            <a:off x="2370651" y="3489044"/>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26" name="PHẠM DUYÊN 22 - 9Slide.vn">
            <a:extLst>
              <a:ext uri="{FF2B5EF4-FFF2-40B4-BE49-F238E27FC236}">
                <a16:creationId xmlns:a16="http://schemas.microsoft.com/office/drawing/2014/main" id="{1776AF17-1516-A43C-0DBF-D7E6D69C1BCB}"/>
              </a:ext>
            </a:extLst>
          </p:cNvPr>
          <p:cNvSpPr txBox="1"/>
          <p:nvPr/>
        </p:nvSpPr>
        <p:spPr>
          <a:xfrm>
            <a:off x="2714588" y="3489044"/>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9</a:t>
            </a:r>
          </a:p>
        </p:txBody>
      </p:sp>
      <p:sp>
        <p:nvSpPr>
          <p:cNvPr id="27" name="PHẠM DUYÊN 23 - 9Slide.vn">
            <a:extLst>
              <a:ext uri="{FF2B5EF4-FFF2-40B4-BE49-F238E27FC236}">
                <a16:creationId xmlns:a16="http://schemas.microsoft.com/office/drawing/2014/main" id="{1E2BAF07-E223-9E6B-2A05-E324707AED92}"/>
              </a:ext>
            </a:extLst>
          </p:cNvPr>
          <p:cNvSpPr txBox="1"/>
          <p:nvPr/>
        </p:nvSpPr>
        <p:spPr>
          <a:xfrm>
            <a:off x="2714588" y="4076458"/>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3</a:t>
            </a:r>
          </a:p>
        </p:txBody>
      </p:sp>
      <p:sp>
        <p:nvSpPr>
          <p:cNvPr id="28" name="PHẠM DUYÊN 24 - 9Slide.vn">
            <a:extLst>
              <a:ext uri="{FF2B5EF4-FFF2-40B4-BE49-F238E27FC236}">
                <a16:creationId xmlns:a16="http://schemas.microsoft.com/office/drawing/2014/main" id="{32A0CD45-D0D4-8D7F-533E-AF806BDF4CD5}"/>
              </a:ext>
            </a:extLst>
          </p:cNvPr>
          <p:cNvSpPr txBox="1"/>
          <p:nvPr/>
        </p:nvSpPr>
        <p:spPr>
          <a:xfrm>
            <a:off x="4274888"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1</a:t>
            </a:r>
          </a:p>
        </p:txBody>
      </p:sp>
      <p:sp>
        <p:nvSpPr>
          <p:cNvPr id="8" name="PHẠM DUYÊN 12 - 9Slide.vn">
            <a:extLst>
              <a:ext uri="{FF2B5EF4-FFF2-40B4-BE49-F238E27FC236}">
                <a16:creationId xmlns:a16="http://schemas.microsoft.com/office/drawing/2014/main" id="{B02AE3CE-0723-D45A-6313-F5AED127076D}"/>
              </a:ext>
            </a:extLst>
          </p:cNvPr>
          <p:cNvSpPr/>
          <p:nvPr/>
        </p:nvSpPr>
        <p:spPr>
          <a:xfrm>
            <a:off x="893421" y="5017428"/>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9" name="PHẠM DUYÊN 13 - 9Slide.vn">
            <a:extLst>
              <a:ext uri="{FF2B5EF4-FFF2-40B4-BE49-F238E27FC236}">
                <a16:creationId xmlns:a16="http://schemas.microsoft.com/office/drawing/2014/main" id="{5319DA5B-6521-410C-C445-23B369E7FFC7}"/>
              </a:ext>
            </a:extLst>
          </p:cNvPr>
          <p:cNvSpPr txBox="1"/>
          <p:nvPr/>
        </p:nvSpPr>
        <p:spPr>
          <a:xfrm>
            <a:off x="831980" y="5079371"/>
            <a:ext cx="4578220" cy="584775"/>
          </a:xfrm>
          <a:prstGeom prst="rect">
            <a:avLst/>
          </a:prstGeom>
          <a:noFill/>
        </p:spPr>
        <p:txBody>
          <a:bodyPr wrap="square" rtlCol="0">
            <a:spAutoFit/>
          </a:bodyPr>
          <a:lstStyle/>
          <a:p>
            <a:pPr algn="ctr"/>
            <a:r>
              <a:rPr lang="en-US" sz="3200" b="1" spc="-80">
                <a:solidFill>
                  <a:srgbClr val="AE4B24"/>
                </a:solidFill>
                <a:latin typeface="Times New Roman" panose="02020603050405020304" pitchFamily="18" charset="0"/>
                <a:ea typeface="Cambria" panose="02040503050406030204" pitchFamily="18" charset="0"/>
                <a:cs typeface="Times New Roman" panose="02020603050405020304" pitchFamily="18" charset="0"/>
              </a:rPr>
              <a:t>6 729 : 6 =  </a:t>
            </a:r>
            <a:r>
              <a:rPr lang="en-US" sz="3200" b="1" spc="-8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1 121 (dư 3)</a:t>
            </a:r>
          </a:p>
        </p:txBody>
      </p:sp>
      <p:sp>
        <p:nvSpPr>
          <p:cNvPr id="32" name="PHẠM DUYÊN 44 - 9Slide.vn">
            <a:extLst>
              <a:ext uri="{FF2B5EF4-FFF2-40B4-BE49-F238E27FC236}">
                <a16:creationId xmlns:a16="http://schemas.microsoft.com/office/drawing/2014/main" id="{2E83973B-6679-8D93-2FFC-EEBFA33422B6}"/>
              </a:ext>
            </a:extLst>
          </p:cNvPr>
          <p:cNvSpPr txBox="1"/>
          <p:nvPr/>
        </p:nvSpPr>
        <p:spPr>
          <a:xfrm>
            <a:off x="9202395"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5</a:t>
            </a:r>
          </a:p>
        </p:txBody>
      </p:sp>
      <p:cxnSp>
        <p:nvCxnSpPr>
          <p:cNvPr id="33" name="PHẠM DUYÊN 45 - 9Slide.vn">
            <a:extLst>
              <a:ext uri="{FF2B5EF4-FFF2-40B4-BE49-F238E27FC236}">
                <a16:creationId xmlns:a16="http://schemas.microsoft.com/office/drawing/2014/main" id="{3B08241D-E5C7-123A-D701-0CEFD9502710}"/>
              </a:ext>
            </a:extLst>
          </p:cNvPr>
          <p:cNvCxnSpPr>
            <a:cxnSpLocks/>
          </p:cNvCxnSpPr>
          <p:nvPr/>
        </p:nvCxnSpPr>
        <p:spPr>
          <a:xfrm>
            <a:off x="90737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4" name="PHẠM DUYÊN 46 - 9Slide.vn">
            <a:extLst>
              <a:ext uri="{FF2B5EF4-FFF2-40B4-BE49-F238E27FC236}">
                <a16:creationId xmlns:a16="http://schemas.microsoft.com/office/drawing/2014/main" id="{DD05BE49-8487-7D65-872C-9647549FA55A}"/>
              </a:ext>
            </a:extLst>
          </p:cNvPr>
          <p:cNvSpPr txBox="1"/>
          <p:nvPr/>
        </p:nvSpPr>
        <p:spPr>
          <a:xfrm>
            <a:off x="7974711" y="2248276"/>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1</a:t>
            </a:r>
          </a:p>
        </p:txBody>
      </p:sp>
      <p:cxnSp>
        <p:nvCxnSpPr>
          <p:cNvPr id="35" name="PHẠM DUYÊN 47 - 9Slide.vn">
            <a:extLst>
              <a:ext uri="{FF2B5EF4-FFF2-40B4-BE49-F238E27FC236}">
                <a16:creationId xmlns:a16="http://schemas.microsoft.com/office/drawing/2014/main" id="{B5D4768B-84BB-2A49-CD44-4AA350A13582}"/>
              </a:ext>
            </a:extLst>
          </p:cNvPr>
          <p:cNvCxnSpPr>
            <a:cxnSpLocks/>
          </p:cNvCxnSpPr>
          <p:nvPr/>
        </p:nvCxnSpPr>
        <p:spPr>
          <a:xfrm>
            <a:off x="90844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a16="http://schemas.microsoft.com/office/drawing/2014/main" id="{4B76B000-710B-DC1D-833E-8759F5C3EEE4}"/>
              </a:ext>
            </a:extLst>
          </p:cNvPr>
          <p:cNvSpPr txBox="1"/>
          <p:nvPr/>
        </p:nvSpPr>
        <p:spPr>
          <a:xfrm>
            <a:off x="9230540" y="1678721"/>
            <a:ext cx="277056"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8</a:t>
            </a:r>
          </a:p>
        </p:txBody>
      </p:sp>
      <p:sp>
        <p:nvSpPr>
          <p:cNvPr id="37" name="PHẠM DUYÊN 49 - 9Slide.vn">
            <a:extLst>
              <a:ext uri="{FF2B5EF4-FFF2-40B4-BE49-F238E27FC236}">
                <a16:creationId xmlns:a16="http://schemas.microsoft.com/office/drawing/2014/main" id="{108E24B7-31CE-27A8-1C5D-E4E406166EC5}"/>
              </a:ext>
            </a:extLst>
          </p:cNvPr>
          <p:cNvSpPr txBox="1"/>
          <p:nvPr/>
        </p:nvSpPr>
        <p:spPr>
          <a:xfrm>
            <a:off x="7974711"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1</a:t>
            </a:r>
          </a:p>
        </p:txBody>
      </p:sp>
      <p:sp>
        <p:nvSpPr>
          <p:cNvPr id="38" name="PHẠM DUYÊN 50 - 9Slide.vn">
            <a:extLst>
              <a:ext uri="{FF2B5EF4-FFF2-40B4-BE49-F238E27FC236}">
                <a16:creationId xmlns:a16="http://schemas.microsoft.com/office/drawing/2014/main" id="{DA6B56B6-FCDA-F846-34C7-8B7B41764B43}"/>
              </a:ext>
            </a:extLst>
          </p:cNvPr>
          <p:cNvSpPr txBox="1"/>
          <p:nvPr/>
        </p:nvSpPr>
        <p:spPr>
          <a:xfrm>
            <a:off x="8316449"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sp>
        <p:nvSpPr>
          <p:cNvPr id="39" name="PHẠM DUYÊN 51 - 9Slide.vn">
            <a:extLst>
              <a:ext uri="{FF2B5EF4-FFF2-40B4-BE49-F238E27FC236}">
                <a16:creationId xmlns:a16="http://schemas.microsoft.com/office/drawing/2014/main" id="{D4F8D275-70EF-7AC9-9F0D-DAF433AC274C}"/>
              </a:ext>
            </a:extLst>
          </p:cNvPr>
          <p:cNvSpPr txBox="1"/>
          <p:nvPr/>
        </p:nvSpPr>
        <p:spPr>
          <a:xfrm>
            <a:off x="8316449" y="2248276"/>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sp>
        <p:nvSpPr>
          <p:cNvPr id="40" name="PHẠM DUYÊN 52 - 9Slide.vn">
            <a:extLst>
              <a:ext uri="{FF2B5EF4-FFF2-40B4-BE49-F238E27FC236}">
                <a16:creationId xmlns:a16="http://schemas.microsoft.com/office/drawing/2014/main" id="{DA430299-5CA5-2A55-A83A-B7FA910FAE62}"/>
              </a:ext>
            </a:extLst>
          </p:cNvPr>
          <p:cNvSpPr txBox="1"/>
          <p:nvPr/>
        </p:nvSpPr>
        <p:spPr>
          <a:xfrm>
            <a:off x="8658188"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41" name="PHẠM DUYÊN 53 - 9Slide.vn">
            <a:extLst>
              <a:ext uri="{FF2B5EF4-FFF2-40B4-BE49-F238E27FC236}">
                <a16:creationId xmlns:a16="http://schemas.microsoft.com/office/drawing/2014/main" id="{59A17A51-1793-17D0-AEAD-99DB4C987817}"/>
              </a:ext>
            </a:extLst>
          </p:cNvPr>
          <p:cNvSpPr txBox="1"/>
          <p:nvPr/>
        </p:nvSpPr>
        <p:spPr>
          <a:xfrm>
            <a:off x="7632973" y="1678721"/>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4</a:t>
            </a:r>
          </a:p>
        </p:txBody>
      </p:sp>
      <p:pic>
        <p:nvPicPr>
          <p:cNvPr id="42" name="PHẠM DUYÊN 54 - 9Slide.vn">
            <a:extLst>
              <a:ext uri="{FF2B5EF4-FFF2-40B4-BE49-F238E27FC236}">
                <a16:creationId xmlns:a16="http://schemas.microsoft.com/office/drawing/2014/main" id="{6A6B6FEC-AC22-CED9-E31D-4234CC991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2074">
            <a:off x="8017583" y="1614516"/>
            <a:ext cx="277056" cy="221644"/>
          </a:xfrm>
          <a:prstGeom prst="rect">
            <a:avLst/>
          </a:prstGeom>
        </p:spPr>
      </p:pic>
      <p:sp>
        <p:nvSpPr>
          <p:cNvPr id="43" name="PHẠM DUYÊN 55 - 9Slide.vn">
            <a:extLst>
              <a:ext uri="{FF2B5EF4-FFF2-40B4-BE49-F238E27FC236}">
                <a16:creationId xmlns:a16="http://schemas.microsoft.com/office/drawing/2014/main" id="{F9E5A349-8B42-1DDC-15F3-75667769CA7F}"/>
              </a:ext>
            </a:extLst>
          </p:cNvPr>
          <p:cNvSpPr txBox="1"/>
          <p:nvPr/>
        </p:nvSpPr>
        <p:spPr>
          <a:xfrm>
            <a:off x="9541093"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2</a:t>
            </a:r>
          </a:p>
        </p:txBody>
      </p:sp>
      <p:sp>
        <p:nvSpPr>
          <p:cNvPr id="44" name="PHẠM DUYÊN 56 - 9Slide.vn">
            <a:extLst>
              <a:ext uri="{FF2B5EF4-FFF2-40B4-BE49-F238E27FC236}">
                <a16:creationId xmlns:a16="http://schemas.microsoft.com/office/drawing/2014/main" id="{B28558CE-E420-6E10-C252-0285112ADC4A}"/>
              </a:ext>
            </a:extLst>
          </p:cNvPr>
          <p:cNvSpPr txBox="1"/>
          <p:nvPr/>
        </p:nvSpPr>
        <p:spPr>
          <a:xfrm>
            <a:off x="8316449" y="2879444"/>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45" name="PHẠM DUYÊN 57 - 9Slide.vn">
            <a:extLst>
              <a:ext uri="{FF2B5EF4-FFF2-40B4-BE49-F238E27FC236}">
                <a16:creationId xmlns:a16="http://schemas.microsoft.com/office/drawing/2014/main" id="{D016BFA6-A1D6-F6C9-0F93-1D83F1CFB371}"/>
              </a:ext>
            </a:extLst>
          </p:cNvPr>
          <p:cNvSpPr txBox="1"/>
          <p:nvPr/>
        </p:nvSpPr>
        <p:spPr>
          <a:xfrm>
            <a:off x="9879791" y="2248276"/>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0</a:t>
            </a:r>
          </a:p>
        </p:txBody>
      </p:sp>
      <p:sp>
        <p:nvSpPr>
          <p:cNvPr id="46" name="PHẠM DUYÊN 58 - 9Slide.vn">
            <a:extLst>
              <a:ext uri="{FF2B5EF4-FFF2-40B4-BE49-F238E27FC236}">
                <a16:creationId xmlns:a16="http://schemas.microsoft.com/office/drawing/2014/main" id="{82C26A15-C046-F9C3-2B2D-BEAF39FC8B40}"/>
              </a:ext>
            </a:extLst>
          </p:cNvPr>
          <p:cNvSpPr txBox="1"/>
          <p:nvPr/>
        </p:nvSpPr>
        <p:spPr>
          <a:xfrm>
            <a:off x="8658188" y="2879444"/>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47" name="PHẠM DUYÊN 59 - 9Slide.vn">
            <a:extLst>
              <a:ext uri="{FF2B5EF4-FFF2-40B4-BE49-F238E27FC236}">
                <a16:creationId xmlns:a16="http://schemas.microsoft.com/office/drawing/2014/main" id="{DCB9D6D9-E3D3-F132-A387-BC2BFA517140}"/>
              </a:ext>
            </a:extLst>
          </p:cNvPr>
          <p:cNvSpPr txBox="1"/>
          <p:nvPr/>
        </p:nvSpPr>
        <p:spPr>
          <a:xfrm>
            <a:off x="8658188" y="3489044"/>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3</a:t>
            </a:r>
          </a:p>
        </p:txBody>
      </p:sp>
      <p:sp>
        <p:nvSpPr>
          <p:cNvPr id="59" name="PHẠM DUYÊN 12 - 9Slide.vn">
            <a:extLst>
              <a:ext uri="{FF2B5EF4-FFF2-40B4-BE49-F238E27FC236}">
                <a16:creationId xmlns:a16="http://schemas.microsoft.com/office/drawing/2014/main" id="{A821C979-05EC-0F4C-9C7F-E131626A8D6A}"/>
              </a:ext>
            </a:extLst>
          </p:cNvPr>
          <p:cNvSpPr/>
          <p:nvPr/>
        </p:nvSpPr>
        <p:spPr>
          <a:xfrm>
            <a:off x="6846024" y="5017428"/>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0" name="PHẠM DUYÊN 13 - 9Slide.vn">
            <a:extLst>
              <a:ext uri="{FF2B5EF4-FFF2-40B4-BE49-F238E27FC236}">
                <a16:creationId xmlns:a16="http://schemas.microsoft.com/office/drawing/2014/main" id="{33DBF1C6-5865-579D-D599-78998153263C}"/>
              </a:ext>
            </a:extLst>
          </p:cNvPr>
          <p:cNvSpPr txBox="1"/>
          <p:nvPr/>
        </p:nvSpPr>
        <p:spPr>
          <a:xfrm>
            <a:off x="6784583" y="5079371"/>
            <a:ext cx="4578220" cy="584775"/>
          </a:xfrm>
          <a:prstGeom prst="rect">
            <a:avLst/>
          </a:prstGeom>
          <a:noFill/>
        </p:spPr>
        <p:txBody>
          <a:bodyPr wrap="square" rtlCol="0">
            <a:spAutoFit/>
          </a:bodyPr>
          <a:lstStyle/>
          <a:p>
            <a:pPr algn="ctr"/>
            <a:r>
              <a:rPr lang="en-US" sz="32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4 163 : 8 =  </a:t>
            </a:r>
            <a:r>
              <a:rPr lang="en-US" sz="32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520 (dư 3)</a:t>
            </a:r>
          </a:p>
        </p:txBody>
      </p:sp>
    </p:spTree>
    <p:extLst>
      <p:ext uri="{BB962C8B-B14F-4D97-AF65-F5344CB8AC3E}">
        <p14:creationId xmlns:p14="http://schemas.microsoft.com/office/powerpoint/2010/main" val="28027991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1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1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ircle(in)">
                                      <p:cBhvr>
                                        <p:cTn id="59" dur="1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1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ircle(in)">
                                      <p:cBhvr>
                                        <p:cTn id="76" dur="1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circle(in)">
                                      <p:cBhvr>
                                        <p:cTn id="81" dur="1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anim calcmode="lin" valueType="num">
                                      <p:cBhvr>
                                        <p:cTn id="87" dur="1000" fill="hold"/>
                                        <p:tgtEl>
                                          <p:spTgt spid="26"/>
                                        </p:tgtEl>
                                        <p:attrNameLst>
                                          <p:attrName>ppt_x</p:attrName>
                                        </p:attrNameLst>
                                      </p:cBhvr>
                                      <p:tavLst>
                                        <p:tav tm="0">
                                          <p:val>
                                            <p:strVal val="#ppt_x"/>
                                          </p:val>
                                        </p:tav>
                                        <p:tav tm="100000">
                                          <p:val>
                                            <p:strVal val="#ppt_x"/>
                                          </p:val>
                                        </p:tav>
                                      </p:tavLst>
                                    </p:anim>
                                    <p:anim calcmode="lin" valueType="num">
                                      <p:cBhvr>
                                        <p:cTn id="8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circle(in)">
                                      <p:cBhvr>
                                        <p:cTn id="93" dur="15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circle(in)">
                                      <p:cBhvr>
                                        <p:cTn id="98" dur="1500"/>
                                        <p:tgtEl>
                                          <p:spTgt spid="27"/>
                                        </p:tgtEl>
                                      </p:cBhvr>
                                    </p:animEffect>
                                  </p:childTnLst>
                                </p:cTn>
                              </p:par>
                            </p:childTnLst>
                          </p:cTn>
                        </p:par>
                        <p:par>
                          <p:cTn id="99" fill="hold">
                            <p:stCondLst>
                              <p:cond delay="1500"/>
                            </p:stCondLst>
                            <p:childTnLst>
                              <p:par>
                                <p:cTn id="100" presetID="14" presetClass="exit" presetSubtype="10" fill="hold" nodeType="afterEffect">
                                  <p:stCondLst>
                                    <p:cond delay="0"/>
                                  </p:stCondLst>
                                  <p:childTnLst>
                                    <p:animEffect transition="out" filter="randombar(horizontal)">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barn(inVertical)">
                                      <p:cBhvr>
                                        <p:cTn id="107" dur="500"/>
                                        <p:tgtEl>
                                          <p:spTgt spid="8"/>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barn(inVertical)">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fade">
                                      <p:cBhvr>
                                        <p:cTn id="124" dur="500"/>
                                        <p:tgtEl>
                                          <p:spTgt spid="4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cTn>
                              </p:par>
                              <p:par>
                                <p:cTn id="128" presetID="22" presetClass="entr" presetSubtype="1" fill="hold" nodeType="withEffect">
                                  <p:stCondLst>
                                    <p:cond delay="0"/>
                                  </p:stCondLst>
                                  <p:childTnLst>
                                    <p:set>
                                      <p:cBhvr>
                                        <p:cTn id="129" dur="1" fill="hold">
                                          <p:stCondLst>
                                            <p:cond delay="0"/>
                                          </p:stCondLst>
                                        </p:cTn>
                                        <p:tgtEl>
                                          <p:spTgt spid="33"/>
                                        </p:tgtEl>
                                        <p:attrNameLst>
                                          <p:attrName>style.visibility</p:attrName>
                                        </p:attrNameLst>
                                      </p:cBhvr>
                                      <p:to>
                                        <p:strVal val="visible"/>
                                      </p:to>
                                    </p:set>
                                    <p:animEffect transition="in" filter="wipe(up)">
                                      <p:cBhvr>
                                        <p:cTn id="130" dur="500"/>
                                        <p:tgtEl>
                                          <p:spTgt spid="33"/>
                                        </p:tgtEl>
                                      </p:cBhvr>
                                    </p:animEffect>
                                  </p:childTnLst>
                                </p:cTn>
                              </p:par>
                              <p:par>
                                <p:cTn id="131" presetID="22" presetClass="entr" presetSubtype="8"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wipe(left)">
                                      <p:cBhvr>
                                        <p:cTn id="133" dur="500"/>
                                        <p:tgtEl>
                                          <p:spTgt spid="35"/>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p:cTn id="138" dur="500" fill="hold"/>
                                        <p:tgtEl>
                                          <p:spTgt spid="42"/>
                                        </p:tgtEl>
                                        <p:attrNameLst>
                                          <p:attrName>ppt_w</p:attrName>
                                        </p:attrNameLst>
                                      </p:cBhvr>
                                      <p:tavLst>
                                        <p:tav tm="0">
                                          <p:val>
                                            <p:fltVal val="0"/>
                                          </p:val>
                                        </p:tav>
                                        <p:tav tm="100000">
                                          <p:val>
                                            <p:strVal val="#ppt_w"/>
                                          </p:val>
                                        </p:tav>
                                      </p:tavLst>
                                    </p:anim>
                                    <p:anim calcmode="lin" valueType="num">
                                      <p:cBhvr>
                                        <p:cTn id="139" dur="500" fill="hold"/>
                                        <p:tgtEl>
                                          <p:spTgt spid="42"/>
                                        </p:tgtEl>
                                        <p:attrNameLst>
                                          <p:attrName>ppt_h</p:attrName>
                                        </p:attrNameLst>
                                      </p:cBhvr>
                                      <p:tavLst>
                                        <p:tav tm="0">
                                          <p:val>
                                            <p:fltVal val="0"/>
                                          </p:val>
                                        </p:tav>
                                        <p:tav tm="100000">
                                          <p:val>
                                            <p:strVal val="#ppt_h"/>
                                          </p:val>
                                        </p:tav>
                                      </p:tavLst>
                                    </p:anim>
                                    <p:animEffect transition="in" filter="fade">
                                      <p:cBhvr>
                                        <p:cTn id="140" dur="500"/>
                                        <p:tgtEl>
                                          <p:spTgt spid="42"/>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animEffect transition="in" filter="circle(in)">
                                      <p:cBhvr>
                                        <p:cTn id="145" dur="1500"/>
                                        <p:tgtEl>
                                          <p:spTgt spid="32"/>
                                        </p:tgtEl>
                                      </p:cBhvr>
                                    </p:animEffect>
                                  </p:childTnLst>
                                </p:cTn>
                              </p:par>
                            </p:childTnLst>
                          </p:cTn>
                        </p:par>
                      </p:childTnLst>
                    </p:cTn>
                  </p:par>
                  <p:par>
                    <p:cTn id="146" fill="hold">
                      <p:stCondLst>
                        <p:cond delay="indefinite"/>
                      </p:stCondLst>
                      <p:childTnLst>
                        <p:par>
                          <p:cTn id="147" fill="hold">
                            <p:stCondLst>
                              <p:cond delay="0"/>
                            </p:stCondLst>
                            <p:childTnLst>
                              <p:par>
                                <p:cTn id="148" presetID="6" presetClass="entr" presetSubtype="16"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circle(in)">
                                      <p:cBhvr>
                                        <p:cTn id="150" dur="1500"/>
                                        <p:tgtEl>
                                          <p:spTgt spid="34"/>
                                        </p:tgtEl>
                                      </p:cBhvr>
                                    </p:animEffect>
                                  </p:childTnLst>
                                </p:cTn>
                              </p:par>
                            </p:childTnLst>
                          </p:cTn>
                        </p:par>
                      </p:childTnLst>
                    </p:cTn>
                  </p:par>
                  <p:par>
                    <p:cTn id="151" fill="hold">
                      <p:stCondLst>
                        <p:cond delay="indefinite"/>
                      </p:stCondLst>
                      <p:childTnLst>
                        <p:par>
                          <p:cTn id="152" fill="hold">
                            <p:stCondLst>
                              <p:cond delay="0"/>
                            </p:stCondLst>
                            <p:childTnLst>
                              <p:par>
                                <p:cTn id="153" presetID="47" presetClass="entr" presetSubtype="0" fill="hold" grpId="0" nodeType="click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fade">
                                      <p:cBhvr>
                                        <p:cTn id="155" dur="1000"/>
                                        <p:tgtEl>
                                          <p:spTgt spid="39"/>
                                        </p:tgtEl>
                                      </p:cBhvr>
                                    </p:animEffect>
                                    <p:anim calcmode="lin" valueType="num">
                                      <p:cBhvr>
                                        <p:cTn id="156" dur="1000" fill="hold"/>
                                        <p:tgtEl>
                                          <p:spTgt spid="39"/>
                                        </p:tgtEl>
                                        <p:attrNameLst>
                                          <p:attrName>ppt_x</p:attrName>
                                        </p:attrNameLst>
                                      </p:cBhvr>
                                      <p:tavLst>
                                        <p:tav tm="0">
                                          <p:val>
                                            <p:strVal val="#ppt_x"/>
                                          </p:val>
                                        </p:tav>
                                        <p:tav tm="100000">
                                          <p:val>
                                            <p:strVal val="#ppt_x"/>
                                          </p:val>
                                        </p:tav>
                                      </p:tavLst>
                                    </p:anim>
                                    <p:anim calcmode="lin" valueType="num">
                                      <p:cBhvr>
                                        <p:cTn id="15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6" presetClass="entr" presetSubtype="16" fill="hold" grpId="0" nodeType="click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circle(in)">
                                      <p:cBhvr>
                                        <p:cTn id="162" dur="1500"/>
                                        <p:tgtEl>
                                          <p:spTgt spid="43"/>
                                        </p:tgtEl>
                                      </p:cBhvr>
                                    </p:animEffect>
                                  </p:childTnLst>
                                </p:cTn>
                              </p:par>
                            </p:childTnLst>
                          </p:cTn>
                        </p:par>
                      </p:childTnLst>
                    </p:cTn>
                  </p:par>
                  <p:par>
                    <p:cTn id="163" fill="hold">
                      <p:stCondLst>
                        <p:cond delay="indefinite"/>
                      </p:stCondLst>
                      <p:childTnLst>
                        <p:par>
                          <p:cTn id="164" fill="hold">
                            <p:stCondLst>
                              <p:cond delay="0"/>
                            </p:stCondLst>
                            <p:childTnLst>
                              <p:par>
                                <p:cTn id="165" presetID="6" presetClass="entr" presetSubtype="16" fill="hold" grpId="0" nodeType="clickEffect">
                                  <p:stCondLst>
                                    <p:cond delay="0"/>
                                  </p:stCondLst>
                                  <p:childTnLst>
                                    <p:set>
                                      <p:cBhvr>
                                        <p:cTn id="166" dur="1" fill="hold">
                                          <p:stCondLst>
                                            <p:cond delay="0"/>
                                          </p:stCondLst>
                                        </p:cTn>
                                        <p:tgtEl>
                                          <p:spTgt spid="44"/>
                                        </p:tgtEl>
                                        <p:attrNameLst>
                                          <p:attrName>style.visibility</p:attrName>
                                        </p:attrNameLst>
                                      </p:cBhvr>
                                      <p:to>
                                        <p:strVal val="visible"/>
                                      </p:to>
                                    </p:set>
                                    <p:animEffect transition="in" filter="circle(in)">
                                      <p:cBhvr>
                                        <p:cTn id="167" dur="1500"/>
                                        <p:tgtEl>
                                          <p:spTgt spid="44"/>
                                        </p:tgtEl>
                                      </p:cBhvr>
                                    </p:animEffect>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46"/>
                                        </p:tgtEl>
                                        <p:attrNameLst>
                                          <p:attrName>style.visibility</p:attrName>
                                        </p:attrNameLst>
                                      </p:cBhvr>
                                      <p:to>
                                        <p:strVal val="visible"/>
                                      </p:to>
                                    </p:set>
                                    <p:animEffect transition="in" filter="fade">
                                      <p:cBhvr>
                                        <p:cTn id="172" dur="1000"/>
                                        <p:tgtEl>
                                          <p:spTgt spid="46"/>
                                        </p:tgtEl>
                                      </p:cBhvr>
                                    </p:animEffect>
                                    <p:anim calcmode="lin" valueType="num">
                                      <p:cBhvr>
                                        <p:cTn id="173" dur="1000" fill="hold"/>
                                        <p:tgtEl>
                                          <p:spTgt spid="46"/>
                                        </p:tgtEl>
                                        <p:attrNameLst>
                                          <p:attrName>ppt_x</p:attrName>
                                        </p:attrNameLst>
                                      </p:cBhvr>
                                      <p:tavLst>
                                        <p:tav tm="0">
                                          <p:val>
                                            <p:strVal val="#ppt_x"/>
                                          </p:val>
                                        </p:tav>
                                        <p:tav tm="100000">
                                          <p:val>
                                            <p:strVal val="#ppt_x"/>
                                          </p:val>
                                        </p:tav>
                                      </p:tavLst>
                                    </p:anim>
                                    <p:anim calcmode="lin" valueType="num">
                                      <p:cBhvr>
                                        <p:cTn id="17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6" presetClass="entr" presetSubtype="16" fill="hold" grpId="0" nodeType="click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circle(in)">
                                      <p:cBhvr>
                                        <p:cTn id="179" dur="1500"/>
                                        <p:tgtEl>
                                          <p:spTgt spid="45"/>
                                        </p:tgtEl>
                                      </p:cBhvr>
                                    </p:animEffect>
                                  </p:childTnLst>
                                </p:cTn>
                              </p:par>
                            </p:childTnLst>
                          </p:cTn>
                        </p:par>
                      </p:childTnLst>
                    </p:cTn>
                  </p:par>
                  <p:par>
                    <p:cTn id="180" fill="hold">
                      <p:stCondLst>
                        <p:cond delay="indefinite"/>
                      </p:stCondLst>
                      <p:childTnLst>
                        <p:par>
                          <p:cTn id="181" fill="hold">
                            <p:stCondLst>
                              <p:cond delay="0"/>
                            </p:stCondLst>
                            <p:childTnLst>
                              <p:par>
                                <p:cTn id="182" presetID="47" presetClass="entr" presetSubtype="0" fill="hold" grpId="0" nodeType="clickEffect">
                                  <p:stCondLst>
                                    <p:cond delay="0"/>
                                  </p:stCondLst>
                                  <p:childTnLst>
                                    <p:set>
                                      <p:cBhvr>
                                        <p:cTn id="183" dur="1" fill="hold">
                                          <p:stCondLst>
                                            <p:cond delay="0"/>
                                          </p:stCondLst>
                                        </p:cTn>
                                        <p:tgtEl>
                                          <p:spTgt spid="47"/>
                                        </p:tgtEl>
                                        <p:attrNameLst>
                                          <p:attrName>style.visibility</p:attrName>
                                        </p:attrNameLst>
                                      </p:cBhvr>
                                      <p:to>
                                        <p:strVal val="visible"/>
                                      </p:to>
                                    </p:set>
                                    <p:animEffect transition="in" filter="fade">
                                      <p:cBhvr>
                                        <p:cTn id="184" dur="1000"/>
                                        <p:tgtEl>
                                          <p:spTgt spid="47"/>
                                        </p:tgtEl>
                                      </p:cBhvr>
                                    </p:animEffect>
                                    <p:anim calcmode="lin" valueType="num">
                                      <p:cBhvr>
                                        <p:cTn id="185" dur="1000" fill="hold"/>
                                        <p:tgtEl>
                                          <p:spTgt spid="47"/>
                                        </p:tgtEl>
                                        <p:attrNameLst>
                                          <p:attrName>ppt_x</p:attrName>
                                        </p:attrNameLst>
                                      </p:cBhvr>
                                      <p:tavLst>
                                        <p:tav tm="0">
                                          <p:val>
                                            <p:strVal val="#ppt_x"/>
                                          </p:val>
                                        </p:tav>
                                        <p:tav tm="100000">
                                          <p:val>
                                            <p:strVal val="#ppt_x"/>
                                          </p:val>
                                        </p:tav>
                                      </p:tavLst>
                                    </p:anim>
                                    <p:anim calcmode="lin" valueType="num">
                                      <p:cBhvr>
                                        <p:cTn id="186" dur="1000" fill="hold"/>
                                        <p:tgtEl>
                                          <p:spTgt spid="47"/>
                                        </p:tgtEl>
                                        <p:attrNameLst>
                                          <p:attrName>ppt_y</p:attrName>
                                        </p:attrNameLst>
                                      </p:cBhvr>
                                      <p:tavLst>
                                        <p:tav tm="0">
                                          <p:val>
                                            <p:strVal val="#ppt_y-.1"/>
                                          </p:val>
                                        </p:tav>
                                        <p:tav tm="100000">
                                          <p:val>
                                            <p:strVal val="#ppt_y"/>
                                          </p:val>
                                        </p:tav>
                                      </p:tavLst>
                                    </p:anim>
                                  </p:childTnLst>
                                </p:cTn>
                              </p:par>
                            </p:childTnLst>
                          </p:cTn>
                        </p:par>
                        <p:par>
                          <p:cTn id="187" fill="hold">
                            <p:stCondLst>
                              <p:cond delay="1000"/>
                            </p:stCondLst>
                            <p:childTnLst>
                              <p:par>
                                <p:cTn id="188" presetID="14" presetClass="exit" presetSubtype="10" fill="hold" nodeType="afterEffect">
                                  <p:stCondLst>
                                    <p:cond delay="0"/>
                                  </p:stCondLst>
                                  <p:childTnLst>
                                    <p:animEffect transition="out" filter="randombar(horizontal)">
                                      <p:cBhvr>
                                        <p:cTn id="189" dur="500"/>
                                        <p:tgtEl>
                                          <p:spTgt spid="42"/>
                                        </p:tgtEl>
                                      </p:cBhvr>
                                    </p:animEffect>
                                    <p:set>
                                      <p:cBhvr>
                                        <p:cTn id="190" dur="1" fill="hold">
                                          <p:stCondLst>
                                            <p:cond delay="499"/>
                                          </p:stCondLst>
                                        </p:cTn>
                                        <p:tgtEl>
                                          <p:spTgt spid="42"/>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6" presetClass="entr" presetSubtype="21" fill="hold" grpId="0" nodeType="click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barn(inVertical)">
                                      <p:cBhvr>
                                        <p:cTn id="195" dur="500"/>
                                        <p:tgtEl>
                                          <p:spTgt spid="59"/>
                                        </p:tgtEl>
                                      </p:cBhvr>
                                    </p:animEffect>
                                  </p:childTnLst>
                                </p:cTn>
                              </p:par>
                              <p:par>
                                <p:cTn id="196" presetID="16" presetClass="entr" presetSubtype="21" fill="hold" grpId="0" nodeType="withEffect">
                                  <p:stCondLst>
                                    <p:cond delay="0"/>
                                  </p:stCondLst>
                                  <p:childTnLst>
                                    <p:set>
                                      <p:cBhvr>
                                        <p:cTn id="197" dur="1" fill="hold">
                                          <p:stCondLst>
                                            <p:cond delay="0"/>
                                          </p:stCondLst>
                                        </p:cTn>
                                        <p:tgtEl>
                                          <p:spTgt spid="60"/>
                                        </p:tgtEl>
                                        <p:attrNameLst>
                                          <p:attrName>style.visibility</p:attrName>
                                        </p:attrNameLst>
                                      </p:cBhvr>
                                      <p:to>
                                        <p:strVal val="visible"/>
                                      </p:to>
                                    </p:set>
                                    <p:animEffect transition="in" filter="barn(inVertical)">
                                      <p:cBhvr>
                                        <p:cTn id="19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5" grpId="0"/>
      <p:bldP spid="16" grpId="0"/>
      <p:bldP spid="17" grpId="0"/>
      <p:bldP spid="18" grpId="0"/>
      <p:bldP spid="19" grpId="0"/>
      <p:bldP spid="21" grpId="0"/>
      <p:bldP spid="22" grpId="0"/>
      <p:bldP spid="23" grpId="0"/>
      <p:bldP spid="24" grpId="0"/>
      <p:bldP spid="25" grpId="0"/>
      <p:bldP spid="26" grpId="0"/>
      <p:bldP spid="27" grpId="0"/>
      <p:bldP spid="28" grpId="0"/>
      <p:bldP spid="8" grpId="0" animBg="1"/>
      <p:bldP spid="29" grpId="0"/>
      <p:bldP spid="32" grpId="0"/>
      <p:bldP spid="34" grpId="0"/>
      <p:bldP spid="36" grpId="0"/>
      <p:bldP spid="37" grpId="0"/>
      <p:bldP spid="38" grpId="0"/>
      <p:bldP spid="39" grpId="0"/>
      <p:bldP spid="40" grpId="0"/>
      <p:bldP spid="41" grpId="0"/>
      <p:bldP spid="43" grpId="0"/>
      <p:bldP spid="44" grpId="0"/>
      <p:bldP spid="45" grpId="0"/>
      <p:bldP spid="46" grpId="0"/>
      <p:bldP spid="47" grpId="0"/>
      <p:bldP spid="59" grpId="0"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5 - 9Slide.vn">
            <a:extLst>
              <a:ext uri="{FF2B5EF4-FFF2-40B4-BE49-F238E27FC236}">
                <a16:creationId xmlns:a16="http://schemas.microsoft.com/office/drawing/2014/main" id="{E75E472B-A211-FC99-5495-D472EBA1B0D4}"/>
              </a:ext>
            </a:extLst>
          </p:cNvPr>
          <p:cNvSpPr txBox="1"/>
          <p:nvPr/>
        </p:nvSpPr>
        <p:spPr>
          <a:xfrm>
            <a:off x="1509623" y="565496"/>
            <a:ext cx="776377" cy="707886"/>
          </a:xfrm>
          <a:prstGeom prst="rect">
            <a:avLst/>
          </a:prstGeom>
          <a:noFill/>
        </p:spPr>
        <p:txBody>
          <a:bodyPr wrap="square" rtlCol="0">
            <a:spAutoFit/>
          </a:bodyPr>
          <a:lstStyle/>
          <a:p>
            <a:r>
              <a:rPr lang="en-GB" sz="4000" b="1">
                <a:solidFill>
                  <a:srgbClr val="FC8C05"/>
                </a:solidFill>
                <a:effectLst>
                  <a:outerShdw blurRad="38100" dist="38100" dir="2700000" algn="tl">
                    <a:srgbClr val="000000">
                      <a:alpha val="43137"/>
                    </a:srgbClr>
                  </a:outerShdw>
                </a:effectLst>
                <a:latin typeface="+mj-lt"/>
              </a:rPr>
              <a:t>b)</a:t>
            </a:r>
            <a:endParaRPr lang="en-US" sz="4000" b="1" dirty="0">
              <a:solidFill>
                <a:srgbClr val="FC8C05"/>
              </a:solidFill>
              <a:effectLst>
                <a:outerShdw blurRad="38100" dist="38100" dir="2700000" algn="tl">
                  <a:srgbClr val="000000">
                    <a:alpha val="43137"/>
                  </a:srgbClr>
                </a:outerShdw>
              </a:effectLst>
              <a:latin typeface="+mj-lt"/>
            </a:endParaRPr>
          </a:p>
        </p:txBody>
      </p:sp>
      <p:grpSp>
        <p:nvGrpSpPr>
          <p:cNvPr id="8" name="PHẠM DUYÊN 3 - 9Slide.vn">
            <a:extLst>
              <a:ext uri="{FF2B5EF4-FFF2-40B4-BE49-F238E27FC236}">
                <a16:creationId xmlns:a16="http://schemas.microsoft.com/office/drawing/2014/main" id="{EA83680A-235E-F7F7-14F5-8AB9D75E6809}"/>
              </a:ext>
            </a:extLst>
          </p:cNvPr>
          <p:cNvGrpSpPr/>
          <p:nvPr/>
        </p:nvGrpSpPr>
        <p:grpSpPr>
          <a:xfrm>
            <a:off x="2186017" y="527843"/>
            <a:ext cx="1319183" cy="783193"/>
            <a:chOff x="1295400" y="457200"/>
            <a:chExt cx="1319183" cy="783193"/>
          </a:xfrm>
        </p:grpSpPr>
        <p:sp>
          <p:nvSpPr>
            <p:cNvPr id="9"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4 - 9Slide.vn">
            <a:extLst>
              <a:ext uri="{FF2B5EF4-FFF2-40B4-BE49-F238E27FC236}">
                <a16:creationId xmlns:a16="http://schemas.microsoft.com/office/drawing/2014/main" id="{1C87FD00-9FC2-2DD5-9928-C222B2515B89}"/>
              </a:ext>
            </a:extLst>
          </p:cNvPr>
          <p:cNvGrpSpPr/>
          <p:nvPr/>
        </p:nvGrpSpPr>
        <p:grpSpPr>
          <a:xfrm>
            <a:off x="651934" y="544346"/>
            <a:ext cx="668922" cy="707886"/>
            <a:chOff x="1559434" y="1176116"/>
            <a:chExt cx="668922" cy="707886"/>
          </a:xfrm>
        </p:grpSpPr>
        <p:grpSp>
          <p:nvGrpSpPr>
            <p:cNvPr id="13" name="Group 12">
              <a:extLst>
                <a:ext uri="{FF2B5EF4-FFF2-40B4-BE49-F238E27FC236}">
                  <a16:creationId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aphicFrame>
        <p:nvGraphicFramePr>
          <p:cNvPr id="17" name="PHẠM DUYÊN 4 - 9Slide.vn">
            <a:extLst>
              <a:ext uri="{FF2B5EF4-FFF2-40B4-BE49-F238E27FC236}">
                <a16:creationId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93357762"/>
              </p:ext>
            </p:extLst>
          </p:nvPr>
        </p:nvGraphicFramePr>
        <p:xfrm>
          <a:off x="689925" y="16002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a16="http://schemas.microsoft.com/office/drawing/2014/main" val="3815317150"/>
                    </a:ext>
                  </a:extLst>
                </a:gridCol>
                <a:gridCol w="2162430">
                  <a:extLst>
                    <a:ext uri="{9D8B030D-6E8A-4147-A177-3AD203B41FA5}">
                      <a16:colId xmlns:a16="http://schemas.microsoft.com/office/drawing/2014/main" val="3671788171"/>
                    </a:ext>
                  </a:extLst>
                </a:gridCol>
                <a:gridCol w="2162430">
                  <a:extLst>
                    <a:ext uri="{9D8B030D-6E8A-4147-A177-3AD203B41FA5}">
                      <a16:colId xmlns:a16="http://schemas.microsoft.com/office/drawing/2014/main" val="368672496"/>
                    </a:ext>
                  </a:extLst>
                </a:gridCol>
                <a:gridCol w="2162430">
                  <a:extLst>
                    <a:ext uri="{9D8B030D-6E8A-4147-A177-3AD203B41FA5}">
                      <a16:colId xmlns:a16="http://schemas.microsoft.com/office/drawing/2014/main" val="4083660486"/>
                    </a:ext>
                  </a:extLst>
                </a:gridCol>
                <a:gridCol w="2162430">
                  <a:extLst>
                    <a:ext uri="{9D8B030D-6E8A-4147-A177-3AD203B41FA5}">
                      <a16:colId xmlns:a16="http://schemas.microsoft.com/office/drawing/2014/main" val="650972657"/>
                    </a:ext>
                  </a:extLst>
                </a:gridCol>
              </a:tblGrid>
              <a:tr h="1016000">
                <a:tc>
                  <a:txBody>
                    <a:bodyPr/>
                    <a:lstStyle/>
                    <a:p>
                      <a:pPr algn="ctr"/>
                      <a:r>
                        <a:rPr lang="en-US" sz="3200"/>
                        <a:t>Phép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18" name="PHẠM DUYÊN 8 - 9Slide.vn">
            <a:extLst>
              <a:ext uri="{FF2B5EF4-FFF2-40B4-BE49-F238E27FC236}">
                <a16:creationId xmlns:a16="http://schemas.microsoft.com/office/drawing/2014/main" id="{44E52B8C-1B22-2025-98EF-E6D0E93387B4}"/>
              </a:ext>
            </a:extLst>
          </p:cNvPr>
          <p:cNvSpPr/>
          <p:nvPr/>
        </p:nvSpPr>
        <p:spPr>
          <a:xfrm>
            <a:off x="35814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8 - 9Slide.vn">
            <a:extLst>
              <a:ext uri="{FF2B5EF4-FFF2-40B4-BE49-F238E27FC236}">
                <a16:creationId xmlns:a16="http://schemas.microsoft.com/office/drawing/2014/main" id="{DBB5924C-E309-BD47-D907-3EA4F4ACEB72}"/>
              </a:ext>
            </a:extLst>
          </p:cNvPr>
          <p:cNvSpPr/>
          <p:nvPr/>
        </p:nvSpPr>
        <p:spPr>
          <a:xfrm>
            <a:off x="35814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87575E7B-DBCF-8E3E-BA20-14CEC8D1D22F}"/>
              </a:ext>
            </a:extLst>
          </p:cNvPr>
          <p:cNvSpPr/>
          <p:nvPr/>
        </p:nvSpPr>
        <p:spPr>
          <a:xfrm>
            <a:off x="5771388"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1" name="PHẠM DUYÊN 8 - 9Slide.vn">
            <a:extLst>
              <a:ext uri="{FF2B5EF4-FFF2-40B4-BE49-F238E27FC236}">
                <a16:creationId xmlns:a16="http://schemas.microsoft.com/office/drawing/2014/main" id="{43398F5B-AA50-2BA5-73C2-747687362417}"/>
              </a:ext>
            </a:extLst>
          </p:cNvPr>
          <p:cNvSpPr/>
          <p:nvPr/>
        </p:nvSpPr>
        <p:spPr>
          <a:xfrm>
            <a:off x="5771388"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2" name="PHẠM DUYÊN 8 - 9Slide.vn">
            <a:extLst>
              <a:ext uri="{FF2B5EF4-FFF2-40B4-BE49-F238E27FC236}">
                <a16:creationId xmlns:a16="http://schemas.microsoft.com/office/drawing/2014/main" id="{6542AB87-121E-B8FB-2A6E-C817329DF482}"/>
              </a:ext>
            </a:extLst>
          </p:cNvPr>
          <p:cNvSpPr/>
          <p:nvPr/>
        </p:nvSpPr>
        <p:spPr>
          <a:xfrm>
            <a:off x="79248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3" name="PHẠM DUYÊN 8 - 9Slide.vn">
            <a:extLst>
              <a:ext uri="{FF2B5EF4-FFF2-40B4-BE49-F238E27FC236}">
                <a16:creationId xmlns:a16="http://schemas.microsoft.com/office/drawing/2014/main" id="{7D24002E-DFA0-07BE-CC54-D42306994EF2}"/>
              </a:ext>
            </a:extLst>
          </p:cNvPr>
          <p:cNvSpPr/>
          <p:nvPr/>
        </p:nvSpPr>
        <p:spPr>
          <a:xfrm>
            <a:off x="79248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4" name="PHẠM DUYÊN 8 - 9Slide.vn">
            <a:extLst>
              <a:ext uri="{FF2B5EF4-FFF2-40B4-BE49-F238E27FC236}">
                <a16:creationId xmlns:a16="http://schemas.microsoft.com/office/drawing/2014/main" id="{75E72930-78E6-C89B-341D-BF565759BF98}"/>
              </a:ext>
            </a:extLst>
          </p:cNvPr>
          <p:cNvSpPr/>
          <p:nvPr/>
        </p:nvSpPr>
        <p:spPr>
          <a:xfrm>
            <a:off x="10078212"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5" name="PHẠM DUYÊN 8 - 9Slide.vn">
            <a:extLst>
              <a:ext uri="{FF2B5EF4-FFF2-40B4-BE49-F238E27FC236}">
                <a16:creationId xmlns:a16="http://schemas.microsoft.com/office/drawing/2014/main" id="{D814030C-F88B-E187-4F70-23BEB66D71E4}"/>
              </a:ext>
            </a:extLst>
          </p:cNvPr>
          <p:cNvSpPr/>
          <p:nvPr/>
        </p:nvSpPr>
        <p:spPr>
          <a:xfrm>
            <a:off x="10078212"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6" name="PHẠM DUYÊN 15 - 9Slide.vn">
            <a:extLst>
              <a:ext uri="{FF2B5EF4-FFF2-40B4-BE49-F238E27FC236}">
                <a16:creationId xmlns:a16="http://schemas.microsoft.com/office/drawing/2014/main" id="{2B6B1D7B-124E-43DA-758B-C07EEBC87368}"/>
              </a:ext>
            </a:extLst>
          </p:cNvPr>
          <p:cNvSpPr/>
          <p:nvPr/>
        </p:nvSpPr>
        <p:spPr>
          <a:xfrm>
            <a:off x="3124200"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27" name="PHẠM DUYÊN 16 - 9Slide.vn">
            <a:extLst>
              <a:ext uri="{FF2B5EF4-FFF2-40B4-BE49-F238E27FC236}">
                <a16:creationId xmlns:a16="http://schemas.microsoft.com/office/drawing/2014/main" id="{767C9045-1BD5-81AB-1454-DE3FE84A018F}"/>
              </a:ext>
            </a:extLst>
          </p:cNvPr>
          <p:cNvSpPr/>
          <p:nvPr/>
        </p:nvSpPr>
        <p:spPr>
          <a:xfrm>
            <a:off x="3251948"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3">
                    <a:lumMod val="50000"/>
                  </a:schemeClr>
                </a:solidFill>
                <a:latin typeface="+mj-lt"/>
              </a:rPr>
              <a:t>6 729</a:t>
            </a:r>
            <a:endParaRPr lang="vi-VN" sz="3600" dirty="0">
              <a:solidFill>
                <a:schemeClr val="accent3">
                  <a:lumMod val="50000"/>
                </a:schemeClr>
              </a:solidFill>
              <a:latin typeface="+mj-lt"/>
            </a:endParaRPr>
          </a:p>
        </p:txBody>
      </p:sp>
      <p:sp>
        <p:nvSpPr>
          <p:cNvPr id="30" name="PHẠM DUYÊN 15 - 9Slide.vn">
            <a:extLst>
              <a:ext uri="{FF2B5EF4-FFF2-40B4-BE49-F238E27FC236}">
                <a16:creationId xmlns:a16="http://schemas.microsoft.com/office/drawing/2014/main" id="{CB45B939-D48E-F13E-34BB-6F0DB3B80827}"/>
              </a:ext>
            </a:extLst>
          </p:cNvPr>
          <p:cNvSpPr/>
          <p:nvPr/>
        </p:nvSpPr>
        <p:spPr>
          <a:xfrm>
            <a:off x="3124200"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1" name="PHẠM DUYÊN 16 - 9Slide.vn">
            <a:extLst>
              <a:ext uri="{FF2B5EF4-FFF2-40B4-BE49-F238E27FC236}">
                <a16:creationId xmlns:a16="http://schemas.microsoft.com/office/drawing/2014/main" id="{8667B72D-D1DF-0D26-6E89-9CF6CB9BBE2E}"/>
              </a:ext>
            </a:extLst>
          </p:cNvPr>
          <p:cNvSpPr/>
          <p:nvPr/>
        </p:nvSpPr>
        <p:spPr>
          <a:xfrm>
            <a:off x="3251948"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346490"/>
                </a:solidFill>
                <a:latin typeface="+mj-lt"/>
              </a:rPr>
              <a:t>4 163</a:t>
            </a:r>
            <a:endParaRPr lang="vi-VN" sz="3600" dirty="0">
              <a:solidFill>
                <a:srgbClr val="346490"/>
              </a:solidFill>
              <a:latin typeface="+mj-lt"/>
            </a:endParaRPr>
          </a:p>
        </p:txBody>
      </p:sp>
      <p:sp>
        <p:nvSpPr>
          <p:cNvPr id="32" name="PHẠM DUYÊN 15 - 9Slide.vn">
            <a:extLst>
              <a:ext uri="{FF2B5EF4-FFF2-40B4-BE49-F238E27FC236}">
                <a16:creationId xmlns:a16="http://schemas.microsoft.com/office/drawing/2014/main" id="{84559432-221B-3651-874F-AC9537165393}"/>
              </a:ext>
            </a:extLst>
          </p:cNvPr>
          <p:cNvSpPr/>
          <p:nvPr/>
        </p:nvSpPr>
        <p:spPr>
          <a:xfrm>
            <a:off x="5277258"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3" name="PHẠM DUYÊN 16 - 9Slide.vn">
            <a:extLst>
              <a:ext uri="{FF2B5EF4-FFF2-40B4-BE49-F238E27FC236}">
                <a16:creationId xmlns:a16="http://schemas.microsoft.com/office/drawing/2014/main" id="{AAFDFE24-DAC3-1388-0084-94E71ECD5E95}"/>
              </a:ext>
            </a:extLst>
          </p:cNvPr>
          <p:cNvSpPr/>
          <p:nvPr/>
        </p:nvSpPr>
        <p:spPr>
          <a:xfrm>
            <a:off x="5405006"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3">
                    <a:lumMod val="50000"/>
                  </a:schemeClr>
                </a:solidFill>
                <a:latin typeface="+mj-lt"/>
              </a:rPr>
              <a:t>6</a:t>
            </a:r>
            <a:endParaRPr lang="vi-VN" sz="3600" dirty="0">
              <a:solidFill>
                <a:schemeClr val="accent3">
                  <a:lumMod val="50000"/>
                </a:schemeClr>
              </a:solidFill>
              <a:latin typeface="+mj-lt"/>
            </a:endParaRPr>
          </a:p>
        </p:txBody>
      </p:sp>
      <p:sp>
        <p:nvSpPr>
          <p:cNvPr id="34" name="PHẠM DUYÊN 15 - 9Slide.vn">
            <a:extLst>
              <a:ext uri="{FF2B5EF4-FFF2-40B4-BE49-F238E27FC236}">
                <a16:creationId xmlns:a16="http://schemas.microsoft.com/office/drawing/2014/main" id="{A4616AF3-B4C5-8162-1880-406E82D04BDC}"/>
              </a:ext>
            </a:extLst>
          </p:cNvPr>
          <p:cNvSpPr/>
          <p:nvPr/>
        </p:nvSpPr>
        <p:spPr>
          <a:xfrm>
            <a:off x="5277258"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5" name="PHẠM DUYÊN 16 - 9Slide.vn">
            <a:extLst>
              <a:ext uri="{FF2B5EF4-FFF2-40B4-BE49-F238E27FC236}">
                <a16:creationId xmlns:a16="http://schemas.microsoft.com/office/drawing/2014/main" id="{E5C8CF48-2D68-0474-67F9-0E4BDA9A98A1}"/>
              </a:ext>
            </a:extLst>
          </p:cNvPr>
          <p:cNvSpPr/>
          <p:nvPr/>
        </p:nvSpPr>
        <p:spPr>
          <a:xfrm>
            <a:off x="5405006"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346490"/>
                </a:solidFill>
                <a:latin typeface="+mj-lt"/>
              </a:rPr>
              <a:t>8</a:t>
            </a:r>
            <a:endParaRPr lang="vi-VN" sz="3600" dirty="0">
              <a:solidFill>
                <a:srgbClr val="346490"/>
              </a:solidFill>
              <a:latin typeface="+mj-lt"/>
            </a:endParaRPr>
          </a:p>
        </p:txBody>
      </p:sp>
      <p:sp>
        <p:nvSpPr>
          <p:cNvPr id="36" name="PHẠM DUYÊN 15 - 9Slide.vn">
            <a:extLst>
              <a:ext uri="{FF2B5EF4-FFF2-40B4-BE49-F238E27FC236}">
                <a16:creationId xmlns:a16="http://schemas.microsoft.com/office/drawing/2014/main" id="{1CFEDE12-EC3C-4D2E-5389-69075D3B03C9}"/>
              </a:ext>
            </a:extLst>
          </p:cNvPr>
          <p:cNvSpPr/>
          <p:nvPr/>
        </p:nvSpPr>
        <p:spPr>
          <a:xfrm>
            <a:off x="7430316"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7" name="PHẠM DUYÊN 16 - 9Slide.vn">
            <a:extLst>
              <a:ext uri="{FF2B5EF4-FFF2-40B4-BE49-F238E27FC236}">
                <a16:creationId xmlns:a16="http://schemas.microsoft.com/office/drawing/2014/main" id="{7DAB4499-96F8-F80E-3BF7-E25F1364D1F9}"/>
              </a:ext>
            </a:extLst>
          </p:cNvPr>
          <p:cNvSpPr/>
          <p:nvPr/>
        </p:nvSpPr>
        <p:spPr>
          <a:xfrm>
            <a:off x="7558064"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5"/>
                </a:solidFill>
                <a:latin typeface="+mj-lt"/>
              </a:rPr>
              <a:t>1 121</a:t>
            </a:r>
            <a:endParaRPr lang="vi-VN" sz="3600" dirty="0">
              <a:solidFill>
                <a:schemeClr val="accent5"/>
              </a:solidFill>
              <a:latin typeface="+mj-lt"/>
            </a:endParaRPr>
          </a:p>
        </p:txBody>
      </p:sp>
      <p:sp>
        <p:nvSpPr>
          <p:cNvPr id="38" name="PHẠM DUYÊN 15 - 9Slide.vn">
            <a:extLst>
              <a:ext uri="{FF2B5EF4-FFF2-40B4-BE49-F238E27FC236}">
                <a16:creationId xmlns:a16="http://schemas.microsoft.com/office/drawing/2014/main" id="{119E09AD-9F5A-D65F-0EF6-32B3624652F4}"/>
              </a:ext>
            </a:extLst>
          </p:cNvPr>
          <p:cNvSpPr/>
          <p:nvPr/>
        </p:nvSpPr>
        <p:spPr>
          <a:xfrm>
            <a:off x="7430316"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9" name="PHẠM DUYÊN 16 - 9Slide.vn">
            <a:extLst>
              <a:ext uri="{FF2B5EF4-FFF2-40B4-BE49-F238E27FC236}">
                <a16:creationId xmlns:a16="http://schemas.microsoft.com/office/drawing/2014/main" id="{592D74AE-7C6A-024F-2560-6B37C409876B}"/>
              </a:ext>
            </a:extLst>
          </p:cNvPr>
          <p:cNvSpPr/>
          <p:nvPr/>
        </p:nvSpPr>
        <p:spPr>
          <a:xfrm>
            <a:off x="7558064"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5"/>
                </a:solidFill>
                <a:latin typeface="+mj-lt"/>
              </a:rPr>
              <a:t>520</a:t>
            </a:r>
            <a:endParaRPr lang="vi-VN" sz="3600" dirty="0">
              <a:solidFill>
                <a:schemeClr val="accent5"/>
              </a:solidFill>
              <a:latin typeface="+mj-lt"/>
            </a:endParaRPr>
          </a:p>
        </p:txBody>
      </p:sp>
      <p:sp>
        <p:nvSpPr>
          <p:cNvPr id="40" name="PHẠM DUYÊN 15 - 9Slide.vn">
            <a:extLst>
              <a:ext uri="{FF2B5EF4-FFF2-40B4-BE49-F238E27FC236}">
                <a16:creationId xmlns:a16="http://schemas.microsoft.com/office/drawing/2014/main" id="{E9301781-6065-67C1-018D-535733765E72}"/>
              </a:ext>
            </a:extLst>
          </p:cNvPr>
          <p:cNvSpPr/>
          <p:nvPr/>
        </p:nvSpPr>
        <p:spPr>
          <a:xfrm>
            <a:off x="9583374"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41" name="PHẠM DUYÊN 16 - 9Slide.vn">
            <a:extLst>
              <a:ext uri="{FF2B5EF4-FFF2-40B4-BE49-F238E27FC236}">
                <a16:creationId xmlns:a16="http://schemas.microsoft.com/office/drawing/2014/main" id="{2CDE39E2-25FC-1854-1151-5A0FCAF8BB61}"/>
              </a:ext>
            </a:extLst>
          </p:cNvPr>
          <p:cNvSpPr/>
          <p:nvPr/>
        </p:nvSpPr>
        <p:spPr>
          <a:xfrm>
            <a:off x="9711122"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7030A0"/>
                </a:solidFill>
                <a:latin typeface="+mj-lt"/>
              </a:rPr>
              <a:t>3</a:t>
            </a:r>
            <a:endParaRPr lang="vi-VN" sz="3600" dirty="0">
              <a:solidFill>
                <a:srgbClr val="7030A0"/>
              </a:solidFill>
              <a:latin typeface="+mj-lt"/>
            </a:endParaRPr>
          </a:p>
        </p:txBody>
      </p:sp>
      <p:sp>
        <p:nvSpPr>
          <p:cNvPr id="42" name="PHẠM DUYÊN 15 - 9Slide.vn">
            <a:extLst>
              <a:ext uri="{FF2B5EF4-FFF2-40B4-BE49-F238E27FC236}">
                <a16:creationId xmlns:a16="http://schemas.microsoft.com/office/drawing/2014/main" id="{337C334B-3249-4AD1-D3DC-F5F2156FDE4A}"/>
              </a:ext>
            </a:extLst>
          </p:cNvPr>
          <p:cNvSpPr/>
          <p:nvPr/>
        </p:nvSpPr>
        <p:spPr>
          <a:xfrm>
            <a:off x="9583374"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43" name="PHẠM DUYÊN 16 - 9Slide.vn">
            <a:extLst>
              <a:ext uri="{FF2B5EF4-FFF2-40B4-BE49-F238E27FC236}">
                <a16:creationId xmlns:a16="http://schemas.microsoft.com/office/drawing/2014/main" id="{886D33AA-731D-01F9-4F7C-C69F35B546FF}"/>
              </a:ext>
            </a:extLst>
          </p:cNvPr>
          <p:cNvSpPr/>
          <p:nvPr/>
        </p:nvSpPr>
        <p:spPr>
          <a:xfrm>
            <a:off x="9711122"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7030A0"/>
                </a:solidFill>
                <a:latin typeface="+mj-lt"/>
              </a:rPr>
              <a:t>3</a:t>
            </a:r>
            <a:endParaRPr lang="vi-VN" sz="3600" dirty="0">
              <a:solidFill>
                <a:srgbClr val="7030A0"/>
              </a:solidFill>
              <a:latin typeface="+mj-lt"/>
            </a:endParaRPr>
          </a:p>
        </p:txBody>
      </p:sp>
    </p:spTree>
    <p:extLst>
      <p:ext uri="{BB962C8B-B14F-4D97-AF65-F5344CB8AC3E}">
        <p14:creationId xmlns:p14="http://schemas.microsoft.com/office/powerpoint/2010/main" val="191514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1500"/>
                                        <p:tgtEl>
                                          <p:spTgt spid="27"/>
                                        </p:tgtEl>
                                        <p:attrNameLst>
                                          <p:attrName>ppt_x</p:attrName>
                                        </p:attrNameLst>
                                      </p:cBhvr>
                                      <p:tavLst>
                                        <p:tav tm="0">
                                          <p:val>
                                            <p:strVal val="#ppt_x+#ppt_w*1.125000"/>
                                          </p:val>
                                        </p:tav>
                                        <p:tav tm="100000">
                                          <p:val>
                                            <p:strVal val="#ppt_x"/>
                                          </p:val>
                                        </p:tav>
                                      </p:tavLst>
                                    </p:anim>
                                    <p:animEffect transition="in" filter="wipe(left)">
                                      <p:cBhvr>
                                        <p:cTn id="55" dur="1500"/>
                                        <p:tgtEl>
                                          <p:spTgt spid="27"/>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500"/>
                                        <p:tgtEl>
                                          <p:spTgt spid="26"/>
                                        </p:tgtEl>
                                        <p:attrNameLst>
                                          <p:attrName>ppt_x</p:attrName>
                                        </p:attrNameLst>
                                      </p:cBhvr>
                                      <p:tavLst>
                                        <p:tav tm="0">
                                          <p:val>
                                            <p:strVal val="#ppt_x+#ppt_w*1.125000"/>
                                          </p:val>
                                        </p:tav>
                                        <p:tav tm="100000">
                                          <p:val>
                                            <p:strVal val="#ppt_x"/>
                                          </p:val>
                                        </p:tav>
                                      </p:tavLst>
                                    </p:anim>
                                    <p:animEffect transition="in" filter="wipe(left)">
                                      <p:cBhvr>
                                        <p:cTn id="59" dur="1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500"/>
                                        <p:tgtEl>
                                          <p:spTgt spid="33"/>
                                        </p:tgtEl>
                                        <p:attrNameLst>
                                          <p:attrName>ppt_x</p:attrName>
                                        </p:attrNameLst>
                                      </p:cBhvr>
                                      <p:tavLst>
                                        <p:tav tm="0">
                                          <p:val>
                                            <p:strVal val="#ppt_x+#ppt_w*1.125000"/>
                                          </p:val>
                                        </p:tav>
                                        <p:tav tm="100000">
                                          <p:val>
                                            <p:strVal val="#ppt_x"/>
                                          </p:val>
                                        </p:tav>
                                      </p:tavLst>
                                    </p:anim>
                                    <p:animEffect transition="in" filter="wipe(left)">
                                      <p:cBhvr>
                                        <p:cTn id="65" dur="1500"/>
                                        <p:tgtEl>
                                          <p:spTgt spid="33"/>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1500"/>
                                        <p:tgtEl>
                                          <p:spTgt spid="32"/>
                                        </p:tgtEl>
                                        <p:attrNameLst>
                                          <p:attrName>ppt_x</p:attrName>
                                        </p:attrNameLst>
                                      </p:cBhvr>
                                      <p:tavLst>
                                        <p:tav tm="0">
                                          <p:val>
                                            <p:strVal val="#ppt_x+#ppt_w*1.125000"/>
                                          </p:val>
                                        </p:tav>
                                        <p:tav tm="100000">
                                          <p:val>
                                            <p:strVal val="#ppt_x"/>
                                          </p:val>
                                        </p:tav>
                                      </p:tavLst>
                                    </p:anim>
                                    <p:animEffect transition="in" filter="wipe(left)">
                                      <p:cBhvr>
                                        <p:cTn id="69" dur="1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2"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1500"/>
                                        <p:tgtEl>
                                          <p:spTgt spid="37"/>
                                        </p:tgtEl>
                                        <p:attrNameLst>
                                          <p:attrName>ppt_x</p:attrName>
                                        </p:attrNameLst>
                                      </p:cBhvr>
                                      <p:tavLst>
                                        <p:tav tm="0">
                                          <p:val>
                                            <p:strVal val="#ppt_x+#ppt_w*1.125000"/>
                                          </p:val>
                                        </p:tav>
                                        <p:tav tm="100000">
                                          <p:val>
                                            <p:strVal val="#ppt_x"/>
                                          </p:val>
                                        </p:tav>
                                      </p:tavLst>
                                    </p:anim>
                                    <p:animEffect transition="in" filter="wipe(left)">
                                      <p:cBhvr>
                                        <p:cTn id="75" dur="1500"/>
                                        <p:tgtEl>
                                          <p:spTgt spid="37"/>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1500"/>
                                        <p:tgtEl>
                                          <p:spTgt spid="36"/>
                                        </p:tgtEl>
                                        <p:attrNameLst>
                                          <p:attrName>ppt_x</p:attrName>
                                        </p:attrNameLst>
                                      </p:cBhvr>
                                      <p:tavLst>
                                        <p:tav tm="0">
                                          <p:val>
                                            <p:strVal val="#ppt_x+#ppt_w*1.125000"/>
                                          </p:val>
                                        </p:tav>
                                        <p:tav tm="100000">
                                          <p:val>
                                            <p:strVal val="#ppt_x"/>
                                          </p:val>
                                        </p:tav>
                                      </p:tavLst>
                                    </p:anim>
                                    <p:animEffect transition="in" filter="wipe(left)">
                                      <p:cBhvr>
                                        <p:cTn id="79" dur="1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2"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1500"/>
                                        <p:tgtEl>
                                          <p:spTgt spid="41"/>
                                        </p:tgtEl>
                                        <p:attrNameLst>
                                          <p:attrName>ppt_x</p:attrName>
                                        </p:attrNameLst>
                                      </p:cBhvr>
                                      <p:tavLst>
                                        <p:tav tm="0">
                                          <p:val>
                                            <p:strVal val="#ppt_x+#ppt_w*1.125000"/>
                                          </p:val>
                                        </p:tav>
                                        <p:tav tm="100000">
                                          <p:val>
                                            <p:strVal val="#ppt_x"/>
                                          </p:val>
                                        </p:tav>
                                      </p:tavLst>
                                    </p:anim>
                                    <p:animEffect transition="in" filter="wipe(left)">
                                      <p:cBhvr>
                                        <p:cTn id="85" dur="1500"/>
                                        <p:tgtEl>
                                          <p:spTgt spid="41"/>
                                        </p:tgtEl>
                                      </p:cBhvr>
                                    </p:animEffect>
                                  </p:childTnLst>
                                </p:cTn>
                              </p:par>
                              <p:par>
                                <p:cTn id="86" presetID="12" presetClass="entr" presetSubtype="2"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additive="base">
                                        <p:cTn id="88" dur="1500"/>
                                        <p:tgtEl>
                                          <p:spTgt spid="40"/>
                                        </p:tgtEl>
                                        <p:attrNameLst>
                                          <p:attrName>ppt_x</p:attrName>
                                        </p:attrNameLst>
                                      </p:cBhvr>
                                      <p:tavLst>
                                        <p:tav tm="0">
                                          <p:val>
                                            <p:strVal val="#ppt_x+#ppt_w*1.125000"/>
                                          </p:val>
                                        </p:tav>
                                        <p:tav tm="100000">
                                          <p:val>
                                            <p:strVal val="#ppt_x"/>
                                          </p:val>
                                        </p:tav>
                                      </p:tavLst>
                                    </p:anim>
                                    <p:animEffect transition="in" filter="wipe(left)">
                                      <p:cBhvr>
                                        <p:cTn id="89" dur="1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1500"/>
                                        <p:tgtEl>
                                          <p:spTgt spid="31"/>
                                        </p:tgtEl>
                                        <p:attrNameLst>
                                          <p:attrName>ppt_x</p:attrName>
                                        </p:attrNameLst>
                                      </p:cBhvr>
                                      <p:tavLst>
                                        <p:tav tm="0">
                                          <p:val>
                                            <p:strVal val="#ppt_x+#ppt_w*1.125000"/>
                                          </p:val>
                                        </p:tav>
                                        <p:tav tm="100000">
                                          <p:val>
                                            <p:strVal val="#ppt_x"/>
                                          </p:val>
                                        </p:tav>
                                      </p:tavLst>
                                    </p:anim>
                                    <p:animEffect transition="in" filter="wipe(left)">
                                      <p:cBhvr>
                                        <p:cTn id="95" dur="1500"/>
                                        <p:tgtEl>
                                          <p:spTgt spid="31"/>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1500"/>
                                        <p:tgtEl>
                                          <p:spTgt spid="30"/>
                                        </p:tgtEl>
                                        <p:attrNameLst>
                                          <p:attrName>ppt_x</p:attrName>
                                        </p:attrNameLst>
                                      </p:cBhvr>
                                      <p:tavLst>
                                        <p:tav tm="0">
                                          <p:val>
                                            <p:strVal val="#ppt_x+#ppt_w*1.125000"/>
                                          </p:val>
                                        </p:tav>
                                        <p:tav tm="100000">
                                          <p:val>
                                            <p:strVal val="#ppt_x"/>
                                          </p:val>
                                        </p:tav>
                                      </p:tavLst>
                                    </p:anim>
                                    <p:animEffect transition="in" filter="wipe(left)">
                                      <p:cBhvr>
                                        <p:cTn id="99" dur="1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2"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1500"/>
                                        <p:tgtEl>
                                          <p:spTgt spid="35"/>
                                        </p:tgtEl>
                                        <p:attrNameLst>
                                          <p:attrName>ppt_x</p:attrName>
                                        </p:attrNameLst>
                                      </p:cBhvr>
                                      <p:tavLst>
                                        <p:tav tm="0">
                                          <p:val>
                                            <p:strVal val="#ppt_x+#ppt_w*1.125000"/>
                                          </p:val>
                                        </p:tav>
                                        <p:tav tm="100000">
                                          <p:val>
                                            <p:strVal val="#ppt_x"/>
                                          </p:val>
                                        </p:tav>
                                      </p:tavLst>
                                    </p:anim>
                                    <p:animEffect transition="in" filter="wipe(left)">
                                      <p:cBhvr>
                                        <p:cTn id="105" dur="1500"/>
                                        <p:tgtEl>
                                          <p:spTgt spid="35"/>
                                        </p:tgtEl>
                                      </p:cBhvr>
                                    </p:animEffect>
                                  </p:childTnLst>
                                </p:cTn>
                              </p:par>
                              <p:par>
                                <p:cTn id="106" presetID="12" presetClass="entr" presetSubtype="2"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1500"/>
                                        <p:tgtEl>
                                          <p:spTgt spid="34"/>
                                        </p:tgtEl>
                                        <p:attrNameLst>
                                          <p:attrName>ppt_x</p:attrName>
                                        </p:attrNameLst>
                                      </p:cBhvr>
                                      <p:tavLst>
                                        <p:tav tm="0">
                                          <p:val>
                                            <p:strVal val="#ppt_x+#ppt_w*1.125000"/>
                                          </p:val>
                                        </p:tav>
                                        <p:tav tm="100000">
                                          <p:val>
                                            <p:strVal val="#ppt_x"/>
                                          </p:val>
                                        </p:tav>
                                      </p:tavLst>
                                    </p:anim>
                                    <p:animEffect transition="in" filter="wipe(left)">
                                      <p:cBhvr>
                                        <p:cTn id="109" dur="1500"/>
                                        <p:tgtEl>
                                          <p:spTgt spid="34"/>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2"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additive="base">
                                        <p:cTn id="114" dur="1500"/>
                                        <p:tgtEl>
                                          <p:spTgt spid="39"/>
                                        </p:tgtEl>
                                        <p:attrNameLst>
                                          <p:attrName>ppt_x</p:attrName>
                                        </p:attrNameLst>
                                      </p:cBhvr>
                                      <p:tavLst>
                                        <p:tav tm="0">
                                          <p:val>
                                            <p:strVal val="#ppt_x+#ppt_w*1.125000"/>
                                          </p:val>
                                        </p:tav>
                                        <p:tav tm="100000">
                                          <p:val>
                                            <p:strVal val="#ppt_x"/>
                                          </p:val>
                                        </p:tav>
                                      </p:tavLst>
                                    </p:anim>
                                    <p:animEffect transition="in" filter="wipe(left)">
                                      <p:cBhvr>
                                        <p:cTn id="115" dur="1500"/>
                                        <p:tgtEl>
                                          <p:spTgt spid="39"/>
                                        </p:tgtEl>
                                      </p:cBhvr>
                                    </p:animEffect>
                                  </p:childTnLst>
                                </p:cTn>
                              </p:par>
                              <p:par>
                                <p:cTn id="116" presetID="12" presetClass="entr" presetSubtype="2"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additive="base">
                                        <p:cTn id="118" dur="1500"/>
                                        <p:tgtEl>
                                          <p:spTgt spid="38"/>
                                        </p:tgtEl>
                                        <p:attrNameLst>
                                          <p:attrName>ppt_x</p:attrName>
                                        </p:attrNameLst>
                                      </p:cBhvr>
                                      <p:tavLst>
                                        <p:tav tm="0">
                                          <p:val>
                                            <p:strVal val="#ppt_x+#ppt_w*1.125000"/>
                                          </p:val>
                                        </p:tav>
                                        <p:tav tm="100000">
                                          <p:val>
                                            <p:strVal val="#ppt_x"/>
                                          </p:val>
                                        </p:tav>
                                      </p:tavLst>
                                    </p:anim>
                                    <p:animEffect transition="in" filter="wipe(left)">
                                      <p:cBhvr>
                                        <p:cTn id="119" dur="1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2" fill="hold" grpId="0" nodeType="clickEffect">
                                  <p:stCondLst>
                                    <p:cond delay="0"/>
                                  </p:stCondLst>
                                  <p:childTnLst>
                                    <p:set>
                                      <p:cBhvr>
                                        <p:cTn id="123" dur="1" fill="hold">
                                          <p:stCondLst>
                                            <p:cond delay="0"/>
                                          </p:stCondLst>
                                        </p:cTn>
                                        <p:tgtEl>
                                          <p:spTgt spid="43"/>
                                        </p:tgtEl>
                                        <p:attrNameLst>
                                          <p:attrName>style.visibility</p:attrName>
                                        </p:attrNameLst>
                                      </p:cBhvr>
                                      <p:to>
                                        <p:strVal val="visible"/>
                                      </p:to>
                                    </p:set>
                                    <p:anim calcmode="lin" valueType="num">
                                      <p:cBhvr additive="base">
                                        <p:cTn id="124" dur="1500"/>
                                        <p:tgtEl>
                                          <p:spTgt spid="43"/>
                                        </p:tgtEl>
                                        <p:attrNameLst>
                                          <p:attrName>ppt_x</p:attrName>
                                        </p:attrNameLst>
                                      </p:cBhvr>
                                      <p:tavLst>
                                        <p:tav tm="0">
                                          <p:val>
                                            <p:strVal val="#ppt_x+#ppt_w*1.125000"/>
                                          </p:val>
                                        </p:tav>
                                        <p:tav tm="100000">
                                          <p:val>
                                            <p:strVal val="#ppt_x"/>
                                          </p:val>
                                        </p:tav>
                                      </p:tavLst>
                                    </p:anim>
                                    <p:animEffect transition="in" filter="wipe(left)">
                                      <p:cBhvr>
                                        <p:cTn id="125" dur="1500"/>
                                        <p:tgtEl>
                                          <p:spTgt spid="43"/>
                                        </p:tgtEl>
                                      </p:cBhvr>
                                    </p:animEffect>
                                  </p:childTnLst>
                                </p:cTn>
                              </p:par>
                              <p:par>
                                <p:cTn id="126" presetID="12" presetClass="entr" presetSubtype="2"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1500"/>
                                        <p:tgtEl>
                                          <p:spTgt spid="42"/>
                                        </p:tgtEl>
                                        <p:attrNameLst>
                                          <p:attrName>ppt_x</p:attrName>
                                        </p:attrNameLst>
                                      </p:cBhvr>
                                      <p:tavLst>
                                        <p:tav tm="0">
                                          <p:val>
                                            <p:strVal val="#ppt_x+#ppt_w*1.125000"/>
                                          </p:val>
                                        </p:tav>
                                        <p:tav tm="100000">
                                          <p:val>
                                            <p:strVal val="#ppt_x"/>
                                          </p:val>
                                        </p:tav>
                                      </p:tavLst>
                                    </p:anim>
                                    <p:animEffect transition="in" filter="wipe(left)">
                                      <p:cBhvr>
                                        <p:cTn id="129"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a16="http://schemas.microsoft.com/office/drawing/2014/main" id="{2DAE8FDB-9252-5FB4-F317-CAD30A84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670134"/>
            <a:ext cx="7569200" cy="3444666"/>
          </a:xfrm>
          <a:prstGeom prst="roundRect">
            <a:avLst>
              <a:gd name="adj" fmla="val 10889"/>
            </a:avLst>
          </a:prstGeom>
          <a:effectLst>
            <a:softEdge rad="31750"/>
          </a:effectLst>
        </p:spPr>
      </p:pic>
      <p:sp>
        <p:nvSpPr>
          <p:cNvPr id="9" name="PHẠM DUYÊN 3 - 9Slide.vn">
            <a:extLst>
              <a:ext uri="{FF2B5EF4-FFF2-40B4-BE49-F238E27FC236}">
                <a16:creationId xmlns:a16="http://schemas.microsoft.com/office/drawing/2014/main" id="{C0577C86-A006-6AEE-30DA-B90815E31C73}"/>
              </a:ext>
            </a:extLst>
          </p:cNvPr>
          <p:cNvSpPr txBox="1"/>
          <p:nvPr/>
        </p:nvSpPr>
        <p:spPr>
          <a:xfrm>
            <a:off x="1041400" y="4114800"/>
            <a:ext cx="10134600" cy="2123658"/>
          </a:xfrm>
          <a:prstGeom prst="rect">
            <a:avLst/>
          </a:prstGeom>
          <a:noFill/>
        </p:spPr>
        <p:txBody>
          <a:bodyPr wrap="square" rtlCol="0">
            <a:spAutoFit/>
          </a:bodyPr>
          <a:lstStyle>
            <a:defPPr>
              <a:defRPr lang="en-US"/>
            </a:defPPr>
            <a:lvl1pPr>
              <a:defRPr sz="4400" spc="-60"/>
            </a:lvl1pPr>
          </a:lstStyle>
          <a:p>
            <a:pPr algn="just"/>
            <a:r>
              <a:rPr lang="vi-VN" sz="3300" spc="-20" dirty="0">
                <a:solidFill>
                  <a:schemeClr val="tx1">
                    <a:lumMod val="75000"/>
                    <a:lumOff val="25000"/>
                  </a:schemeClr>
                </a:solidFill>
                <a:latin typeface="Times New Roman" panose="02020603050405020304" pitchFamily="18" charset="0"/>
                <a:cs typeface="Times New Roman" panose="02020603050405020304" pitchFamily="18" charset="0"/>
              </a:rPr>
              <a:t>Đội quân của tướng Cao Lỗ có 6 308 người. Tướng quân muốn chia số người ấy thành các nhóm nhỏ, mỗi nhóm 7 người. Hỏi có thể chia thành bao nhiêu nhóm và còn dư mấy người?</a:t>
            </a:r>
            <a:endParaRPr lang="en-US" sz="3300" spc="-2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55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anim calcmode="lin" valueType="num">
                                      <p:cBhvr>
                                        <p:cTn id="15" dur="1250" fill="hold"/>
                                        <p:tgtEl>
                                          <p:spTgt spid="9"/>
                                        </p:tgtEl>
                                        <p:attrNameLst>
                                          <p:attrName>ppt_x</p:attrName>
                                        </p:attrNameLst>
                                      </p:cBhvr>
                                      <p:tavLst>
                                        <p:tav tm="0">
                                          <p:val>
                                            <p:strVal val="#ppt_x"/>
                                          </p:val>
                                        </p:tav>
                                        <p:tav tm="100000">
                                          <p:val>
                                            <p:strVal val="#ppt_x"/>
                                          </p:val>
                                        </p:tav>
                                      </p:tavLst>
                                    </p:anim>
                                    <p:anim calcmode="lin" valueType="num">
                                      <p:cBhvr>
                                        <p:cTn id="16"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ẠM DUYÊN 1 - 9Slide.vn">
            <a:extLst>
              <a:ext uri="{FF2B5EF4-FFF2-40B4-BE49-F238E27FC236}">
                <a16:creationId xmlns:a16="http://schemas.microsoft.com/office/drawing/2014/main" id="{2DAE8FDB-9252-5FB4-F317-CAD30A8420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085" y="3222076"/>
            <a:ext cx="6103258" cy="2777532"/>
          </a:xfrm>
          <a:prstGeom prst="roundRect">
            <a:avLst>
              <a:gd name="adj" fmla="val 10889"/>
            </a:avLst>
          </a:prstGeom>
          <a:effectLst>
            <a:softEdge rad="31750"/>
          </a:effectLst>
        </p:spPr>
      </p:pic>
      <p:grpSp>
        <p:nvGrpSpPr>
          <p:cNvPr id="2" name="PHẠM DUYÊN 2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sp>
        <p:nvSpPr>
          <p:cNvPr id="9" name="PHẠM DUYÊN 3 - 9Slide.vn">
            <a:extLst>
              <a:ext uri="{FF2B5EF4-FFF2-40B4-BE49-F238E27FC236}">
                <a16:creationId xmlns:a16="http://schemas.microsoft.com/office/drawing/2014/main" id="{C0577C86-A006-6AEE-30DA-B90815E31C73}"/>
              </a:ext>
            </a:extLst>
          </p:cNvPr>
          <p:cNvSpPr txBox="1"/>
          <p:nvPr/>
        </p:nvSpPr>
        <p:spPr>
          <a:xfrm>
            <a:off x="1414398" y="607896"/>
            <a:ext cx="10134600" cy="2123658"/>
          </a:xfrm>
          <a:prstGeom prst="rect">
            <a:avLst/>
          </a:prstGeom>
          <a:noFill/>
        </p:spPr>
        <p:txBody>
          <a:bodyPr wrap="square" rtlCol="0">
            <a:spAutoFit/>
          </a:bodyPr>
          <a:lstStyle>
            <a:defPPr>
              <a:defRPr lang="en-US"/>
            </a:defPPr>
            <a:lvl1pPr>
              <a:defRPr sz="4400" spc="-60"/>
            </a:lvl1pPr>
          </a:lstStyle>
          <a:p>
            <a:pPr algn="just"/>
            <a:r>
              <a:rPr lang="vi-VN" sz="3300" spc="-20">
                <a:solidFill>
                  <a:schemeClr val="tx1">
                    <a:lumMod val="75000"/>
                    <a:lumOff val="25000"/>
                  </a:schemeClr>
                </a:solidFill>
                <a:latin typeface="Times New Roman" panose="02020603050405020304" pitchFamily="18" charset="0"/>
                <a:cs typeface="Times New Roman" panose="02020603050405020304" pitchFamily="18" charset="0"/>
              </a:rPr>
              <a:t>Đội quân của tướng Cao Lỗ </a:t>
            </a:r>
            <a:r>
              <a:rPr lang="vi-VN" sz="3300" spc="-20">
                <a:solidFill>
                  <a:schemeClr val="accent5">
                    <a:lumMod val="75000"/>
                  </a:schemeClr>
                </a:solidFill>
                <a:latin typeface="Times New Roman" panose="02020603050405020304" pitchFamily="18" charset="0"/>
                <a:cs typeface="Times New Roman" panose="02020603050405020304" pitchFamily="18" charset="0"/>
              </a:rPr>
              <a:t>có 6 308 người</a:t>
            </a:r>
            <a:r>
              <a:rPr lang="vi-VN" sz="3300" spc="-20">
                <a:solidFill>
                  <a:schemeClr val="tx1">
                    <a:lumMod val="75000"/>
                    <a:lumOff val="25000"/>
                  </a:schemeClr>
                </a:solidFill>
                <a:latin typeface="Times New Roman" panose="02020603050405020304" pitchFamily="18" charset="0"/>
                <a:cs typeface="Times New Roman" panose="02020603050405020304" pitchFamily="18" charset="0"/>
              </a:rPr>
              <a:t>. Tướng quân muốn chia số người ấy thành các nhóm nhỏ, </a:t>
            </a:r>
            <a:r>
              <a:rPr lang="vi-VN" sz="3300" spc="-20">
                <a:solidFill>
                  <a:schemeClr val="accent5">
                    <a:lumMod val="75000"/>
                  </a:schemeClr>
                </a:solidFill>
                <a:latin typeface="Times New Roman" panose="02020603050405020304" pitchFamily="18" charset="0"/>
                <a:cs typeface="Times New Roman" panose="02020603050405020304" pitchFamily="18" charset="0"/>
              </a:rPr>
              <a:t>mỗi nhóm 7 người</a:t>
            </a:r>
            <a:r>
              <a:rPr lang="vi-VN" sz="3300" spc="-20">
                <a:solidFill>
                  <a:schemeClr val="tx1">
                    <a:lumMod val="75000"/>
                    <a:lumOff val="25000"/>
                  </a:schemeClr>
                </a:solidFill>
                <a:latin typeface="Times New Roman" panose="02020603050405020304" pitchFamily="18" charset="0"/>
                <a:cs typeface="Times New Roman" panose="02020603050405020304" pitchFamily="18" charset="0"/>
              </a:rPr>
              <a:t>. Hỏi có thể chia thành bao nhiêu nhóm và còn dư mấy người?</a:t>
            </a:r>
            <a:endParaRPr lang="en-US" sz="3300" spc="-2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 name="PHẠM DUYÊN 4 - 9Slide.vn">
            <a:extLst>
              <a:ext uri="{FF2B5EF4-FFF2-40B4-BE49-F238E27FC236}">
                <a16:creationId xmlns:a16="http://schemas.microsoft.com/office/drawing/2014/main" id="{C70EC1E5-6350-4A9D-742E-48B2220CC9E4}"/>
              </a:ext>
            </a:extLst>
          </p:cNvPr>
          <p:cNvSpPr txBox="1">
            <a:spLocks noChangeAspect="1"/>
          </p:cNvSpPr>
          <p:nvPr>
            <p:custDataLst>
              <p:tags r:id="rId1"/>
            </p:custDataLst>
          </p:nvPr>
        </p:nvSpPr>
        <p:spPr>
          <a:xfrm>
            <a:off x="609600" y="4000019"/>
            <a:ext cx="1894765" cy="715089"/>
          </a:xfrm>
          <a:prstGeom prst="roundRect">
            <a:avLst/>
          </a:prstGeom>
          <a:solidFill>
            <a:scrgbClr r="0" g="0" b="0">
              <a:alpha val="0"/>
            </a:scrgbClr>
          </a:solidFill>
        </p:spPr>
        <p:txBody>
          <a:bodyPr wrap="square" rtlCol="0">
            <a:spAutoFit/>
          </a:bodyPr>
          <a:lstStyle/>
          <a:p>
            <a:r>
              <a:rPr lang="en-US" sz="3600" b="1">
                <a:solidFill>
                  <a:srgbClr val="284D6E"/>
                </a:solidFill>
                <a:latin typeface="Times New Roman" panose="02020603050405020304" pitchFamily="18" charset="0"/>
                <a:cs typeface="Times New Roman" panose="02020603050405020304" pitchFamily="18" charset="0"/>
              </a:rPr>
              <a:t>7</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người:</a:t>
            </a:r>
            <a:endParaRPr lang="vi-VN" sz="36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PHẠM DUYÊN 5 - 9Slide.vn">
            <a:extLst>
              <a:ext uri="{FF2B5EF4-FFF2-40B4-BE49-F238E27FC236}">
                <a16:creationId xmlns:a16="http://schemas.microsoft.com/office/drawing/2014/main" id="{AABD2E96-D095-B11C-C242-1CBDB6AF45BF}"/>
              </a:ext>
            </a:extLst>
          </p:cNvPr>
          <p:cNvSpPr txBox="1"/>
          <p:nvPr/>
        </p:nvSpPr>
        <p:spPr>
          <a:xfrm>
            <a:off x="1600200" y="3151971"/>
            <a:ext cx="1633781" cy="646331"/>
          </a:xfrm>
          <a:prstGeom prst="rect">
            <a:avLst/>
          </a:prstGeom>
          <a:noFill/>
        </p:spPr>
        <p:txBody>
          <a:bodyPr wrap="none" rtlCol="0">
            <a:spAutoFit/>
          </a:bodyPr>
          <a:lstStyle/>
          <a:p>
            <a:r>
              <a:rPr lang="en-US" sz="3600" u="sng">
                <a:solidFill>
                  <a:srgbClr val="A54C26"/>
                </a:solidFill>
                <a:latin typeface="Times New Roman" panose="02020603050405020304" pitchFamily="18" charset="0"/>
                <a:cs typeface="Times New Roman" panose="02020603050405020304" pitchFamily="18" charset="0"/>
              </a:rPr>
              <a:t>Tóm tắt</a:t>
            </a:r>
          </a:p>
        </p:txBody>
      </p:sp>
      <p:sp>
        <p:nvSpPr>
          <p:cNvPr id="11" name="PHẠM DUYÊN 6 - 9Slide.vn">
            <a:extLst>
              <a:ext uri="{FF2B5EF4-FFF2-40B4-BE49-F238E27FC236}">
                <a16:creationId xmlns:a16="http://schemas.microsoft.com/office/drawing/2014/main" id="{DC8D7A35-CB41-E439-DE47-5B2309C27A88}"/>
              </a:ext>
            </a:extLst>
          </p:cNvPr>
          <p:cNvSpPr txBox="1">
            <a:spLocks noChangeAspect="1"/>
          </p:cNvSpPr>
          <p:nvPr>
            <p:custDataLst>
              <p:tags r:id="rId2"/>
            </p:custDataLst>
          </p:nvPr>
        </p:nvSpPr>
        <p:spPr>
          <a:xfrm>
            <a:off x="2339581" y="4000019"/>
            <a:ext cx="2842019" cy="715089"/>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Times New Roman" panose="02020603050405020304" pitchFamily="18" charset="0"/>
                <a:cs typeface="Times New Roman" panose="02020603050405020304" pitchFamily="18" charset="0"/>
              </a:rPr>
              <a:t>1</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nhóm</a:t>
            </a:r>
          </a:p>
        </p:txBody>
      </p:sp>
      <p:sp>
        <p:nvSpPr>
          <p:cNvPr id="12" name="PHẠM DUYÊN 7 - 9Slide.vn">
            <a:extLst>
              <a:ext uri="{FF2B5EF4-FFF2-40B4-BE49-F238E27FC236}">
                <a16:creationId xmlns:a16="http://schemas.microsoft.com/office/drawing/2014/main" id="{67465D86-075F-50E1-5336-3222ACE73974}"/>
              </a:ext>
            </a:extLst>
          </p:cNvPr>
          <p:cNvSpPr txBox="1">
            <a:spLocks noChangeAspect="1"/>
          </p:cNvSpPr>
          <p:nvPr>
            <p:custDataLst>
              <p:tags r:id="rId3"/>
            </p:custDataLst>
          </p:nvPr>
        </p:nvSpPr>
        <p:spPr>
          <a:xfrm>
            <a:off x="609600" y="4683413"/>
            <a:ext cx="2971800" cy="715089"/>
          </a:xfrm>
          <a:prstGeom prst="roundRect">
            <a:avLst/>
          </a:prstGeom>
          <a:solidFill>
            <a:scrgbClr r="0" g="0" b="0">
              <a:alpha val="0"/>
            </a:scrgbClr>
          </a:solidFill>
        </p:spPr>
        <p:txBody>
          <a:bodyPr wrap="square" rtlCol="0">
            <a:spAutoFit/>
          </a:bodyPr>
          <a:lstStyle/>
          <a:p>
            <a:r>
              <a:rPr lang="en-US" sz="3600" b="1">
                <a:solidFill>
                  <a:srgbClr val="284D6E"/>
                </a:solidFill>
                <a:latin typeface="Times New Roman" panose="02020603050405020304" pitchFamily="18" charset="0"/>
                <a:cs typeface="Times New Roman" panose="02020603050405020304" pitchFamily="18" charset="0"/>
              </a:rPr>
              <a:t>6 308</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người:</a:t>
            </a:r>
            <a:endParaRPr lang="vi-VN" sz="36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PHẠM DUYÊN 8 - 9Slide.vn">
            <a:extLst>
              <a:ext uri="{FF2B5EF4-FFF2-40B4-BE49-F238E27FC236}">
                <a16:creationId xmlns:a16="http://schemas.microsoft.com/office/drawing/2014/main" id="{39C45B94-443A-0721-12C5-64471749D286}"/>
              </a:ext>
            </a:extLst>
          </p:cNvPr>
          <p:cNvSpPr txBox="1">
            <a:spLocks noChangeAspect="1"/>
          </p:cNvSpPr>
          <p:nvPr>
            <p:custDataLst>
              <p:tags r:id="rId4"/>
            </p:custDataLst>
          </p:nvPr>
        </p:nvSpPr>
        <p:spPr>
          <a:xfrm>
            <a:off x="3210380" y="4683413"/>
            <a:ext cx="2428420" cy="715089"/>
          </a:xfrm>
          <a:prstGeom prst="roundRect">
            <a:avLst/>
          </a:prstGeom>
          <a:solidFill>
            <a:scrgbClr r="0" g="0" b="0">
              <a:alpha val="0"/>
            </a:scrgbClr>
          </a:solidFill>
        </p:spPr>
        <p:txBody>
          <a:bodyPr wrap="square" rtlCol="0">
            <a:spAutoFit/>
          </a:bodyPr>
          <a:lstStyle/>
          <a:p>
            <a:r>
              <a:rPr lang="en-US" sz="3600" b="1">
                <a:solidFill>
                  <a:srgbClr val="D34911"/>
                </a:solidFill>
                <a:latin typeface="Times New Roman" panose="02020603050405020304" pitchFamily="18" charset="0"/>
                <a:cs typeface="Times New Roman" panose="02020603050405020304" pitchFamily="18" charset="0"/>
              </a:rPr>
              <a:t>...</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nhóm ?</a:t>
            </a:r>
          </a:p>
        </p:txBody>
      </p:sp>
    </p:spTree>
    <p:extLst>
      <p:ext uri="{BB962C8B-B14F-4D97-AF65-F5344CB8AC3E}">
        <p14:creationId xmlns:p14="http://schemas.microsoft.com/office/powerpoint/2010/main" val="195232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p:tgtEl>
                                          <p:spTgt spid="10"/>
                                        </p:tgtEl>
                                        <p:attrNameLst>
                                          <p:attrName>ppt_x</p:attrName>
                                        </p:attrNameLst>
                                      </p:cBhvr>
                                      <p:tavLst>
                                        <p:tav tm="0">
                                          <p:val>
                                            <p:strVal val="#ppt_x+#ppt_w*1.125000"/>
                                          </p:val>
                                        </p:tav>
                                        <p:tav tm="100000">
                                          <p:val>
                                            <p:strVal val="#ppt_x"/>
                                          </p:val>
                                        </p:tav>
                                      </p:tavLst>
                                    </p:anim>
                                    <p:animEffect transition="in" filter="wipe(left)">
                                      <p:cBhvr>
                                        <p:cTn id="8" dur="75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74F2E5F5-2330-A8F7-14AC-E552F6990016}"/>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DAB80-0D21-3085-7B17-10FFDF9C502B}"/>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BFA40C72-B6D0-12E8-A54B-182156F62188}"/>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4C376462-33D2-EBA9-B3A1-F14A3DD627B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C77D4C2D-6BBB-70AD-2AFE-5C1D1ABB0DB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sp>
        <p:nvSpPr>
          <p:cNvPr id="7" name="PHẠM DUYÊN 2 - 9Slide.vn">
            <a:extLst>
              <a:ext uri="{FF2B5EF4-FFF2-40B4-BE49-F238E27FC236}">
                <a16:creationId xmlns:a16="http://schemas.microsoft.com/office/drawing/2014/main" id="{A3237C5E-C56F-1763-0B50-6E96C2EBEF3A}"/>
              </a:ext>
            </a:extLst>
          </p:cNvPr>
          <p:cNvSpPr txBox="1">
            <a:spLocks noChangeAspect="1"/>
          </p:cNvSpPr>
          <p:nvPr>
            <p:custDataLst>
              <p:tags r:id="rId1"/>
            </p:custDataLst>
          </p:nvPr>
        </p:nvSpPr>
        <p:spPr>
          <a:xfrm>
            <a:off x="3886200" y="1483936"/>
            <a:ext cx="1894765" cy="715089"/>
          </a:xfrm>
          <a:prstGeom prst="roundRect">
            <a:avLst/>
          </a:prstGeom>
          <a:solidFill>
            <a:scrgbClr r="0" g="0" b="0">
              <a:alpha val="0"/>
            </a:scrgbClr>
          </a:solidFill>
        </p:spPr>
        <p:txBody>
          <a:bodyPr wrap="square" rtlCol="0">
            <a:spAutoFit/>
          </a:bodyPr>
          <a:lstStyle/>
          <a:p>
            <a:r>
              <a:rPr lang="en-US" sz="3600" b="1">
                <a:solidFill>
                  <a:srgbClr val="284D6E"/>
                </a:solidFill>
                <a:latin typeface="Times New Roman" panose="02020603050405020304" pitchFamily="18" charset="0"/>
                <a:cs typeface="Times New Roman" panose="02020603050405020304" pitchFamily="18" charset="0"/>
              </a:rPr>
              <a:t>7</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người:</a:t>
            </a:r>
            <a:endParaRPr lang="vi-VN" sz="36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PHẠM DUYÊN 3 - 9Slide.vn">
            <a:extLst>
              <a:ext uri="{FF2B5EF4-FFF2-40B4-BE49-F238E27FC236}">
                <a16:creationId xmlns:a16="http://schemas.microsoft.com/office/drawing/2014/main" id="{18335309-DD87-AA83-5175-D4FD0C4C0F80}"/>
              </a:ext>
            </a:extLst>
          </p:cNvPr>
          <p:cNvSpPr txBox="1"/>
          <p:nvPr/>
        </p:nvSpPr>
        <p:spPr>
          <a:xfrm>
            <a:off x="5189342" y="635888"/>
            <a:ext cx="1633781" cy="646331"/>
          </a:xfrm>
          <a:prstGeom prst="rect">
            <a:avLst/>
          </a:prstGeom>
          <a:noFill/>
        </p:spPr>
        <p:txBody>
          <a:bodyPr wrap="none" rtlCol="0">
            <a:spAutoFit/>
          </a:bodyPr>
          <a:lstStyle/>
          <a:p>
            <a:r>
              <a:rPr lang="en-US" sz="3600" u="sng">
                <a:solidFill>
                  <a:srgbClr val="A54C26"/>
                </a:solidFill>
                <a:latin typeface="Times New Roman" panose="02020603050405020304" pitchFamily="18" charset="0"/>
                <a:cs typeface="Times New Roman" panose="02020603050405020304" pitchFamily="18" charset="0"/>
              </a:rPr>
              <a:t>Tóm tắt</a:t>
            </a:r>
          </a:p>
        </p:txBody>
      </p:sp>
      <p:sp>
        <p:nvSpPr>
          <p:cNvPr id="9" name="PHẠM DUYÊN 4 - 9Slide.vn">
            <a:extLst>
              <a:ext uri="{FF2B5EF4-FFF2-40B4-BE49-F238E27FC236}">
                <a16:creationId xmlns:a16="http://schemas.microsoft.com/office/drawing/2014/main" id="{A45C5B68-BBEC-AD6A-E09E-2D1FDFC4C569}"/>
              </a:ext>
            </a:extLst>
          </p:cNvPr>
          <p:cNvSpPr txBox="1">
            <a:spLocks noChangeAspect="1"/>
          </p:cNvSpPr>
          <p:nvPr>
            <p:custDataLst>
              <p:tags r:id="rId2"/>
            </p:custDataLst>
          </p:nvPr>
        </p:nvSpPr>
        <p:spPr>
          <a:xfrm>
            <a:off x="5608440" y="1483936"/>
            <a:ext cx="2842019" cy="715089"/>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Times New Roman" panose="02020603050405020304" pitchFamily="18" charset="0"/>
                <a:cs typeface="Times New Roman" panose="02020603050405020304" pitchFamily="18" charset="0"/>
              </a:rPr>
              <a:t>1</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nhóm</a:t>
            </a:r>
          </a:p>
        </p:txBody>
      </p:sp>
      <p:sp>
        <p:nvSpPr>
          <p:cNvPr id="10" name="PHẠM DUYÊN 5 - 9Slide.vn">
            <a:extLst>
              <a:ext uri="{FF2B5EF4-FFF2-40B4-BE49-F238E27FC236}">
                <a16:creationId xmlns:a16="http://schemas.microsoft.com/office/drawing/2014/main" id="{52650FEF-49D6-A83D-58A6-9905949F8F93}"/>
              </a:ext>
            </a:extLst>
          </p:cNvPr>
          <p:cNvSpPr txBox="1">
            <a:spLocks noChangeAspect="1"/>
          </p:cNvSpPr>
          <p:nvPr>
            <p:custDataLst>
              <p:tags r:id="rId3"/>
            </p:custDataLst>
          </p:nvPr>
        </p:nvSpPr>
        <p:spPr>
          <a:xfrm>
            <a:off x="3886200" y="2167330"/>
            <a:ext cx="2971800" cy="715089"/>
          </a:xfrm>
          <a:prstGeom prst="roundRect">
            <a:avLst/>
          </a:prstGeom>
          <a:solidFill>
            <a:scrgbClr r="0" g="0" b="0">
              <a:alpha val="0"/>
            </a:scrgbClr>
          </a:solidFill>
        </p:spPr>
        <p:txBody>
          <a:bodyPr wrap="square" rtlCol="0">
            <a:spAutoFit/>
          </a:bodyPr>
          <a:lstStyle/>
          <a:p>
            <a:r>
              <a:rPr lang="en-US" sz="3600" b="1">
                <a:solidFill>
                  <a:srgbClr val="284D6E"/>
                </a:solidFill>
                <a:latin typeface="Times New Roman" panose="02020603050405020304" pitchFamily="18" charset="0"/>
                <a:cs typeface="Times New Roman" panose="02020603050405020304" pitchFamily="18" charset="0"/>
              </a:rPr>
              <a:t>6 308</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người:</a:t>
            </a:r>
            <a:endParaRPr lang="vi-VN" sz="36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1" name="PHẠM DUYÊN 6 - 9Slide.vn">
            <a:extLst>
              <a:ext uri="{FF2B5EF4-FFF2-40B4-BE49-F238E27FC236}">
                <a16:creationId xmlns:a16="http://schemas.microsoft.com/office/drawing/2014/main" id="{8EF6C8C4-FF9F-0292-BC89-394E707DB9A3}"/>
              </a:ext>
            </a:extLst>
          </p:cNvPr>
          <p:cNvSpPr txBox="1">
            <a:spLocks noChangeAspect="1"/>
          </p:cNvSpPr>
          <p:nvPr>
            <p:custDataLst>
              <p:tags r:id="rId4"/>
            </p:custDataLst>
          </p:nvPr>
        </p:nvSpPr>
        <p:spPr>
          <a:xfrm>
            <a:off x="6486980" y="2167330"/>
            <a:ext cx="2428420" cy="715089"/>
          </a:xfrm>
          <a:prstGeom prst="roundRect">
            <a:avLst/>
          </a:prstGeom>
          <a:solidFill>
            <a:scrgbClr r="0" g="0" b="0">
              <a:alpha val="0"/>
            </a:scrgbClr>
          </a:solidFill>
        </p:spPr>
        <p:txBody>
          <a:bodyPr wrap="square" rtlCol="0">
            <a:spAutoFit/>
          </a:bodyPr>
          <a:lstStyle/>
          <a:p>
            <a:r>
              <a:rPr lang="en-US" sz="3600" b="1">
                <a:solidFill>
                  <a:srgbClr val="D34911"/>
                </a:solidFill>
                <a:latin typeface="Times New Roman" panose="02020603050405020304" pitchFamily="18" charset="0"/>
                <a:cs typeface="Times New Roman" panose="02020603050405020304" pitchFamily="18" charset="0"/>
              </a:rPr>
              <a:t>...</a:t>
            </a:r>
            <a:r>
              <a:rPr lang="en-US" sz="3600" spc="-100">
                <a:solidFill>
                  <a:schemeClr val="tx1">
                    <a:lumMod val="75000"/>
                    <a:lumOff val="25000"/>
                  </a:schemeClr>
                </a:solidFill>
                <a:latin typeface="Times New Roman" panose="02020603050405020304" pitchFamily="18" charset="0"/>
                <a:cs typeface="Times New Roman" panose="02020603050405020304" pitchFamily="18" charset="0"/>
              </a:rPr>
              <a:t> nhóm ?</a:t>
            </a:r>
          </a:p>
        </p:txBody>
      </p:sp>
      <p:sp>
        <p:nvSpPr>
          <p:cNvPr id="17" name="PHẠM DUYÊN 7 - 9Slide.vn">
            <a:extLst>
              <a:ext uri="{FF2B5EF4-FFF2-40B4-BE49-F238E27FC236}">
                <a16:creationId xmlns:a16="http://schemas.microsoft.com/office/drawing/2014/main" id="{EB7842F8-449F-EC5E-4899-5FE5270B78B1}"/>
              </a:ext>
            </a:extLst>
          </p:cNvPr>
          <p:cNvSpPr>
            <a:spLocks/>
          </p:cNvSpPr>
          <p:nvPr/>
        </p:nvSpPr>
        <p:spPr>
          <a:xfrm>
            <a:off x="2012302" y="3751759"/>
            <a:ext cx="8167396" cy="2480202"/>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18" name="PHẠM DUYÊN 8 - 9Slide.vn">
            <a:extLst>
              <a:ext uri="{FF2B5EF4-FFF2-40B4-BE49-F238E27FC236}">
                <a16:creationId xmlns:a16="http://schemas.microsoft.com/office/drawing/2014/main" id="{08896DAC-795A-2C5B-DFBF-5B4F28E6C338}"/>
              </a:ext>
            </a:extLst>
          </p:cNvPr>
          <p:cNvSpPr txBox="1"/>
          <p:nvPr/>
        </p:nvSpPr>
        <p:spPr>
          <a:xfrm>
            <a:off x="2285098" y="4111987"/>
            <a:ext cx="158024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100">
                <a:solidFill>
                  <a:schemeClr val="tx1">
                    <a:lumMod val="75000"/>
                    <a:lumOff val="25000"/>
                  </a:schemeClr>
                </a:solidFill>
                <a:latin typeface="Times New Roman" panose="02020603050405020304" pitchFamily="18" charset="0"/>
                <a:cs typeface="Times New Roman" panose="02020603050405020304" pitchFamily="18" charset="0"/>
              </a:rPr>
              <a:t>Ta có:</a:t>
            </a:r>
          </a:p>
        </p:txBody>
      </p:sp>
      <mc:AlternateContent xmlns:mc="http://schemas.openxmlformats.org/markup-compatibility/2006" xmlns:a14="http://schemas.microsoft.com/office/drawing/2010/main">
        <mc:Choice Requires="a14">
          <p:sp>
            <p:nvSpPr>
              <p:cNvPr id="19" name="PHẠM DUYÊN 9 - 9Slide.vn">
                <a:extLst>
                  <a:ext uri="{FF2B5EF4-FFF2-40B4-BE49-F238E27FC236}">
                    <a16:creationId xmlns:a16="http://schemas.microsoft.com/office/drawing/2014/main" id="{8A014882-73E4-E85B-AB1D-DFF0DD8DA639}"/>
                  </a:ext>
                </a:extLst>
              </p:cNvPr>
              <p:cNvSpPr txBox="1"/>
              <p:nvPr/>
            </p:nvSpPr>
            <p:spPr>
              <a:xfrm>
                <a:off x="3639420" y="4142765"/>
                <a:ext cx="3276600" cy="584775"/>
              </a:xfrm>
              <a:prstGeom prst="rect">
                <a:avLst/>
              </a:prstGeom>
              <a:noFill/>
            </p:spPr>
            <p:txBody>
              <a:bodyPr wrap="square" rtlCol="0">
                <a:spAutoFit/>
              </a:bodyPr>
              <a:lstStyle/>
              <a:p>
                <a:r>
                  <a:rPr lang="en-US" sz="32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6 308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7 = </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     </a:t>
                </a:r>
                <a:endParaRPr lang="en-US" sz="3200" spc="-6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9" name="PHẠM DUYÊN 9 - 9Slide.vn">
                <a:extLst>
                  <a:ext uri="{FF2B5EF4-FFF2-40B4-BE49-F238E27FC236}">
                    <a16:creationId xmlns:a16="http://schemas.microsoft.com/office/drawing/2014/main" id="{8A014882-73E4-E85B-AB1D-DFF0DD8DA639}"/>
                  </a:ext>
                </a:extLst>
              </p:cNvPr>
              <p:cNvSpPr txBox="1">
                <a:spLocks noRot="1" noChangeAspect="1" noMove="1" noResize="1" noEditPoints="1" noAdjustHandles="1" noChangeArrowheads="1" noChangeShapeType="1" noTextEdit="1"/>
              </p:cNvSpPr>
              <p:nvPr/>
            </p:nvSpPr>
            <p:spPr>
              <a:xfrm>
                <a:off x="3639420" y="4142765"/>
                <a:ext cx="3276600" cy="584775"/>
              </a:xfrm>
              <a:prstGeom prst="rect">
                <a:avLst/>
              </a:prstGeom>
              <a:blipFill>
                <a:blip r:embed="rId6"/>
                <a:stretch>
                  <a:fillRect l="-4647" t="-14583" b="-32292"/>
                </a:stretch>
              </a:blipFill>
            </p:spPr>
            <p:txBody>
              <a:bodyPr/>
              <a:lstStyle/>
              <a:p>
                <a:r>
                  <a:rPr lang="en-US">
                    <a:noFill/>
                  </a:rPr>
                  <a:t> </a:t>
                </a:r>
              </a:p>
            </p:txBody>
          </p:sp>
        </mc:Fallback>
      </mc:AlternateContent>
      <p:grpSp>
        <p:nvGrpSpPr>
          <p:cNvPr id="20" name="PHẠM DUYÊN 10 - 9Slide.vn">
            <a:extLst>
              <a:ext uri="{FF2B5EF4-FFF2-40B4-BE49-F238E27FC236}">
                <a16:creationId xmlns:a16="http://schemas.microsoft.com/office/drawing/2014/main" id="{3EDC4947-9030-2207-8DC2-DDBE9EE1D641}"/>
              </a:ext>
            </a:extLst>
          </p:cNvPr>
          <p:cNvGrpSpPr/>
          <p:nvPr/>
        </p:nvGrpSpPr>
        <p:grpSpPr>
          <a:xfrm>
            <a:off x="5829148" y="4142765"/>
            <a:ext cx="856494" cy="584775"/>
            <a:chOff x="3782533" y="2882840"/>
            <a:chExt cx="856494" cy="584775"/>
          </a:xfrm>
        </p:grpSpPr>
        <p:sp>
          <p:nvSpPr>
            <p:cNvPr id="21" name="Rectangle: Rounded Corners 20">
              <a:extLst>
                <a:ext uri="{FF2B5EF4-FFF2-40B4-BE49-F238E27FC236}">
                  <a16:creationId xmlns:a16="http://schemas.microsoft.com/office/drawing/2014/main" id="{C15D5FEB-4F2D-5BB2-9A0F-089BE88DC248}"/>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2169EB7-9AF1-3B1F-5B3B-61AE503B8BCE}"/>
                </a:ext>
              </a:extLst>
            </p:cNvPr>
            <p:cNvSpPr txBox="1"/>
            <p:nvPr/>
          </p:nvSpPr>
          <p:spPr>
            <a:xfrm>
              <a:off x="3800253" y="2882840"/>
              <a:ext cx="821059" cy="584775"/>
            </a:xfrm>
            <a:prstGeom prst="rect">
              <a:avLst/>
            </a:prstGeom>
            <a:noFill/>
          </p:spPr>
          <p:txBody>
            <a:bodyPr wrap="non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901</a:t>
              </a:r>
            </a:p>
          </p:txBody>
        </p:sp>
      </p:grpSp>
      <p:sp>
        <p:nvSpPr>
          <p:cNvPr id="23" name="PHẠM DUYÊN 11 - 9Slide.vn">
            <a:extLst>
              <a:ext uri="{FF2B5EF4-FFF2-40B4-BE49-F238E27FC236}">
                <a16:creationId xmlns:a16="http://schemas.microsoft.com/office/drawing/2014/main" id="{757B863B-99FB-4632-B16E-123AFAB58E6D}"/>
              </a:ext>
            </a:extLst>
          </p:cNvPr>
          <p:cNvSpPr txBox="1"/>
          <p:nvPr/>
        </p:nvSpPr>
        <p:spPr>
          <a:xfrm>
            <a:off x="2285098" y="4866382"/>
            <a:ext cx="7620902" cy="1077218"/>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Vậy </a:t>
            </a:r>
            <a:r>
              <a:rPr lang="en-US" sz="3200" b="1" spc="-140">
                <a:solidFill>
                  <a:srgbClr val="284D6E"/>
                </a:solidFill>
                <a:latin typeface="Times New Roman" panose="02020603050405020304" pitchFamily="18" charset="0"/>
                <a:cs typeface="Times New Roman" panose="02020603050405020304" pitchFamily="18" charset="0"/>
              </a:rPr>
              <a:t>6 308</a:t>
            </a:r>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 người có thể chia thành </a:t>
            </a:r>
            <a:r>
              <a:rPr lang="en-US" sz="3200" spc="-140">
                <a:solidFill>
                  <a:srgbClr val="FF0000"/>
                </a:solidFill>
                <a:latin typeface="Times New Roman" panose="02020603050405020304" pitchFamily="18" charset="0"/>
                <a:cs typeface="Times New Roman" panose="02020603050405020304" pitchFamily="18" charset="0"/>
              </a:rPr>
              <a:t>901</a:t>
            </a:r>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 nhóm và còn dư </a:t>
            </a:r>
            <a:r>
              <a:rPr lang="en-US" sz="3200" spc="-140">
                <a:solidFill>
                  <a:srgbClr val="FF0000"/>
                </a:solidFill>
                <a:latin typeface="Times New Roman" panose="02020603050405020304" pitchFamily="18" charset="0"/>
                <a:cs typeface="Times New Roman" panose="02020603050405020304" pitchFamily="18" charset="0"/>
              </a:rPr>
              <a:t>1</a:t>
            </a:r>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 người.</a:t>
            </a:r>
            <a:endParaRPr lang="vi-VN" sz="32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PHẠM DUYÊN 13 - 9Slide.vn">
            <a:extLst>
              <a:ext uri="{FF2B5EF4-FFF2-40B4-BE49-F238E27FC236}">
                <a16:creationId xmlns:a16="http://schemas.microsoft.com/office/drawing/2014/main" id="{41C234DB-C151-7C99-B245-8BC6449360C4}"/>
              </a:ext>
            </a:extLst>
          </p:cNvPr>
          <p:cNvSpPr txBox="1"/>
          <p:nvPr/>
        </p:nvSpPr>
        <p:spPr>
          <a:xfrm>
            <a:off x="5142446" y="30112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latin typeface="Times New Roman" panose="02020603050405020304" pitchFamily="18" charset="0"/>
                <a:cs typeface="Times New Roman" panose="02020603050405020304" pitchFamily="18" charset="0"/>
              </a:rPr>
              <a:t>Bài giải</a:t>
            </a:r>
            <a:endParaRPr lang="vi-VN" u="sng">
              <a:solidFill>
                <a:srgbClr val="A54C26"/>
              </a:solidFill>
              <a:latin typeface="Times New Roman" panose="02020603050405020304" pitchFamily="18" charset="0"/>
              <a:cs typeface="Times New Roman" panose="02020603050405020304" pitchFamily="18" charset="0"/>
            </a:endParaRPr>
          </a:p>
        </p:txBody>
      </p:sp>
      <p:grpSp>
        <p:nvGrpSpPr>
          <p:cNvPr id="26" name="PHẠM DUYÊN 10 - 9Slide.vn">
            <a:extLst>
              <a:ext uri="{FF2B5EF4-FFF2-40B4-BE49-F238E27FC236}">
                <a16:creationId xmlns:a16="http://schemas.microsoft.com/office/drawing/2014/main" id="{274D5258-B241-A53E-CD54-3E9764ECEFE9}"/>
              </a:ext>
            </a:extLst>
          </p:cNvPr>
          <p:cNvGrpSpPr/>
          <p:nvPr/>
        </p:nvGrpSpPr>
        <p:grpSpPr>
          <a:xfrm>
            <a:off x="6741585" y="4142765"/>
            <a:ext cx="1192955" cy="584775"/>
            <a:chOff x="3614309" y="2882840"/>
            <a:chExt cx="1192955" cy="584775"/>
          </a:xfrm>
        </p:grpSpPr>
        <p:sp>
          <p:nvSpPr>
            <p:cNvPr id="27" name="Rectangle: Rounded Corners 26">
              <a:extLst>
                <a:ext uri="{FF2B5EF4-FFF2-40B4-BE49-F238E27FC236}">
                  <a16:creationId xmlns:a16="http://schemas.microsoft.com/office/drawing/2014/main" id="{38548A1C-6EDF-26E7-F799-8CF6DD62D84A}"/>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27FADB3-175D-539D-74F2-9A5257B8366E}"/>
                </a:ext>
              </a:extLst>
            </p:cNvPr>
            <p:cNvSpPr txBox="1"/>
            <p:nvPr/>
          </p:nvSpPr>
          <p:spPr>
            <a:xfrm>
              <a:off x="3614309" y="2882840"/>
              <a:ext cx="1192955" cy="584775"/>
            </a:xfrm>
            <a:prstGeom prst="rect">
              <a:avLst/>
            </a:prstGeom>
            <a:noFill/>
          </p:spPr>
          <p:txBody>
            <a:bodyPr wrap="non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(dư 1)</a:t>
              </a:r>
            </a:p>
          </p:txBody>
        </p:sp>
      </p:grpSp>
    </p:spTree>
    <p:extLst>
      <p:ext uri="{BB962C8B-B14F-4D97-AF65-F5344CB8AC3E}">
        <p14:creationId xmlns:p14="http://schemas.microsoft.com/office/powerpoint/2010/main" val="128630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p:tgtEl>
                                          <p:spTgt spid="25"/>
                                        </p:tgtEl>
                                        <p:attrNameLst>
                                          <p:attrName>ppt_x</p:attrName>
                                        </p:attrNameLst>
                                      </p:cBhvr>
                                      <p:tavLst>
                                        <p:tav tm="0">
                                          <p:val>
                                            <p:strVal val="#ppt_x+#ppt_w*1.125000"/>
                                          </p:val>
                                        </p:tav>
                                        <p:tav tm="100000">
                                          <p:val>
                                            <p:strVal val="#ppt_x"/>
                                          </p:val>
                                        </p:tav>
                                      </p:tavLst>
                                    </p:anim>
                                    <p:animEffect transition="in" filter="wipe(left)">
                                      <p:cBhvr>
                                        <p:cTn id="8" dur="75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750"/>
                                        <p:tgtEl>
                                          <p:spTgt spid="17"/>
                                        </p:tgtEl>
                                        <p:attrNameLst>
                                          <p:attrName>ppt_x</p:attrName>
                                        </p:attrNameLst>
                                      </p:cBhvr>
                                      <p:tavLst>
                                        <p:tav tm="0">
                                          <p:val>
                                            <p:strVal val="#ppt_x+#ppt_w*1.125000"/>
                                          </p:val>
                                        </p:tav>
                                        <p:tav tm="100000">
                                          <p:val>
                                            <p:strVal val="#ppt_x"/>
                                          </p:val>
                                        </p:tav>
                                      </p:tavLst>
                                    </p:anim>
                                    <p:animEffect transition="in" filter="wipe(left)">
                                      <p:cBhvr>
                                        <p:cTn id="14" dur="75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p:tgtEl>
                                          <p:spTgt spid="18"/>
                                        </p:tgtEl>
                                        <p:attrNameLst>
                                          <p:attrName>ppt_x</p:attrName>
                                        </p:attrNameLst>
                                      </p:cBhvr>
                                      <p:tavLst>
                                        <p:tav tm="0">
                                          <p:val>
                                            <p:strVal val="#ppt_x+#ppt_w*1.125000"/>
                                          </p:val>
                                        </p:tav>
                                        <p:tav tm="100000">
                                          <p:val>
                                            <p:strVal val="#ppt_x"/>
                                          </p:val>
                                        </p:tav>
                                      </p:tavLst>
                                    </p:anim>
                                    <p:animEffect transition="in" filter="wipe(left)">
                                      <p:cBhvr>
                                        <p:cTn id="20" dur="7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250"/>
                                        <p:tgtEl>
                                          <p:spTgt spid="19"/>
                                        </p:tgtEl>
                                        <p:attrNameLst>
                                          <p:attrName>ppt_x</p:attrName>
                                        </p:attrNameLst>
                                      </p:cBhvr>
                                      <p:tavLst>
                                        <p:tav tm="0">
                                          <p:val>
                                            <p:strVal val="#ppt_x+#ppt_w*1.125000"/>
                                          </p:val>
                                        </p:tav>
                                        <p:tav tm="100000">
                                          <p:val>
                                            <p:strVal val="#ppt_x"/>
                                          </p:val>
                                        </p:tav>
                                      </p:tavLst>
                                    </p:anim>
                                    <p:animEffect transition="in" filter="wipe(left)">
                                      <p:cBhvr>
                                        <p:cTn id="26" dur="125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750"/>
                                        <p:tgtEl>
                                          <p:spTgt spid="23"/>
                                        </p:tgtEl>
                                        <p:attrNameLst>
                                          <p:attrName>ppt_x</p:attrName>
                                        </p:attrNameLst>
                                      </p:cBhvr>
                                      <p:tavLst>
                                        <p:tav tm="0">
                                          <p:val>
                                            <p:strVal val="#ppt_x+#ppt_w*1.125000"/>
                                          </p:val>
                                        </p:tav>
                                        <p:tav tm="100000">
                                          <p:val>
                                            <p:strVal val="#ppt_x"/>
                                          </p:val>
                                        </p:tav>
                                      </p:tavLst>
                                    </p:anim>
                                    <p:animEffect transition="in" filter="wipe(left)">
                                      <p:cBhvr>
                                        <p:cTn id="4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E09A1F0-A1A2-C644-FE42-F040843FE3F1}"/>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603CBDEB-4110-CFBA-AAB2-8EF90AB3CA1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269E22E-C8E5-C7EE-F91D-849053353A62}"/>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D6F0122A-07D2-AD8A-8D46-3EDBEA7CDEE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2C618D64-957F-E29F-545F-9A583318A02A}"/>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8" name="PHẠM DUYÊN 2 - 9Slide.vn">
            <a:extLst>
              <a:ext uri="{FF2B5EF4-FFF2-40B4-BE49-F238E27FC236}">
                <a16:creationId xmlns:a16="http://schemas.microsoft.com/office/drawing/2014/main" id="{1C48E125-FB1F-F674-85E7-9860B0058171}"/>
              </a:ext>
            </a:extLst>
          </p:cNvPr>
          <p:cNvSpPr txBox="1"/>
          <p:nvPr/>
        </p:nvSpPr>
        <p:spPr>
          <a:xfrm>
            <a:off x="1456516" y="607896"/>
            <a:ext cx="10202084" cy="1477328"/>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latin typeface="Times New Roman" panose="02020603050405020304" pitchFamily="18" charset="0"/>
                <a:cs typeface="Times New Roman" panose="02020603050405020304" pitchFamily="18" charset="0"/>
              </a:rPr>
              <a:t>a) Một con kiến chúa có tuổi thọ là 9 490 ngày và gấp đôi tuổi thọ của ve sầu. Hỏi ve sầu có tuổi thọ là bao nhiêu ngày?</a:t>
            </a:r>
          </a:p>
          <a:p>
            <a:pPr algn="just"/>
            <a:r>
              <a:rPr lang="vi-VN" sz="3000" spc="-80">
                <a:solidFill>
                  <a:schemeClr val="tx1">
                    <a:lumMod val="75000"/>
                    <a:lumOff val="25000"/>
                  </a:schemeClr>
                </a:solidFill>
                <a:latin typeface="Times New Roman" panose="02020603050405020304" pitchFamily="18" charset="0"/>
                <a:cs typeface="Times New Roman" panose="02020603050405020304" pitchFamily="18" charset="0"/>
              </a:rPr>
              <a:t>b) Tìm đường đi cho ve sầu chui lên mặt đất mà không gặp con chim.</a:t>
            </a:r>
          </a:p>
        </p:txBody>
      </p:sp>
      <p:pic>
        <p:nvPicPr>
          <p:cNvPr id="13" name="PHẠM DUYÊN 3 - 9Slide.vn">
            <a:extLst>
              <a:ext uri="{FF2B5EF4-FFF2-40B4-BE49-F238E27FC236}">
                <a16:creationId xmlns:a16="http://schemas.microsoft.com/office/drawing/2014/main" id="{934BDB26-4FC5-483D-AD94-83F47B48F7D5}"/>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3233739" y="2769654"/>
            <a:ext cx="5724522" cy="3555736"/>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Tree>
    <p:extLst>
      <p:ext uri="{BB962C8B-B14F-4D97-AF65-F5344CB8AC3E}">
        <p14:creationId xmlns:p14="http://schemas.microsoft.com/office/powerpoint/2010/main" val="1101222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250"/>
                                        <p:tgtEl>
                                          <p:spTgt spid="13"/>
                                        </p:tgtEl>
                                      </p:cBhvr>
                                    </p:animEffect>
                                    <p:anim calcmode="lin" valueType="num">
                                      <p:cBhvr>
                                        <p:cTn id="13" dur="1250" fill="hold"/>
                                        <p:tgtEl>
                                          <p:spTgt spid="13"/>
                                        </p:tgtEl>
                                        <p:attrNameLst>
                                          <p:attrName>ppt_x</p:attrName>
                                        </p:attrNameLst>
                                      </p:cBhvr>
                                      <p:tavLst>
                                        <p:tav tm="0">
                                          <p:val>
                                            <p:strVal val="#ppt_x"/>
                                          </p:val>
                                        </p:tav>
                                        <p:tav tm="100000">
                                          <p:val>
                                            <p:strVal val="#ppt_x"/>
                                          </p:val>
                                        </p:tav>
                                      </p:tavLst>
                                    </p:anim>
                                    <p:anim calcmode="lin" valueType="num">
                                      <p:cBhvr>
                                        <p:cTn id="14" dur="1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BC80A8C-8F20-D5E6-7342-32514FB11FC5}"/>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2A6A719-7E26-A9A6-4ADC-9A06DE7F144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B96850E-10CB-A3D2-FA3D-3BACDDA68887}"/>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620E83F0-A2B0-FAAC-6FD8-4E31ABB83D7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FBE6E1DF-C605-6C82-48FB-185E39C634E2}"/>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7" name="PHẠM DUYÊN 2 - 9Slide.vn">
            <a:extLst>
              <a:ext uri="{FF2B5EF4-FFF2-40B4-BE49-F238E27FC236}">
                <a16:creationId xmlns:a16="http://schemas.microsoft.com/office/drawing/2014/main" id="{027676C2-BBED-E8DC-F028-D03DD6D6C2CF}"/>
              </a:ext>
            </a:extLst>
          </p:cNvPr>
          <p:cNvSpPr txBox="1"/>
          <p:nvPr/>
        </p:nvSpPr>
        <p:spPr>
          <a:xfrm>
            <a:off x="1456516" y="607896"/>
            <a:ext cx="10202084" cy="1477328"/>
          </a:xfrm>
          <a:prstGeom prst="rect">
            <a:avLst/>
          </a:prstGeom>
          <a:noFill/>
        </p:spPr>
        <p:txBody>
          <a:bodyPr wrap="square" rtlCol="0">
            <a:spAutoFit/>
          </a:bodyPr>
          <a:lstStyle>
            <a:defPPr>
              <a:defRPr lang="en-US"/>
            </a:defPPr>
            <a:lvl1pPr>
              <a:defRPr sz="4400" spc="-60"/>
            </a:lvl1pPr>
          </a:lstStyle>
          <a:p>
            <a:pPr algn="just"/>
            <a:r>
              <a:rPr lang="vi-VN" sz="3000" spc="-80">
                <a:solidFill>
                  <a:schemeClr val="accent3"/>
                </a:solidFill>
                <a:latin typeface="Times New Roman" panose="02020603050405020304" pitchFamily="18" charset="0"/>
                <a:cs typeface="Times New Roman" panose="02020603050405020304" pitchFamily="18" charset="0"/>
              </a:rPr>
              <a:t>a) Một con kiến chúa có tuổi thọ là 9 490 ngày và gấp đôi tuổi thọ của ve sầu. Hỏi ve sầu có tuổi thọ là bao nhiêu ngày?</a:t>
            </a:r>
          </a:p>
          <a:p>
            <a:pPr algn="just"/>
            <a:r>
              <a:rPr lang="vi-VN" sz="3000" spc="-80">
                <a:solidFill>
                  <a:schemeClr val="tx1">
                    <a:lumMod val="75000"/>
                    <a:lumOff val="25000"/>
                  </a:schemeClr>
                </a:solidFill>
                <a:latin typeface="Times New Roman" panose="02020603050405020304" pitchFamily="18" charset="0"/>
                <a:cs typeface="Times New Roman" panose="02020603050405020304" pitchFamily="18" charset="0"/>
              </a:rPr>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DA5B9DC-B396-E0A9-4B29-E6EB7C69E6F5}"/>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787594" y="3166919"/>
            <a:ext cx="3684168" cy="2288388"/>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9" name="PHẠM DUYÊN 4 - 9Slide.vn">
            <a:extLst>
              <a:ext uri="{FF2B5EF4-FFF2-40B4-BE49-F238E27FC236}">
                <a16:creationId xmlns:a16="http://schemas.microsoft.com/office/drawing/2014/main" id="{66257198-5056-7EF2-23B4-261EDA4F059E}"/>
              </a:ext>
            </a:extLst>
          </p:cNvPr>
          <p:cNvSpPr txBox="1"/>
          <p:nvPr/>
        </p:nvSpPr>
        <p:spPr>
          <a:xfrm>
            <a:off x="7543800" y="2843753"/>
            <a:ext cx="1633781"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a:solidFill>
                  <a:srgbClr val="A54C26"/>
                </a:solidFill>
                <a:latin typeface="Times New Roman" panose="02020603050405020304" pitchFamily="18" charset="0"/>
                <a:cs typeface="Times New Roman" panose="02020603050405020304" pitchFamily="18" charset="0"/>
              </a:rPr>
              <a:t>Tóm tắt</a:t>
            </a:r>
          </a:p>
        </p:txBody>
      </p:sp>
      <p:sp>
        <p:nvSpPr>
          <p:cNvPr id="10" name="PHẠM DUYÊN 5 - 9Slide.vn">
            <a:extLst>
              <a:ext uri="{FF2B5EF4-FFF2-40B4-BE49-F238E27FC236}">
                <a16:creationId xmlns:a16="http://schemas.microsoft.com/office/drawing/2014/main" id="{1EE04A81-0CAC-8041-23AB-17E2F23B88D9}"/>
              </a:ext>
            </a:extLst>
          </p:cNvPr>
          <p:cNvSpPr txBox="1"/>
          <p:nvPr/>
        </p:nvSpPr>
        <p:spPr>
          <a:xfrm>
            <a:off x="5546997" y="4070881"/>
            <a:ext cx="1975221"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Kiến chúa:</a:t>
            </a:r>
          </a:p>
        </p:txBody>
      </p:sp>
      <p:sp>
        <p:nvSpPr>
          <p:cNvPr id="11" name="PHẠM DUYÊN 6 - 9Slide.vn">
            <a:extLst>
              <a:ext uri="{FF2B5EF4-FFF2-40B4-BE49-F238E27FC236}">
                <a16:creationId xmlns:a16="http://schemas.microsoft.com/office/drawing/2014/main" id="{4A739740-EED7-21B5-C965-6319373AD947}"/>
              </a:ext>
            </a:extLst>
          </p:cNvPr>
          <p:cNvSpPr txBox="1"/>
          <p:nvPr/>
        </p:nvSpPr>
        <p:spPr>
          <a:xfrm>
            <a:off x="8555645" y="3547370"/>
            <a:ext cx="1821332" cy="523220"/>
          </a:xfrm>
          <a:prstGeom prst="rect">
            <a:avLst/>
          </a:prstGeom>
          <a:noFill/>
        </p:spPr>
        <p:txBody>
          <a:bodyPr wrap="none" rtlCol="0">
            <a:spAutoFit/>
          </a:bodyPr>
          <a:lstStyle/>
          <a:p>
            <a:r>
              <a:rPr lang="en-US" sz="2800" b="1">
                <a:solidFill>
                  <a:schemeClr val="tx1">
                    <a:lumMod val="75000"/>
                    <a:lumOff val="25000"/>
                  </a:schemeClr>
                </a:solidFill>
                <a:latin typeface="Times New Roman" panose="02020603050405020304" pitchFamily="18" charset="0"/>
                <a:cs typeface="Times New Roman" panose="02020603050405020304" pitchFamily="18" charset="0"/>
              </a:rPr>
              <a:t>9 490 ngày</a:t>
            </a:r>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PHẠM DUYÊN 7 - 9Slide.vn">
            <a:extLst>
              <a:ext uri="{FF2B5EF4-FFF2-40B4-BE49-F238E27FC236}">
                <a16:creationId xmlns:a16="http://schemas.microsoft.com/office/drawing/2014/main" id="{840A289A-F92E-1270-BAAD-D605D08A4604}"/>
              </a:ext>
            </a:extLst>
          </p:cNvPr>
          <p:cNvSpPr txBox="1"/>
          <p:nvPr/>
        </p:nvSpPr>
        <p:spPr>
          <a:xfrm>
            <a:off x="5546997" y="4728006"/>
            <a:ext cx="1383136"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Ve sầu:</a:t>
            </a:r>
          </a:p>
        </p:txBody>
      </p:sp>
      <p:grpSp>
        <p:nvGrpSpPr>
          <p:cNvPr id="13" name="PHẠM DUYÊN 8 - 9Slide.vn">
            <a:extLst>
              <a:ext uri="{FF2B5EF4-FFF2-40B4-BE49-F238E27FC236}">
                <a16:creationId xmlns:a16="http://schemas.microsoft.com/office/drawing/2014/main" id="{F9BBF43D-6C71-9AE1-B428-67DF9D8DA4E1}"/>
              </a:ext>
            </a:extLst>
          </p:cNvPr>
          <p:cNvGrpSpPr/>
          <p:nvPr/>
        </p:nvGrpSpPr>
        <p:grpSpPr>
          <a:xfrm>
            <a:off x="7618388" y="4226108"/>
            <a:ext cx="3657600" cy="274320"/>
            <a:chOff x="4646588" y="3920344"/>
            <a:chExt cx="3657600" cy="274320"/>
          </a:xfrm>
        </p:grpSpPr>
        <p:cxnSp>
          <p:nvCxnSpPr>
            <p:cNvPr id="14" name="Straight Connector 13">
              <a:extLst>
                <a:ext uri="{FF2B5EF4-FFF2-40B4-BE49-F238E27FC236}">
                  <a16:creationId xmlns:a16="http://schemas.microsoft.com/office/drawing/2014/main" id="{D7213022-BBB6-FDED-FA7D-CFE916E56E42}"/>
                </a:ext>
              </a:extLst>
            </p:cNvPr>
            <p:cNvCxnSpPr>
              <a:cxnSpLocks/>
            </p:cNvCxnSpPr>
            <p:nvPr/>
          </p:nvCxnSpPr>
          <p:spPr>
            <a:xfrm>
              <a:off x="4646588"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B716A8-F40C-5910-D1DE-C75C6AFDF1E7}"/>
                </a:ext>
              </a:extLst>
            </p:cNvPr>
            <p:cNvCxnSpPr>
              <a:cxnSpLocks/>
            </p:cNvCxnSpPr>
            <p:nvPr/>
          </p:nvCxnSpPr>
          <p:spPr>
            <a:xfrm>
              <a:off x="4646588" y="4057504"/>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3C5A30-8815-85F4-B3AE-05A04DCA2D48}"/>
                </a:ext>
              </a:extLst>
            </p:cNvPr>
            <p:cNvCxnSpPr>
              <a:cxnSpLocks/>
            </p:cNvCxnSpPr>
            <p:nvPr/>
          </p:nvCxnSpPr>
          <p:spPr>
            <a:xfrm>
              <a:off x="648890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DC2ED-D767-A05F-F9C2-8C6CD3D3F584}"/>
                </a:ext>
              </a:extLst>
            </p:cNvPr>
            <p:cNvCxnSpPr>
              <a:cxnSpLocks/>
            </p:cNvCxnSpPr>
            <p:nvPr/>
          </p:nvCxnSpPr>
          <p:spPr>
            <a:xfrm>
              <a:off x="830025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7" name="PHẠM DUYÊN 9 - 9Slide.vn">
            <a:extLst>
              <a:ext uri="{FF2B5EF4-FFF2-40B4-BE49-F238E27FC236}">
                <a16:creationId xmlns:a16="http://schemas.microsoft.com/office/drawing/2014/main" id="{74828F1E-3626-E277-8D3D-92F07D94E828}"/>
              </a:ext>
            </a:extLst>
          </p:cNvPr>
          <p:cNvSpPr/>
          <p:nvPr/>
        </p:nvSpPr>
        <p:spPr>
          <a:xfrm rot="5400000" flipV="1">
            <a:off x="9331018" y="2366975"/>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PHẠM DUYÊN 10 - 9Slide.vn">
            <a:extLst>
              <a:ext uri="{FF2B5EF4-FFF2-40B4-BE49-F238E27FC236}">
                <a16:creationId xmlns:a16="http://schemas.microsoft.com/office/drawing/2014/main" id="{8D06A330-8149-A1CE-E6C2-581EF04F75DE}"/>
              </a:ext>
            </a:extLst>
          </p:cNvPr>
          <p:cNvSpPr txBox="1"/>
          <p:nvPr/>
        </p:nvSpPr>
        <p:spPr>
          <a:xfrm>
            <a:off x="7840491" y="5039380"/>
            <a:ext cx="1130438" cy="523220"/>
          </a:xfrm>
          <a:prstGeom prst="rect">
            <a:avLst/>
          </a:prstGeom>
          <a:noFill/>
        </p:spPr>
        <p:txBody>
          <a:bodyPr wrap="none" rtlCol="0">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en-US" sz="2800">
                <a:solidFill>
                  <a:schemeClr val="tx1">
                    <a:lumMod val="75000"/>
                    <a:lumOff val="25000"/>
                  </a:schemeClr>
                </a:solidFill>
                <a:latin typeface="Times New Roman" panose="02020603050405020304" pitchFamily="18" charset="0"/>
                <a:cs typeface="Times New Roman" panose="02020603050405020304" pitchFamily="18" charset="0"/>
              </a:rPr>
              <a:t> ngày</a:t>
            </a:r>
          </a:p>
        </p:txBody>
      </p:sp>
      <p:grpSp>
        <p:nvGrpSpPr>
          <p:cNvPr id="19" name="PHẠM DUYÊN 11 - 9Slide.vn">
            <a:extLst>
              <a:ext uri="{FF2B5EF4-FFF2-40B4-BE49-F238E27FC236}">
                <a16:creationId xmlns:a16="http://schemas.microsoft.com/office/drawing/2014/main" id="{E250EE96-BAB9-87D2-000D-536433517F99}"/>
              </a:ext>
            </a:extLst>
          </p:cNvPr>
          <p:cNvGrpSpPr/>
          <p:nvPr/>
        </p:nvGrpSpPr>
        <p:grpSpPr>
          <a:xfrm>
            <a:off x="7618385" y="4878471"/>
            <a:ext cx="1848657" cy="279082"/>
            <a:chOff x="4646585" y="4471393"/>
            <a:chExt cx="1848657" cy="279082"/>
          </a:xfrm>
        </p:grpSpPr>
        <p:cxnSp>
          <p:nvCxnSpPr>
            <p:cNvPr id="20" name="Straight Connector 19">
              <a:extLst>
                <a:ext uri="{FF2B5EF4-FFF2-40B4-BE49-F238E27FC236}">
                  <a16:creationId xmlns:a16="http://schemas.microsoft.com/office/drawing/2014/main" id="{B8E4BCE9-679D-0A8A-96F2-A5FDAD8942DE}"/>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271A5B-0356-64BC-CAA4-9D78E49520F2}"/>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A32FC7-7520-FFA4-B01E-7832A9EE3715}"/>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6" name="PHẠM DUYÊN 12 - 9Slide.vn">
            <a:extLst>
              <a:ext uri="{FF2B5EF4-FFF2-40B4-BE49-F238E27FC236}">
                <a16:creationId xmlns:a16="http://schemas.microsoft.com/office/drawing/2014/main" id="{0A2DE3C2-A93B-E56D-12C4-90CA70AC4BAE}"/>
              </a:ext>
            </a:extLst>
          </p:cNvPr>
          <p:cNvCxnSpPr>
            <a:cxnSpLocks/>
          </p:cNvCxnSpPr>
          <p:nvPr/>
        </p:nvCxnSpPr>
        <p:spPr>
          <a:xfrm>
            <a:off x="7618386"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PHẠM DUYÊN 13 - 9Slide.vn">
            <a:extLst>
              <a:ext uri="{FF2B5EF4-FFF2-40B4-BE49-F238E27FC236}">
                <a16:creationId xmlns:a16="http://schemas.microsoft.com/office/drawing/2014/main" id="{17CC80B4-AA34-8410-7C48-60F27D14F866}"/>
              </a:ext>
            </a:extLst>
          </p:cNvPr>
          <p:cNvCxnSpPr>
            <a:cxnSpLocks/>
          </p:cNvCxnSpPr>
          <p:nvPr/>
        </p:nvCxnSpPr>
        <p:spPr>
          <a:xfrm>
            <a:off x="9463087"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8" name="PHẠM DUYÊN 14 - 9Slide.vn">
            <a:extLst>
              <a:ext uri="{FF2B5EF4-FFF2-40B4-BE49-F238E27FC236}">
                <a16:creationId xmlns:a16="http://schemas.microsoft.com/office/drawing/2014/main" id="{D50366FE-15C4-BF3B-C432-135F3BC2D888}"/>
              </a:ext>
            </a:extLst>
          </p:cNvPr>
          <p:cNvSpPr txBox="1"/>
          <p:nvPr/>
        </p:nvSpPr>
        <p:spPr>
          <a:xfrm>
            <a:off x="5546997" y="2843753"/>
            <a:ext cx="503664"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07385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2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p:tgtEl>
                                          <p:spTgt spid="27"/>
                                        </p:tgtEl>
                                        <p:attrNameLst>
                                          <p:attrName>ppt_y</p:attrName>
                                        </p:attrNameLst>
                                      </p:cBhvr>
                                      <p:tavLst>
                                        <p:tav tm="0">
                                          <p:val>
                                            <p:strVal val="#ppt_y-#ppt_h*1.125000"/>
                                          </p:val>
                                        </p:tav>
                                        <p:tav tm="100000">
                                          <p:val>
                                            <p:strVal val="#ppt_y"/>
                                          </p:val>
                                        </p:tav>
                                      </p:tavLst>
                                    </p:anim>
                                    <p:animEffect transition="in" filter="wipe(down)">
                                      <p:cBhvr>
                                        <p:cTn id="43" dur="500"/>
                                        <p:tgtEl>
                                          <p:spTgt spid="27"/>
                                        </p:tgtEl>
                                      </p:cBhvr>
                                    </p:animEffect>
                                  </p:childTnLst>
                                </p:cTn>
                              </p:par>
                              <p:par>
                                <p:cTn id="44" presetID="12" presetClass="entr" presetSubtype="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p:tgtEl>
                                          <p:spTgt spid="26"/>
                                        </p:tgtEl>
                                        <p:attrNameLst>
                                          <p:attrName>ppt_y</p:attrName>
                                        </p:attrNameLst>
                                      </p:cBhvr>
                                      <p:tavLst>
                                        <p:tav tm="0">
                                          <p:val>
                                            <p:strVal val="#ppt_y-#ppt_h*1.125000"/>
                                          </p:val>
                                        </p:tav>
                                        <p:tav tm="100000">
                                          <p:val>
                                            <p:strVal val="#ppt_y"/>
                                          </p:val>
                                        </p:tav>
                                      </p:tavLst>
                                    </p:anim>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75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18"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7EB35ED-176D-2477-5085-5AC4850FF909}"/>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7836D562-48A1-BA35-A9F6-650F73E69F4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DCB6DAD-F40B-3D73-B257-ADE8C68F9E7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BFA029B-0336-61B2-D12C-0838776EEAAF}"/>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72CBC545-FBBC-6BEC-8AF5-D443E78B946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7" name="PHẠM DUYÊN  2 - 9Slide.vn">
            <a:extLst>
              <a:ext uri="{FF2B5EF4-FFF2-40B4-BE49-F238E27FC236}">
                <a16:creationId xmlns:a16="http://schemas.microsoft.com/office/drawing/2014/main" id="{7DEB6DB6-F6E6-4C77-9E74-2607B2FB928F}"/>
              </a:ext>
            </a:extLst>
          </p:cNvPr>
          <p:cNvSpPr txBox="1"/>
          <p:nvPr/>
        </p:nvSpPr>
        <p:spPr>
          <a:xfrm>
            <a:off x="5142446" y="611525"/>
            <a:ext cx="1633781"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a:solidFill>
                  <a:srgbClr val="A54C26"/>
                </a:solidFill>
                <a:latin typeface="Times New Roman" panose="02020603050405020304" pitchFamily="18" charset="0"/>
                <a:cs typeface="Times New Roman" panose="02020603050405020304" pitchFamily="18" charset="0"/>
              </a:rPr>
              <a:t>Tóm tắt</a:t>
            </a:r>
          </a:p>
        </p:txBody>
      </p:sp>
      <p:sp>
        <p:nvSpPr>
          <p:cNvPr id="8" name="PHẠM DUYÊN  3 - 9Slide.vn">
            <a:extLst>
              <a:ext uri="{FF2B5EF4-FFF2-40B4-BE49-F238E27FC236}">
                <a16:creationId xmlns:a16="http://schemas.microsoft.com/office/drawing/2014/main" id="{F68B1CBD-9DC2-AF0D-28DB-526885A215B7}"/>
              </a:ext>
            </a:extLst>
          </p:cNvPr>
          <p:cNvSpPr txBox="1"/>
          <p:nvPr/>
        </p:nvSpPr>
        <p:spPr>
          <a:xfrm>
            <a:off x="3192538" y="1838653"/>
            <a:ext cx="1975221"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Kiến chúa:</a:t>
            </a:r>
          </a:p>
        </p:txBody>
      </p:sp>
      <p:sp>
        <p:nvSpPr>
          <p:cNvPr id="9" name="PHẠM DUYÊN  4 - 9Slide.vn">
            <a:extLst>
              <a:ext uri="{FF2B5EF4-FFF2-40B4-BE49-F238E27FC236}">
                <a16:creationId xmlns:a16="http://schemas.microsoft.com/office/drawing/2014/main" id="{D835DC56-BCC1-D6A9-7D77-5AF1BCED4972}"/>
              </a:ext>
            </a:extLst>
          </p:cNvPr>
          <p:cNvSpPr txBox="1"/>
          <p:nvPr/>
        </p:nvSpPr>
        <p:spPr>
          <a:xfrm>
            <a:off x="6201186" y="1315142"/>
            <a:ext cx="1821332" cy="523220"/>
          </a:xfrm>
          <a:prstGeom prst="rect">
            <a:avLst/>
          </a:prstGeom>
          <a:noFill/>
        </p:spPr>
        <p:txBody>
          <a:bodyPr wrap="none" rtlCol="0">
            <a:spAutoFit/>
          </a:bodyPr>
          <a:lstStyle/>
          <a:p>
            <a:r>
              <a:rPr lang="en-US" sz="2800" b="1">
                <a:solidFill>
                  <a:schemeClr val="tx1">
                    <a:lumMod val="75000"/>
                    <a:lumOff val="25000"/>
                  </a:schemeClr>
                </a:solidFill>
                <a:latin typeface="Times New Roman" panose="02020603050405020304" pitchFamily="18" charset="0"/>
                <a:cs typeface="Times New Roman" panose="02020603050405020304" pitchFamily="18" charset="0"/>
              </a:rPr>
              <a:t>9 490 ngày</a:t>
            </a:r>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PHẠM DUYÊN  5 - 9Slide.vn">
            <a:extLst>
              <a:ext uri="{FF2B5EF4-FFF2-40B4-BE49-F238E27FC236}">
                <a16:creationId xmlns:a16="http://schemas.microsoft.com/office/drawing/2014/main" id="{506A4202-0722-A34B-CB58-19C33619F095}"/>
              </a:ext>
            </a:extLst>
          </p:cNvPr>
          <p:cNvSpPr txBox="1"/>
          <p:nvPr/>
        </p:nvSpPr>
        <p:spPr>
          <a:xfrm>
            <a:off x="3192538" y="2495778"/>
            <a:ext cx="1383136"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Ve sầu:</a:t>
            </a:r>
          </a:p>
        </p:txBody>
      </p:sp>
      <p:grpSp>
        <p:nvGrpSpPr>
          <p:cNvPr id="11" name="PHẠM DUYÊN  6 - 9Slide.vn">
            <a:extLst>
              <a:ext uri="{FF2B5EF4-FFF2-40B4-BE49-F238E27FC236}">
                <a16:creationId xmlns:a16="http://schemas.microsoft.com/office/drawing/2014/main" id="{E25B7101-C15C-BEE5-C2A2-5383DB900EBB}"/>
              </a:ext>
            </a:extLst>
          </p:cNvPr>
          <p:cNvGrpSpPr/>
          <p:nvPr/>
        </p:nvGrpSpPr>
        <p:grpSpPr>
          <a:xfrm>
            <a:off x="5263929" y="1993880"/>
            <a:ext cx="3657600" cy="274320"/>
            <a:chOff x="4646588" y="3920344"/>
            <a:chExt cx="3657600" cy="274320"/>
          </a:xfrm>
        </p:grpSpPr>
        <p:cxnSp>
          <p:nvCxnSpPr>
            <p:cNvPr id="12" name="Straight Connector 11">
              <a:extLst>
                <a:ext uri="{FF2B5EF4-FFF2-40B4-BE49-F238E27FC236}">
                  <a16:creationId xmlns:a16="http://schemas.microsoft.com/office/drawing/2014/main" id="{A33FF303-DC3B-628D-49FA-5FDFDFE2A539}"/>
                </a:ext>
              </a:extLst>
            </p:cNvPr>
            <p:cNvCxnSpPr>
              <a:cxnSpLocks/>
            </p:cNvCxnSpPr>
            <p:nvPr/>
          </p:nvCxnSpPr>
          <p:spPr>
            <a:xfrm>
              <a:off x="4646588"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9EB75D-68EB-7DEC-0CFB-B8514A6C27A4}"/>
                </a:ext>
              </a:extLst>
            </p:cNvPr>
            <p:cNvCxnSpPr>
              <a:cxnSpLocks/>
            </p:cNvCxnSpPr>
            <p:nvPr/>
          </p:nvCxnSpPr>
          <p:spPr>
            <a:xfrm>
              <a:off x="4646588" y="4057504"/>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2136E6-4334-928E-7680-0CD413119849}"/>
                </a:ext>
              </a:extLst>
            </p:cNvPr>
            <p:cNvCxnSpPr>
              <a:cxnSpLocks/>
            </p:cNvCxnSpPr>
            <p:nvPr/>
          </p:nvCxnSpPr>
          <p:spPr>
            <a:xfrm>
              <a:off x="648890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5BF1AE-7EC4-D105-D20C-5AD3C2F85843}"/>
                </a:ext>
              </a:extLst>
            </p:cNvPr>
            <p:cNvCxnSpPr>
              <a:cxnSpLocks/>
            </p:cNvCxnSpPr>
            <p:nvPr/>
          </p:nvCxnSpPr>
          <p:spPr>
            <a:xfrm>
              <a:off x="830025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6" name="PHẠM DUYÊN  7 - 9Slide.vn">
            <a:extLst>
              <a:ext uri="{FF2B5EF4-FFF2-40B4-BE49-F238E27FC236}">
                <a16:creationId xmlns:a16="http://schemas.microsoft.com/office/drawing/2014/main" id="{C15187A7-2B06-041D-1C47-95A9CE8A406D}"/>
              </a:ext>
            </a:extLst>
          </p:cNvPr>
          <p:cNvSpPr/>
          <p:nvPr/>
        </p:nvSpPr>
        <p:spPr>
          <a:xfrm rot="5400000" flipV="1">
            <a:off x="6976559" y="134747"/>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PHẠM DUYÊN  8 - 9Slide.vn">
            <a:extLst>
              <a:ext uri="{FF2B5EF4-FFF2-40B4-BE49-F238E27FC236}">
                <a16:creationId xmlns:a16="http://schemas.microsoft.com/office/drawing/2014/main" id="{504677ED-9B00-EEAF-0DFD-FDD401C10D43}"/>
              </a:ext>
            </a:extLst>
          </p:cNvPr>
          <p:cNvSpPr txBox="1"/>
          <p:nvPr/>
        </p:nvSpPr>
        <p:spPr>
          <a:xfrm>
            <a:off x="5486032" y="2807152"/>
            <a:ext cx="1130438" cy="523220"/>
          </a:xfrm>
          <a:prstGeom prst="rect">
            <a:avLst/>
          </a:prstGeom>
          <a:noFill/>
        </p:spPr>
        <p:txBody>
          <a:bodyPr wrap="none" rtlCol="0">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en-US" sz="2800">
                <a:solidFill>
                  <a:schemeClr val="tx1">
                    <a:lumMod val="75000"/>
                    <a:lumOff val="25000"/>
                  </a:schemeClr>
                </a:solidFill>
                <a:latin typeface="Times New Roman" panose="02020603050405020304" pitchFamily="18" charset="0"/>
                <a:cs typeface="Times New Roman" panose="02020603050405020304" pitchFamily="18" charset="0"/>
              </a:rPr>
              <a:t> ngày</a:t>
            </a:r>
          </a:p>
        </p:txBody>
      </p:sp>
      <p:grpSp>
        <p:nvGrpSpPr>
          <p:cNvPr id="18" name="PHẠM DUYÊN  9 - 9Slide.vn">
            <a:extLst>
              <a:ext uri="{FF2B5EF4-FFF2-40B4-BE49-F238E27FC236}">
                <a16:creationId xmlns:a16="http://schemas.microsoft.com/office/drawing/2014/main" id="{28A91E81-7822-DF96-9D42-F53C74E1F24F}"/>
              </a:ext>
            </a:extLst>
          </p:cNvPr>
          <p:cNvGrpSpPr/>
          <p:nvPr/>
        </p:nvGrpSpPr>
        <p:grpSpPr>
          <a:xfrm>
            <a:off x="5263926" y="2646243"/>
            <a:ext cx="1848657" cy="279082"/>
            <a:chOff x="4646585" y="4471393"/>
            <a:chExt cx="1848657" cy="279082"/>
          </a:xfrm>
        </p:grpSpPr>
        <p:cxnSp>
          <p:nvCxnSpPr>
            <p:cNvPr id="19" name="Straight Connector 18">
              <a:extLst>
                <a:ext uri="{FF2B5EF4-FFF2-40B4-BE49-F238E27FC236}">
                  <a16:creationId xmlns:a16="http://schemas.microsoft.com/office/drawing/2014/main" id="{82304C34-F411-324A-9B68-B9586311D515}"/>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C915E6-498F-AF08-A8F1-B0AED28B4A98}"/>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FE163-5968-1C65-655A-52C24DA50822}"/>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2" name="PHẠM DUYÊN  10 - 9Slide.vn">
            <a:extLst>
              <a:ext uri="{FF2B5EF4-FFF2-40B4-BE49-F238E27FC236}">
                <a16:creationId xmlns:a16="http://schemas.microsoft.com/office/drawing/2014/main" id="{45AB08C3-C64A-2DC9-EF65-73C49C8A0EA6}"/>
              </a:ext>
            </a:extLst>
          </p:cNvPr>
          <p:cNvCxnSpPr>
            <a:cxnSpLocks/>
          </p:cNvCxnSpPr>
          <p:nvPr/>
        </p:nvCxnSpPr>
        <p:spPr>
          <a:xfrm>
            <a:off x="5263927"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PHẠM DUYÊN  11 - 9Slide.vn">
            <a:extLst>
              <a:ext uri="{FF2B5EF4-FFF2-40B4-BE49-F238E27FC236}">
                <a16:creationId xmlns:a16="http://schemas.microsoft.com/office/drawing/2014/main" id="{0C0C01E9-9C7F-C5C9-C7FC-F356F9F98F2A}"/>
              </a:ext>
            </a:extLst>
          </p:cNvPr>
          <p:cNvCxnSpPr>
            <a:cxnSpLocks/>
          </p:cNvCxnSpPr>
          <p:nvPr/>
        </p:nvCxnSpPr>
        <p:spPr>
          <a:xfrm>
            <a:off x="7108628"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PHẠM DUYÊN  12 - 9Slide.vn">
            <a:extLst>
              <a:ext uri="{FF2B5EF4-FFF2-40B4-BE49-F238E27FC236}">
                <a16:creationId xmlns:a16="http://schemas.microsoft.com/office/drawing/2014/main" id="{72EA205C-C10B-E6AF-201E-83422A2B3400}"/>
              </a:ext>
            </a:extLst>
          </p:cNvPr>
          <p:cNvSpPr txBox="1"/>
          <p:nvPr/>
        </p:nvSpPr>
        <p:spPr>
          <a:xfrm>
            <a:off x="3192538" y="611525"/>
            <a:ext cx="503664" cy="584775"/>
          </a:xfrm>
          <a:prstGeom prst="rect">
            <a:avLst/>
          </a:prstGeom>
          <a:noFill/>
        </p:spPr>
        <p:txBody>
          <a:bodyPr wrap="non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25" name="PHẠM DUYÊN  13 - 9Slide.vn">
            <a:extLst>
              <a:ext uri="{FF2B5EF4-FFF2-40B4-BE49-F238E27FC236}">
                <a16:creationId xmlns:a16="http://schemas.microsoft.com/office/drawing/2014/main" id="{CD7069C4-DA7C-BD9D-9C76-0CC3764A4BE3}"/>
              </a:ext>
            </a:extLst>
          </p:cNvPr>
          <p:cNvSpPr>
            <a:spLocks/>
          </p:cNvSpPr>
          <p:nvPr/>
        </p:nvSpPr>
        <p:spPr>
          <a:xfrm>
            <a:off x="2138054" y="4136571"/>
            <a:ext cx="7915892" cy="2095390"/>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6" name="PHẠM DUYÊN  14 - 9Slide.vn">
            <a:extLst>
              <a:ext uri="{FF2B5EF4-FFF2-40B4-BE49-F238E27FC236}">
                <a16:creationId xmlns:a16="http://schemas.microsoft.com/office/drawing/2014/main" id="{7033B23F-33CF-B32B-74C1-A82243D6CD7A}"/>
              </a:ext>
            </a:extLst>
          </p:cNvPr>
          <p:cNvSpPr txBox="1"/>
          <p:nvPr/>
        </p:nvSpPr>
        <p:spPr>
          <a:xfrm>
            <a:off x="3434443" y="4230469"/>
            <a:ext cx="56333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latin typeface="Times New Roman" panose="02020603050405020304" pitchFamily="18" charset="0"/>
                <a:cs typeface="Times New Roman" panose="02020603050405020304" pitchFamily="18" charset="0"/>
              </a:rPr>
              <a:t>Tuổi thọ của ve sầu là:</a:t>
            </a:r>
          </a:p>
        </p:txBody>
      </p:sp>
      <p:sp>
        <p:nvSpPr>
          <p:cNvPr id="27" name="PHẠM DUYÊN  15 - 9Slide.vn">
            <a:extLst>
              <a:ext uri="{FF2B5EF4-FFF2-40B4-BE49-F238E27FC236}">
                <a16:creationId xmlns:a16="http://schemas.microsoft.com/office/drawing/2014/main" id="{D6CDB3AD-5216-B467-060F-967FDCCF6957}"/>
              </a:ext>
            </a:extLst>
          </p:cNvPr>
          <p:cNvSpPr txBox="1"/>
          <p:nvPr/>
        </p:nvSpPr>
        <p:spPr>
          <a:xfrm>
            <a:off x="4191000" y="4961335"/>
            <a:ext cx="4572000" cy="584775"/>
          </a:xfrm>
          <a:prstGeom prst="rect">
            <a:avLst/>
          </a:prstGeom>
          <a:noFill/>
        </p:spPr>
        <p:txBody>
          <a:bodyPr wrap="square" rtlCol="0">
            <a:spAutoFit/>
          </a:bodyPr>
          <a:lstStyle/>
          <a:p>
            <a:r>
              <a:rPr lang="en-US" sz="3200" spc="-100">
                <a:solidFill>
                  <a:schemeClr val="tx1">
                    <a:lumMod val="75000"/>
                    <a:lumOff val="25000"/>
                  </a:schemeClr>
                </a:solidFill>
                <a:latin typeface="Times New Roman" panose="02020603050405020304" pitchFamily="18" charset="0"/>
                <a:cs typeface="Times New Roman" panose="02020603050405020304" pitchFamily="18" charset="0"/>
              </a:rPr>
              <a:t>9 490 : 2 =</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60">
                <a:solidFill>
                  <a:schemeClr val="tx1">
                    <a:lumMod val="75000"/>
                    <a:lumOff val="25000"/>
                  </a:schemeClr>
                </a:solidFill>
                <a:latin typeface="Times New Roman" panose="02020603050405020304" pitchFamily="18" charset="0"/>
                <a:cs typeface="Times New Roman" panose="02020603050405020304" pitchFamily="18" charset="0"/>
              </a:rPr>
              <a:t>ngày</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nvGrpSpPr>
          <p:cNvPr id="28" name="PHẠM DUYÊN  16 - 9Slide.vn">
            <a:extLst>
              <a:ext uri="{FF2B5EF4-FFF2-40B4-BE49-F238E27FC236}">
                <a16:creationId xmlns:a16="http://schemas.microsoft.com/office/drawing/2014/main" id="{14E8BD22-D616-F9A2-D159-7C0E2E6C3E0C}"/>
              </a:ext>
            </a:extLst>
          </p:cNvPr>
          <p:cNvGrpSpPr/>
          <p:nvPr/>
        </p:nvGrpSpPr>
        <p:grpSpPr>
          <a:xfrm>
            <a:off x="6234512" y="4953000"/>
            <a:ext cx="1107996" cy="584775"/>
            <a:chOff x="3656785" y="2882840"/>
            <a:chExt cx="1107996" cy="584775"/>
          </a:xfrm>
        </p:grpSpPr>
        <p:sp>
          <p:nvSpPr>
            <p:cNvPr id="29" name="Rectangle: Rounded Corners 28">
              <a:extLst>
                <a:ext uri="{FF2B5EF4-FFF2-40B4-BE49-F238E27FC236}">
                  <a16:creationId xmlns:a16="http://schemas.microsoft.com/office/drawing/2014/main" id="{D5B5EA3A-C61A-E7A5-B5C1-DDFCAD756386}"/>
                </a:ext>
              </a:extLst>
            </p:cNvPr>
            <p:cNvSpPr/>
            <p:nvPr/>
          </p:nvSpPr>
          <p:spPr>
            <a:xfrm>
              <a:off x="3662221" y="2965072"/>
              <a:ext cx="1097118"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459AF9D-9B96-965B-231C-7B16EA53C5C1}"/>
                </a:ext>
              </a:extLst>
            </p:cNvPr>
            <p:cNvSpPr txBox="1"/>
            <p:nvPr/>
          </p:nvSpPr>
          <p:spPr>
            <a:xfrm>
              <a:off x="3656785" y="2882840"/>
              <a:ext cx="1107996" cy="584775"/>
            </a:xfrm>
            <a:prstGeom prst="rect">
              <a:avLst/>
            </a:prstGeom>
            <a:noFill/>
          </p:spPr>
          <p:txBody>
            <a:bodyPr wrap="non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4 745</a:t>
              </a:r>
            </a:p>
          </p:txBody>
        </p:sp>
      </p:grpSp>
      <p:sp>
        <p:nvSpPr>
          <p:cNvPr id="31" name="PHẠM DUYÊN  17 - 9Slide.vn">
            <a:extLst>
              <a:ext uri="{FF2B5EF4-FFF2-40B4-BE49-F238E27FC236}">
                <a16:creationId xmlns:a16="http://schemas.microsoft.com/office/drawing/2014/main" id="{A9B6CDA5-AD15-2189-671C-AE1A8087D172}"/>
              </a:ext>
            </a:extLst>
          </p:cNvPr>
          <p:cNvSpPr txBox="1"/>
          <p:nvPr/>
        </p:nvSpPr>
        <p:spPr>
          <a:xfrm>
            <a:off x="5888430" y="5622310"/>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32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PHẠM DUYÊN  18 - 9Slide.vn">
            <a:extLst>
              <a:ext uri="{FF2B5EF4-FFF2-40B4-BE49-F238E27FC236}">
                <a16:creationId xmlns:a16="http://schemas.microsoft.com/office/drawing/2014/main" id="{77DE04D2-2EFA-3EBE-76EA-A6EB95C169F4}"/>
              </a:ext>
            </a:extLst>
          </p:cNvPr>
          <p:cNvSpPr txBox="1"/>
          <p:nvPr/>
        </p:nvSpPr>
        <p:spPr>
          <a:xfrm>
            <a:off x="7302778" y="5622310"/>
            <a:ext cx="245082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a:solidFill>
                  <a:srgbClr val="FF0000"/>
                </a:solidFill>
                <a:latin typeface="Times New Roman" panose="02020603050405020304" pitchFamily="18" charset="0"/>
                <a:cs typeface="Times New Roman" panose="02020603050405020304" pitchFamily="18" charset="0"/>
              </a:rPr>
              <a:t>4 745</a:t>
            </a:r>
            <a:r>
              <a:rPr lang="en-US" sz="3200" spc="-14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spc="-60">
                <a:solidFill>
                  <a:schemeClr val="tx1">
                    <a:lumMod val="75000"/>
                    <a:lumOff val="25000"/>
                  </a:schemeClr>
                </a:solidFill>
                <a:latin typeface="Times New Roman" panose="02020603050405020304" pitchFamily="18" charset="0"/>
                <a:cs typeface="Times New Roman" panose="02020603050405020304" pitchFamily="18" charset="0"/>
              </a:rPr>
              <a:t>ngày</a:t>
            </a:r>
            <a:endParaRPr lang="vi-VN" sz="32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PHẠM DUYÊN  19 - 9Slide.vn">
            <a:extLst>
              <a:ext uri="{FF2B5EF4-FFF2-40B4-BE49-F238E27FC236}">
                <a16:creationId xmlns:a16="http://schemas.microsoft.com/office/drawing/2014/main" id="{ED9E6A70-2EDD-3240-FDDD-8113F5771388}"/>
              </a:ext>
            </a:extLst>
          </p:cNvPr>
          <p:cNvSpPr txBox="1"/>
          <p:nvPr/>
        </p:nvSpPr>
        <p:spPr>
          <a:xfrm>
            <a:off x="5142446" y="34684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latin typeface="Times New Roman" panose="02020603050405020304" pitchFamily="18" charset="0"/>
                <a:cs typeface="Times New Roman" panose="02020603050405020304" pitchFamily="18" charset="0"/>
              </a:rPr>
              <a:t>Bài giải</a:t>
            </a:r>
            <a:endParaRPr lang="vi-VN" u="sng">
              <a:solidFill>
                <a:srgbClr val="A54C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p:tgtEl>
                                          <p:spTgt spid="33"/>
                                        </p:tgtEl>
                                        <p:attrNameLst>
                                          <p:attrName>ppt_x</p:attrName>
                                        </p:attrNameLst>
                                      </p:cBhvr>
                                      <p:tavLst>
                                        <p:tav tm="0">
                                          <p:val>
                                            <p:strVal val="#ppt_x+#ppt_w*1.125000"/>
                                          </p:val>
                                        </p:tav>
                                        <p:tav tm="100000">
                                          <p:val>
                                            <p:strVal val="#ppt_x"/>
                                          </p:val>
                                        </p:tav>
                                      </p:tavLst>
                                    </p:anim>
                                    <p:animEffect transition="in" filter="wipe(left)">
                                      <p:cBhvr>
                                        <p:cTn id="8" dur="75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750"/>
                                        <p:tgtEl>
                                          <p:spTgt spid="25"/>
                                        </p:tgtEl>
                                        <p:attrNameLst>
                                          <p:attrName>ppt_x</p:attrName>
                                        </p:attrNameLst>
                                      </p:cBhvr>
                                      <p:tavLst>
                                        <p:tav tm="0">
                                          <p:val>
                                            <p:strVal val="#ppt_x+#ppt_w*1.125000"/>
                                          </p:val>
                                        </p:tav>
                                        <p:tav tm="100000">
                                          <p:val>
                                            <p:strVal val="#ppt_x"/>
                                          </p:val>
                                        </p:tav>
                                      </p:tavLst>
                                    </p:anim>
                                    <p:animEffect transition="in" filter="wipe(left)">
                                      <p:cBhvr>
                                        <p:cTn id="14" dur="75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p:tgtEl>
                                          <p:spTgt spid="26"/>
                                        </p:tgtEl>
                                        <p:attrNameLst>
                                          <p:attrName>ppt_x</p:attrName>
                                        </p:attrNameLst>
                                      </p:cBhvr>
                                      <p:tavLst>
                                        <p:tav tm="0">
                                          <p:val>
                                            <p:strVal val="#ppt_x+#ppt_w*1.125000"/>
                                          </p:val>
                                        </p:tav>
                                        <p:tav tm="100000">
                                          <p:val>
                                            <p:strVal val="#ppt_x"/>
                                          </p:val>
                                        </p:tav>
                                      </p:tavLst>
                                    </p:anim>
                                    <p:animEffect transition="in" filter="wipe(left)">
                                      <p:cBhvr>
                                        <p:cTn id="20" dur="75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250"/>
                                        <p:tgtEl>
                                          <p:spTgt spid="27"/>
                                        </p:tgtEl>
                                        <p:attrNameLst>
                                          <p:attrName>ppt_x</p:attrName>
                                        </p:attrNameLst>
                                      </p:cBhvr>
                                      <p:tavLst>
                                        <p:tav tm="0">
                                          <p:val>
                                            <p:strVal val="#ppt_x+#ppt_w*1.125000"/>
                                          </p:val>
                                        </p:tav>
                                        <p:tav tm="100000">
                                          <p:val>
                                            <p:strVal val="#ppt_x"/>
                                          </p:val>
                                        </p:tav>
                                      </p:tavLst>
                                    </p:anim>
                                    <p:animEffect transition="in" filter="wipe(left)">
                                      <p:cBhvr>
                                        <p:cTn id="26" dur="12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750"/>
                                        <p:tgtEl>
                                          <p:spTgt spid="31"/>
                                        </p:tgtEl>
                                        <p:attrNameLst>
                                          <p:attrName>ppt_x</p:attrName>
                                        </p:attrNameLst>
                                      </p:cBhvr>
                                      <p:tavLst>
                                        <p:tav tm="0">
                                          <p:val>
                                            <p:strVal val="#ppt_x+#ppt_w*1.125000"/>
                                          </p:val>
                                        </p:tav>
                                        <p:tav tm="100000">
                                          <p:val>
                                            <p:strVal val="#ppt_x"/>
                                          </p:val>
                                        </p:tav>
                                      </p:tavLst>
                                    </p:anim>
                                    <p:animEffect transition="in" filter="wipe(left)">
                                      <p:cBhvr>
                                        <p:cTn id="37" dur="75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2"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750"/>
                                        <p:tgtEl>
                                          <p:spTgt spid="32"/>
                                        </p:tgtEl>
                                        <p:attrNameLst>
                                          <p:attrName>ppt_x</p:attrName>
                                        </p:attrNameLst>
                                      </p:cBhvr>
                                      <p:tavLst>
                                        <p:tav tm="0">
                                          <p:val>
                                            <p:strVal val="#ppt_x+#ppt_w*1.125000"/>
                                          </p:val>
                                        </p:tav>
                                        <p:tav tm="100000">
                                          <p:val>
                                            <p:strVal val="#ppt_x"/>
                                          </p:val>
                                        </p:tav>
                                      </p:tavLst>
                                    </p:anim>
                                    <p:animEffect transition="in" filter="wipe(left)">
                                      <p:cBhvr>
                                        <p:cTn id="4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E11C18C-1A23-45CB-54ED-1E159E80FABA}"/>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96732-9E08-BDD2-173C-AF9C10E8FEB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3DA90B-E9FC-D31F-1823-C5FF4D94966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1E60C4E-721C-6CA3-54E9-6F8F66BE828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A1DEE4E-FFBD-1CFC-E772-F3118927BFB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996BD5E9-CBAF-32BC-702E-A156A242F07F}"/>
              </a:ext>
            </a:extLst>
          </p:cNvPr>
          <p:cNvSpPr txBox="1"/>
          <p:nvPr/>
        </p:nvSpPr>
        <p:spPr>
          <a:xfrm>
            <a:off x="1456516" y="607896"/>
            <a:ext cx="10202084" cy="1015663"/>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latin typeface="+mj-lt"/>
              </a:rPr>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4654519-C18A-E3B6-6813-0832319ED806}"/>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2457450" y="1698157"/>
            <a:ext cx="7277100" cy="4520104"/>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11" name="PHẠM DUYÊN 4 - 9Slide.vn">
            <a:extLst>
              <a:ext uri="{FF2B5EF4-FFF2-40B4-BE49-F238E27FC236}">
                <a16:creationId xmlns:a16="http://schemas.microsoft.com/office/drawing/2014/main" id="{9D27DDDB-B10C-00FA-2338-FCABC0844E17}"/>
              </a:ext>
            </a:extLst>
          </p:cNvPr>
          <p:cNvSpPr/>
          <p:nvPr/>
        </p:nvSpPr>
        <p:spPr>
          <a:xfrm>
            <a:off x="5086350" y="2119312"/>
            <a:ext cx="1981200" cy="3500437"/>
          </a:xfrm>
          <a:custGeom>
            <a:avLst/>
            <a:gdLst>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62150 w 1981200"/>
              <a:gd name="connsiteY7" fmla="*/ 1581150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193131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445669 h 3445669"/>
              <a:gd name="connsiteX1" fmla="*/ 1952625 w 1981200"/>
              <a:gd name="connsiteY1" fmla="*/ 3036094 h 3445669"/>
              <a:gd name="connsiteX2" fmla="*/ 990600 w 1981200"/>
              <a:gd name="connsiteY2" fmla="*/ 3017044 h 3445669"/>
              <a:gd name="connsiteX3" fmla="*/ 981075 w 1981200"/>
              <a:gd name="connsiteY3" fmla="*/ 2416969 h 3445669"/>
              <a:gd name="connsiteX4" fmla="*/ 1628775 w 1981200"/>
              <a:gd name="connsiteY4" fmla="*/ 2419350 h 3445669"/>
              <a:gd name="connsiteX5" fmla="*/ 1626393 w 1981200"/>
              <a:gd name="connsiteY5" fmla="*/ 2112169 h 3445669"/>
              <a:gd name="connsiteX6" fmla="*/ 1981200 w 1981200"/>
              <a:gd name="connsiteY6" fmla="*/ 2102644 h 3445669"/>
              <a:gd name="connsiteX7" fmla="*/ 1976438 w 1981200"/>
              <a:gd name="connsiteY7" fmla="*/ 1797844 h 3445669"/>
              <a:gd name="connsiteX8" fmla="*/ 1647825 w 1981200"/>
              <a:gd name="connsiteY8" fmla="*/ 1797844 h 3445669"/>
              <a:gd name="connsiteX9" fmla="*/ 1638300 w 1981200"/>
              <a:gd name="connsiteY9" fmla="*/ 1207294 h 3445669"/>
              <a:gd name="connsiteX10" fmla="*/ 990600 w 1981200"/>
              <a:gd name="connsiteY10" fmla="*/ 1216819 h 3445669"/>
              <a:gd name="connsiteX11" fmla="*/ 981075 w 1981200"/>
              <a:gd name="connsiteY11" fmla="*/ 1531144 h 3445669"/>
              <a:gd name="connsiteX12" fmla="*/ 0 w 1981200"/>
              <a:gd name="connsiteY12" fmla="*/ 1521619 h 3445669"/>
              <a:gd name="connsiteX13" fmla="*/ 0 w 1981200"/>
              <a:gd name="connsiteY13" fmla="*/ 1216819 h 3445669"/>
              <a:gd name="connsiteX14" fmla="*/ 323850 w 1981200"/>
              <a:gd name="connsiteY14" fmla="*/ 1226344 h 3445669"/>
              <a:gd name="connsiteX15" fmla="*/ 300038 w 1981200"/>
              <a:gd name="connsiteY15" fmla="*/ 0 h 3445669"/>
              <a:gd name="connsiteX0" fmla="*/ 1952625 w 1981200"/>
              <a:gd name="connsiteY0" fmla="*/ 3500437 h 3500437"/>
              <a:gd name="connsiteX1" fmla="*/ 1952625 w 1981200"/>
              <a:gd name="connsiteY1" fmla="*/ 3090862 h 3500437"/>
              <a:gd name="connsiteX2" fmla="*/ 990600 w 1981200"/>
              <a:gd name="connsiteY2" fmla="*/ 3071812 h 3500437"/>
              <a:gd name="connsiteX3" fmla="*/ 981075 w 1981200"/>
              <a:gd name="connsiteY3" fmla="*/ 2471737 h 3500437"/>
              <a:gd name="connsiteX4" fmla="*/ 1628775 w 1981200"/>
              <a:gd name="connsiteY4" fmla="*/ 2474118 h 3500437"/>
              <a:gd name="connsiteX5" fmla="*/ 1626393 w 1981200"/>
              <a:gd name="connsiteY5" fmla="*/ 2166937 h 3500437"/>
              <a:gd name="connsiteX6" fmla="*/ 1981200 w 1981200"/>
              <a:gd name="connsiteY6" fmla="*/ 2157412 h 3500437"/>
              <a:gd name="connsiteX7" fmla="*/ 1976438 w 1981200"/>
              <a:gd name="connsiteY7" fmla="*/ 1852612 h 3500437"/>
              <a:gd name="connsiteX8" fmla="*/ 1647825 w 1981200"/>
              <a:gd name="connsiteY8" fmla="*/ 1852612 h 3500437"/>
              <a:gd name="connsiteX9" fmla="*/ 1638300 w 1981200"/>
              <a:gd name="connsiteY9" fmla="*/ 1262062 h 3500437"/>
              <a:gd name="connsiteX10" fmla="*/ 990600 w 1981200"/>
              <a:gd name="connsiteY10" fmla="*/ 1271587 h 3500437"/>
              <a:gd name="connsiteX11" fmla="*/ 981075 w 1981200"/>
              <a:gd name="connsiteY11" fmla="*/ 1585912 h 3500437"/>
              <a:gd name="connsiteX12" fmla="*/ 0 w 1981200"/>
              <a:gd name="connsiteY12" fmla="*/ 1576387 h 3500437"/>
              <a:gd name="connsiteX13" fmla="*/ 0 w 1981200"/>
              <a:gd name="connsiteY13" fmla="*/ 1271587 h 3500437"/>
              <a:gd name="connsiteX14" fmla="*/ 323850 w 1981200"/>
              <a:gd name="connsiteY14" fmla="*/ 1281112 h 3500437"/>
              <a:gd name="connsiteX15" fmla="*/ 297657 w 1981200"/>
              <a:gd name="connsiteY15" fmla="*/ 0 h 350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1200" h="3500437">
                <a:moveTo>
                  <a:pt x="1952625" y="3500437"/>
                </a:moveTo>
                <a:lnTo>
                  <a:pt x="1952625" y="3090862"/>
                </a:lnTo>
                <a:lnTo>
                  <a:pt x="990600" y="3071812"/>
                </a:lnTo>
                <a:lnTo>
                  <a:pt x="981075" y="2471737"/>
                </a:lnTo>
                <a:lnTo>
                  <a:pt x="1628775" y="2474118"/>
                </a:lnTo>
                <a:lnTo>
                  <a:pt x="1626393" y="2166937"/>
                </a:lnTo>
                <a:lnTo>
                  <a:pt x="1981200" y="2157412"/>
                </a:lnTo>
                <a:cubicBezTo>
                  <a:pt x="1979613" y="2055812"/>
                  <a:pt x="1978025" y="1954212"/>
                  <a:pt x="1976438" y="1852612"/>
                </a:cubicBezTo>
                <a:lnTo>
                  <a:pt x="1647825" y="1852612"/>
                </a:lnTo>
                <a:lnTo>
                  <a:pt x="1638300" y="1262062"/>
                </a:lnTo>
                <a:lnTo>
                  <a:pt x="990600" y="1271587"/>
                </a:lnTo>
                <a:lnTo>
                  <a:pt x="981075" y="1585912"/>
                </a:lnTo>
                <a:lnTo>
                  <a:pt x="0" y="1576387"/>
                </a:lnTo>
                <a:lnTo>
                  <a:pt x="0" y="1271587"/>
                </a:lnTo>
                <a:lnTo>
                  <a:pt x="323850" y="1281112"/>
                </a:lnTo>
                <a:lnTo>
                  <a:pt x="297657" y="0"/>
                </a:lnTo>
              </a:path>
            </a:pathLst>
          </a:custGeom>
          <a:noFill/>
          <a:ln w="57150" cap="rnd" cmpd="sng">
            <a:solidFill>
              <a:srgbClr val="00B0F0"/>
            </a:solidFill>
            <a:prstDash val="sysDash"/>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64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B9C8094-4356-1B4A-6FF0-8192FECE9F3D}"/>
              </a:ext>
            </a:extLst>
          </p:cNvPr>
          <p:cNvPicPr>
            <a:picLocks noChangeAspect="1"/>
          </p:cNvPicPr>
          <p:nvPr/>
        </p:nvPicPr>
        <p:blipFill>
          <a:blip r:embed="rId2"/>
          <a:stretch>
            <a:fillRect/>
          </a:stretch>
        </p:blipFill>
        <p:spPr>
          <a:xfrm>
            <a:off x="3675760" y="2152026"/>
            <a:ext cx="4301914" cy="2567562"/>
          </a:xfrm>
          <a:prstGeom prst="rect">
            <a:avLst/>
          </a:prstGeom>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BDA92B-740F-4847-B12A-C37B6A40A3BA}"/>
              </a:ext>
            </a:extLst>
          </p:cNvPr>
          <p:cNvSpPr txBox="1"/>
          <p:nvPr/>
        </p:nvSpPr>
        <p:spPr>
          <a:xfrm>
            <a:off x="2514600" y="609600"/>
            <a:ext cx="7162800" cy="923330"/>
          </a:xfrm>
          <a:prstGeom prst="rect">
            <a:avLst/>
          </a:prstGeom>
          <a:noFill/>
        </p:spPr>
        <p:txBody>
          <a:bodyPr wrap="square" rtlCol="0">
            <a:spAutoFit/>
          </a:bodyPr>
          <a:lstStyle/>
          <a:p>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YÊU CẦU CẦN ĐẠT</a:t>
            </a:r>
          </a:p>
        </p:txBody>
      </p:sp>
      <p:sp>
        <p:nvSpPr>
          <p:cNvPr id="5" name="TextBox 4">
            <a:extLst>
              <a:ext uri="{FF2B5EF4-FFF2-40B4-BE49-F238E27FC236}">
                <a16:creationId xmlns:a16="http://schemas.microsoft.com/office/drawing/2014/main" id="{72D86EE8-8898-4B68-9F02-ECE929697525}"/>
              </a:ext>
            </a:extLst>
          </p:cNvPr>
          <p:cNvSpPr txBox="1"/>
          <p:nvPr/>
        </p:nvSpPr>
        <p:spPr>
          <a:xfrm>
            <a:off x="1732935" y="1686251"/>
            <a:ext cx="8534400" cy="1354217"/>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Thực hiện được phép chia số có bốn chữ số cho số có một chữ số (chia có dư)</a:t>
            </a:r>
            <a:endParaRPr lang="en-US" sz="3200"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AAFCA7B4-7DB3-488E-AE8D-0899168E4248}"/>
              </a:ext>
            </a:extLst>
          </p:cNvPr>
          <p:cNvSpPr txBox="1"/>
          <p:nvPr/>
        </p:nvSpPr>
        <p:spPr>
          <a:xfrm>
            <a:off x="1710812" y="2894203"/>
            <a:ext cx="8534400" cy="1846659"/>
          </a:xfrm>
          <a:prstGeom prst="rect">
            <a:avLst/>
          </a:prstGeom>
          <a:noFill/>
        </p:spPr>
        <p:txBody>
          <a:bodyPr wrap="square" rtlCol="0">
            <a:spAutoFit/>
          </a:bodyPr>
          <a:lstStyle/>
          <a:p>
            <a:r>
              <a:rPr lang="nl-NL" sz="3200" dirty="0">
                <a:latin typeface="Times New Roman" panose="02020603050405020304" pitchFamily="18" charset="0"/>
                <a:cs typeface="Times New Roman" panose="02020603050405020304" pitchFamily="18" charset="0"/>
              </a:rPr>
              <a:t>* Vận dụng giải các bài toán thực tế liên quan đến phép chia số có bốn chữ số cho số có một chữ số và bài toán giải bằng hai bước tính. </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2324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a16="http://schemas.microsoft.com/office/drawing/2014/main" id="{AB3B1FD0-53D0-4834-9EFC-8B62D6CE8DB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733800" y="2286000"/>
            <a:ext cx="4191000" cy="2095500"/>
          </a:xfrm>
          <a:prstGeom prst="rect">
            <a:avLst/>
          </a:prstGeom>
        </p:spPr>
      </p:pic>
    </p:spTree>
    <p:extLst>
      <p:ext uri="{BB962C8B-B14F-4D97-AF65-F5344CB8AC3E}">
        <p14:creationId xmlns:p14="http://schemas.microsoft.com/office/powerpoint/2010/main" val="349992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D6A62246-C691-6E87-3FAD-171BA614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807816"/>
            <a:ext cx="9093200" cy="4160162"/>
          </a:xfrm>
          <a:prstGeom prst="roundRect">
            <a:avLst>
              <a:gd name="adj" fmla="val 10889"/>
            </a:avLst>
          </a:prstGeom>
          <a:effectLst>
            <a:softEdge rad="31750"/>
          </a:effectLst>
        </p:spPr>
      </p:pic>
      <p:sp>
        <p:nvSpPr>
          <p:cNvPr id="6" name="PHẠM DUYÊN 2 - 9Slide.vn">
            <a:extLst>
              <a:ext uri="{FF2B5EF4-FFF2-40B4-BE49-F238E27FC236}">
                <a16:creationId xmlns:a16="http://schemas.microsoft.com/office/drawing/2014/main" id="{CD2FD7D9-D0DD-636C-AFED-4B330F787AE1}"/>
              </a:ext>
            </a:extLst>
          </p:cNvPr>
          <p:cNvSpPr txBox="1"/>
          <p:nvPr/>
        </p:nvSpPr>
        <p:spPr>
          <a:xfrm>
            <a:off x="1028700" y="4876800"/>
            <a:ext cx="10134600" cy="1384995"/>
          </a:xfrm>
          <a:prstGeom prst="rect">
            <a:avLst/>
          </a:prstGeom>
          <a:noFill/>
        </p:spPr>
        <p:txBody>
          <a:bodyPr wrap="square" rtlCol="0">
            <a:spAutoFit/>
          </a:bodyPr>
          <a:lstStyle>
            <a:defPPr>
              <a:defRPr lang="en-US"/>
            </a:defPPr>
            <a:lvl1pPr>
              <a:defRPr sz="4400" spc="-60"/>
            </a:lvl1pPr>
          </a:lstStyle>
          <a:p>
            <a:pPr algn="just"/>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Phú</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ông</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a:solidFill>
                  <a:srgbClr val="833B20"/>
                </a:solidFill>
                <a:latin typeface="Times New Roman" panose="02020603050405020304" pitchFamily="18" charset="0"/>
                <a:cs typeface="Times New Roman" panose="02020603050405020304" pitchFamily="18" charset="0"/>
              </a:rPr>
              <a:t>9 365</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con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gà</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Phú</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ông</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gà</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đó</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để</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lấy</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thóc</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cứ</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3 con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gà</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thúng</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thóc</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Hỏi</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phú</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ông</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nhất</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bao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nhiêu</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thúng</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thóc</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còn</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thừa</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mấy</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 con </a:t>
            </a:r>
            <a:r>
              <a:rPr lang="en-US" sz="2800" spc="-20" dirty="0" err="1">
                <a:solidFill>
                  <a:schemeClr val="tx1">
                    <a:lumMod val="75000"/>
                    <a:lumOff val="25000"/>
                  </a:schemeClr>
                </a:solidFill>
                <a:latin typeface="Times New Roman" panose="02020603050405020304" pitchFamily="18" charset="0"/>
                <a:cs typeface="Times New Roman" panose="02020603050405020304" pitchFamily="18" charset="0"/>
              </a:rPr>
              <a:t>gà</a:t>
            </a:r>
            <a:r>
              <a:rPr lang="en-US" sz="2800" spc="-2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7" name="PHẠM DUYÊN 3 - 9Slide.vn">
            <a:extLst>
              <a:ext uri="{FF2B5EF4-FFF2-40B4-BE49-F238E27FC236}">
                <a16:creationId xmlns:a16="http://schemas.microsoft.com/office/drawing/2014/main" id="{EA136DF5-2C62-CF76-3217-695540309D1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61846" y="350124"/>
            <a:ext cx="2209800" cy="1104900"/>
          </a:xfrm>
          <a:prstGeom prst="rect">
            <a:avLst/>
          </a:prstGeom>
        </p:spPr>
      </p:pic>
    </p:spTree>
    <p:extLst>
      <p:ext uri="{BB962C8B-B14F-4D97-AF65-F5344CB8AC3E}">
        <p14:creationId xmlns:p14="http://schemas.microsoft.com/office/powerpoint/2010/main" val="368975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9 365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3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4" name="PHẠM DUYÊN 3 - 9Slide.vn">
            <a:extLst>
              <a:ext uri="{FF2B5EF4-FFF2-40B4-BE49-F238E27FC236}">
                <a16:creationId xmlns:a16="http://schemas.microsoft.com/office/drawing/2014/main" id="{81943182-BA9E-5E32-55E8-D9679B191ED6}"/>
              </a:ext>
            </a:extLst>
          </p:cNvPr>
          <p:cNvSpPr/>
          <p:nvPr/>
        </p:nvSpPr>
        <p:spPr>
          <a:xfrm>
            <a:off x="6732344" y="2090022"/>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5" name="PHẠM DUYÊN 4 - 9Slide.vn">
            <a:extLst>
              <a:ext uri="{FF2B5EF4-FFF2-40B4-BE49-F238E27FC236}">
                <a16:creationId xmlns:a16="http://schemas.microsoft.com/office/drawing/2014/main" id="{5B03B97D-9AE1-AC68-F375-5EBB3D197C78}"/>
              </a:ext>
            </a:extLst>
          </p:cNvPr>
          <p:cNvSpPr txBox="1"/>
          <p:nvPr/>
        </p:nvSpPr>
        <p:spPr>
          <a:xfrm>
            <a:off x="6976628" y="1917615"/>
            <a:ext cx="2638223"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9 chia 3 được 3, viết 3.</a:t>
            </a:r>
          </a:p>
        </p:txBody>
      </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4" name="PHẠM DUYÊN 6 - 9Slide.vn">
            <a:extLst>
              <a:ext uri="{FF2B5EF4-FFF2-40B4-BE49-F238E27FC236}">
                <a16:creationId xmlns:a16="http://schemas.microsoft.com/office/drawing/2014/main" id="{B9F40242-E70E-32A0-C334-27F4E914A3EC}"/>
              </a:ext>
            </a:extLst>
          </p:cNvPr>
          <p:cNvSpPr txBox="1"/>
          <p:nvPr/>
        </p:nvSpPr>
        <p:spPr>
          <a:xfrm>
            <a:off x="3775500" y="25588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3</a:t>
            </a:r>
          </a:p>
        </p:txBody>
      </p:sp>
      <p:cxnSp>
        <p:nvCxnSpPr>
          <p:cNvPr id="6" name="PHẠM DUYÊN 7 - 9Slide.vn">
            <a:extLst>
              <a:ext uri="{FF2B5EF4-FFF2-40B4-BE49-F238E27FC236}">
                <a16:creationId xmlns:a16="http://schemas.microsoft.com/office/drawing/2014/main" id="{DD326DAA-64C1-16F9-7D7F-C4205AFAF1A4}"/>
              </a:ext>
            </a:extLst>
          </p:cNvPr>
          <p:cNvCxnSpPr>
            <a:cxnSpLocks/>
          </p:cNvCxnSpPr>
          <p:nvPr/>
        </p:nvCxnSpPr>
        <p:spPr>
          <a:xfrm>
            <a:off x="3646865" y="21585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a16="http://schemas.microsoft.com/office/drawing/2014/main" id="{836C87C7-B7AB-18FD-857B-AC5F5C0608F8}"/>
              </a:ext>
            </a:extLst>
          </p:cNvPr>
          <p:cNvSpPr txBox="1"/>
          <p:nvPr/>
        </p:nvSpPr>
        <p:spPr>
          <a:xfrm>
            <a:off x="2206078" y="2558858"/>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cxnSp>
        <p:nvCxnSpPr>
          <p:cNvPr id="15" name="PHẠM DUYÊN 9 - 9Slide.vn">
            <a:extLst>
              <a:ext uri="{FF2B5EF4-FFF2-40B4-BE49-F238E27FC236}">
                <a16:creationId xmlns:a16="http://schemas.microsoft.com/office/drawing/2014/main" id="{4A8E73A6-987C-85D7-8BF5-5B51217ABECC}"/>
              </a:ext>
            </a:extLst>
          </p:cNvPr>
          <p:cNvCxnSpPr>
            <a:cxnSpLocks/>
          </p:cNvCxnSpPr>
          <p:nvPr/>
        </p:nvCxnSpPr>
        <p:spPr>
          <a:xfrm>
            <a:off x="3657600" y="26280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a16="http://schemas.microsoft.com/office/drawing/2014/main" id="{D01635EF-1BE5-A8FA-1D00-3B4933F64F5E}"/>
              </a:ext>
            </a:extLst>
          </p:cNvPr>
          <p:cNvSpPr txBox="1"/>
          <p:nvPr/>
        </p:nvSpPr>
        <p:spPr>
          <a:xfrm>
            <a:off x="3803645" y="1989303"/>
            <a:ext cx="277056"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26" name="PHẠM DUYÊN 11 - 9Slide.vn">
            <a:extLst>
              <a:ext uri="{FF2B5EF4-FFF2-40B4-BE49-F238E27FC236}">
                <a16:creationId xmlns:a16="http://schemas.microsoft.com/office/drawing/2014/main" id="{863B3F8B-4B68-125C-4F8A-D27CBFECE586}"/>
              </a:ext>
            </a:extLst>
          </p:cNvPr>
          <p:cNvSpPr txBox="1"/>
          <p:nvPr/>
        </p:nvSpPr>
        <p:spPr>
          <a:xfrm>
            <a:off x="2547816" y="19893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28" name="PHẠM DUYÊN 12 - 9Slide.vn">
            <a:extLst>
              <a:ext uri="{FF2B5EF4-FFF2-40B4-BE49-F238E27FC236}">
                <a16:creationId xmlns:a16="http://schemas.microsoft.com/office/drawing/2014/main" id="{C81E9B38-3D64-CFFA-A8BA-ABEE0446D161}"/>
              </a:ext>
            </a:extLst>
          </p:cNvPr>
          <p:cNvSpPr txBox="1"/>
          <p:nvPr/>
        </p:nvSpPr>
        <p:spPr>
          <a:xfrm>
            <a:off x="2889554" y="19893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sp>
        <p:nvSpPr>
          <p:cNvPr id="29" name="PHẠM DUYÊN 13 - 9Slide.vn">
            <a:extLst>
              <a:ext uri="{FF2B5EF4-FFF2-40B4-BE49-F238E27FC236}">
                <a16:creationId xmlns:a16="http://schemas.microsoft.com/office/drawing/2014/main" id="{DC7AF356-CC5E-96C5-18D7-86FF7F46081B}"/>
              </a:ext>
            </a:extLst>
          </p:cNvPr>
          <p:cNvSpPr txBox="1"/>
          <p:nvPr/>
        </p:nvSpPr>
        <p:spPr>
          <a:xfrm>
            <a:off x="2547816" y="2558858"/>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30" name="PHẠM DUYÊN 14 - 9Slide.vn">
            <a:extLst>
              <a:ext uri="{FF2B5EF4-FFF2-40B4-BE49-F238E27FC236}">
                <a16:creationId xmlns:a16="http://schemas.microsoft.com/office/drawing/2014/main" id="{3388CE4C-6560-8041-867F-9E3CEC0CB429}"/>
              </a:ext>
            </a:extLst>
          </p:cNvPr>
          <p:cNvSpPr txBox="1"/>
          <p:nvPr/>
        </p:nvSpPr>
        <p:spPr>
          <a:xfrm>
            <a:off x="3231293" y="19893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5</a:t>
            </a:r>
          </a:p>
        </p:txBody>
      </p:sp>
      <p:sp>
        <p:nvSpPr>
          <p:cNvPr id="34" name="PHẠM DUYÊN 15 - 9Slide.vn">
            <a:extLst>
              <a:ext uri="{FF2B5EF4-FFF2-40B4-BE49-F238E27FC236}">
                <a16:creationId xmlns:a16="http://schemas.microsoft.com/office/drawing/2014/main" id="{82B74811-B875-E3F6-F82B-53BC5706F5E5}"/>
              </a:ext>
            </a:extLst>
          </p:cNvPr>
          <p:cNvSpPr txBox="1"/>
          <p:nvPr/>
        </p:nvSpPr>
        <p:spPr>
          <a:xfrm>
            <a:off x="2206078" y="19893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9</a:t>
            </a:r>
          </a:p>
        </p:txBody>
      </p:sp>
      <p:pic>
        <p:nvPicPr>
          <p:cNvPr id="5" name="PHẠM DUYÊN 16 - 9Slide.vn">
            <a:extLst>
              <a:ext uri="{FF2B5EF4-FFF2-40B4-BE49-F238E27FC236}">
                <a16:creationId xmlns:a16="http://schemas.microsoft.com/office/drawing/2014/main" id="{57977C4C-F373-67A9-EFD8-4DFD53658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2074">
            <a:off x="2249892" y="1925098"/>
            <a:ext cx="277056" cy="221644"/>
          </a:xfrm>
          <a:prstGeom prst="rect">
            <a:avLst/>
          </a:prstGeom>
        </p:spPr>
      </p:pic>
      <p:sp>
        <p:nvSpPr>
          <p:cNvPr id="9" name="PHẠM DUYÊN 17 - 9Slide.vn">
            <a:extLst>
              <a:ext uri="{FF2B5EF4-FFF2-40B4-BE49-F238E27FC236}">
                <a16:creationId xmlns:a16="http://schemas.microsoft.com/office/drawing/2014/main" id="{D09E3BC6-7881-28C8-C427-EB2AC66AB8AF}"/>
              </a:ext>
            </a:extLst>
          </p:cNvPr>
          <p:cNvSpPr txBox="1"/>
          <p:nvPr/>
        </p:nvSpPr>
        <p:spPr>
          <a:xfrm>
            <a:off x="6976628" y="2386681"/>
            <a:ext cx="361797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3 nhân 3 bằng 9; 9 trừ 9 bằng 0.</a:t>
            </a:r>
          </a:p>
        </p:txBody>
      </p:sp>
      <p:sp>
        <p:nvSpPr>
          <p:cNvPr id="36" name="PHẠM DUYÊN 18 - 9Slide.vn">
            <a:extLst>
              <a:ext uri="{FF2B5EF4-FFF2-40B4-BE49-F238E27FC236}">
                <a16:creationId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PHẠM DUYÊN 19 - 9Slide.vn">
                <a:extLst>
                  <a:ext uri="{FF2B5EF4-FFF2-40B4-BE49-F238E27FC236}">
                    <a16:creationId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9 365 </a:t>
                </a:r>
                <a14:m>
                  <m:oMath xmlns:m="http://schemas.openxmlformats.org/officeDocument/2006/math">
                    <m:r>
                      <a:rPr lang="en-US" sz="3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3 =  </a:t>
                </a:r>
                <a:r>
                  <a:rPr lang="en-US" sz="30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3 121 (dư 2)</a:t>
                </a:r>
              </a:p>
            </p:txBody>
          </p:sp>
        </mc:Choice>
        <mc:Fallback xmlns="">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6"/>
                <a:stretch>
                  <a:fillRect t="-14286" b="-32967"/>
                </a:stretch>
              </a:blipFill>
            </p:spPr>
            <p:txBody>
              <a:bodyPr/>
              <a:lstStyle/>
              <a:p>
                <a:r>
                  <a:rPr lang="en-US">
                    <a:noFill/>
                  </a:rPr>
                  <a:t> </a:t>
                </a:r>
              </a:p>
            </p:txBody>
          </p:sp>
        </mc:Fallback>
      </mc:AlternateContent>
      <p:sp>
        <p:nvSpPr>
          <p:cNvPr id="38" name="PHẠM DUYÊN 20 - 9Slide.vn">
            <a:extLst>
              <a:ext uri="{FF2B5EF4-FFF2-40B4-BE49-F238E27FC236}">
                <a16:creationId xmlns:a16="http://schemas.microsoft.com/office/drawing/2014/main" id="{593BF0C7-E8C4-0A15-00B4-56610433BEED}"/>
              </a:ext>
            </a:extLst>
          </p:cNvPr>
          <p:cNvSpPr txBox="1"/>
          <p:nvPr/>
        </p:nvSpPr>
        <p:spPr>
          <a:xfrm>
            <a:off x="4114198" y="25588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1</a:t>
            </a:r>
          </a:p>
        </p:txBody>
      </p:sp>
      <p:sp>
        <p:nvSpPr>
          <p:cNvPr id="39" name="PHẠM DUYÊN 21 - 9Slide.vn">
            <a:extLst>
              <a:ext uri="{FF2B5EF4-FFF2-40B4-BE49-F238E27FC236}">
                <a16:creationId xmlns:a16="http://schemas.microsoft.com/office/drawing/2014/main" id="{71CAA7FA-C9FE-892C-C621-213025F1EAA6}"/>
              </a:ext>
            </a:extLst>
          </p:cNvPr>
          <p:cNvSpPr txBox="1"/>
          <p:nvPr/>
        </p:nvSpPr>
        <p:spPr>
          <a:xfrm>
            <a:off x="2547816" y="3190026"/>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42" name="PHẠM DUYÊN 22 - 9Slide.vn">
            <a:extLst>
              <a:ext uri="{FF2B5EF4-FFF2-40B4-BE49-F238E27FC236}">
                <a16:creationId xmlns:a16="http://schemas.microsoft.com/office/drawing/2014/main" id="{206588D1-8849-12F4-2BBE-596EC3AE66CF}"/>
              </a:ext>
            </a:extLst>
          </p:cNvPr>
          <p:cNvSpPr txBox="1"/>
          <p:nvPr/>
        </p:nvSpPr>
        <p:spPr>
          <a:xfrm>
            <a:off x="4452896" y="25588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2</a:t>
            </a:r>
          </a:p>
        </p:txBody>
      </p:sp>
      <p:sp>
        <p:nvSpPr>
          <p:cNvPr id="43" name="PHẠM DUYÊN 23 - 9Slide.vn">
            <a:extLst>
              <a:ext uri="{FF2B5EF4-FFF2-40B4-BE49-F238E27FC236}">
                <a16:creationId xmlns:a16="http://schemas.microsoft.com/office/drawing/2014/main" id="{A788FAFF-4FCB-4E5A-944A-38A07A75611E}"/>
              </a:ext>
            </a:extLst>
          </p:cNvPr>
          <p:cNvSpPr txBox="1"/>
          <p:nvPr/>
        </p:nvSpPr>
        <p:spPr>
          <a:xfrm>
            <a:off x="2887356" y="3190026"/>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6</a:t>
            </a:r>
          </a:p>
        </p:txBody>
      </p:sp>
      <p:sp>
        <p:nvSpPr>
          <p:cNvPr id="44" name="PHẠM DUYÊN 24 - 9Slide.vn">
            <a:extLst>
              <a:ext uri="{FF2B5EF4-FFF2-40B4-BE49-F238E27FC236}">
                <a16:creationId xmlns:a16="http://schemas.microsoft.com/office/drawing/2014/main" id="{248329B8-3A4F-F367-7051-F7FAD3FBF819}"/>
              </a:ext>
            </a:extLst>
          </p:cNvPr>
          <p:cNvSpPr txBox="1"/>
          <p:nvPr/>
        </p:nvSpPr>
        <p:spPr>
          <a:xfrm>
            <a:off x="2887356" y="3799626"/>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45" name="PHẠM DUYÊN 25 - 9Slide.vn">
            <a:extLst>
              <a:ext uri="{FF2B5EF4-FFF2-40B4-BE49-F238E27FC236}">
                <a16:creationId xmlns:a16="http://schemas.microsoft.com/office/drawing/2014/main" id="{ADA8DA85-FEFA-25F3-C0A1-28A9909DE2AA}"/>
              </a:ext>
            </a:extLst>
          </p:cNvPr>
          <p:cNvSpPr txBox="1"/>
          <p:nvPr/>
        </p:nvSpPr>
        <p:spPr>
          <a:xfrm>
            <a:off x="3231293" y="3799626"/>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5</a:t>
            </a:r>
          </a:p>
        </p:txBody>
      </p:sp>
      <p:sp>
        <p:nvSpPr>
          <p:cNvPr id="46" name="PHẠM DUYÊN 26 - 9Slide.vn">
            <a:extLst>
              <a:ext uri="{FF2B5EF4-FFF2-40B4-BE49-F238E27FC236}">
                <a16:creationId xmlns:a16="http://schemas.microsoft.com/office/drawing/2014/main" id="{F588E15F-5409-6B6A-A315-CBBBE2A01A88}"/>
              </a:ext>
            </a:extLst>
          </p:cNvPr>
          <p:cNvSpPr txBox="1"/>
          <p:nvPr/>
        </p:nvSpPr>
        <p:spPr>
          <a:xfrm>
            <a:off x="3231293" y="4387040"/>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2</a:t>
            </a:r>
          </a:p>
        </p:txBody>
      </p:sp>
      <p:sp>
        <p:nvSpPr>
          <p:cNvPr id="47" name="PHẠM DUYÊN 27 - 9Slide.vn">
            <a:extLst>
              <a:ext uri="{FF2B5EF4-FFF2-40B4-BE49-F238E27FC236}">
                <a16:creationId xmlns:a16="http://schemas.microsoft.com/office/drawing/2014/main" id="{70D7AA27-0AC4-8DDA-13B9-98B9F6EFCF8F}"/>
              </a:ext>
            </a:extLst>
          </p:cNvPr>
          <p:cNvSpPr txBox="1"/>
          <p:nvPr/>
        </p:nvSpPr>
        <p:spPr>
          <a:xfrm>
            <a:off x="4791593" y="25588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1</a:t>
            </a:r>
          </a:p>
        </p:txBody>
      </p:sp>
      <p:sp>
        <p:nvSpPr>
          <p:cNvPr id="48" name="PHẠM DUYÊN 28 - 9Slide.vn">
            <a:extLst>
              <a:ext uri="{FF2B5EF4-FFF2-40B4-BE49-F238E27FC236}">
                <a16:creationId xmlns:a16="http://schemas.microsoft.com/office/drawing/2014/main" id="{544CC93F-E4E6-0C8A-AFC0-EB62AB6B7FFD}"/>
              </a:ext>
            </a:extLst>
          </p:cNvPr>
          <p:cNvSpPr/>
          <p:nvPr/>
        </p:nvSpPr>
        <p:spPr>
          <a:xfrm>
            <a:off x="6732344" y="3223373"/>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9" name="PHẠM DUYÊN 29 - 9Slide.vn">
            <a:extLst>
              <a:ext uri="{FF2B5EF4-FFF2-40B4-BE49-F238E27FC236}">
                <a16:creationId xmlns:a16="http://schemas.microsoft.com/office/drawing/2014/main" id="{A43F166B-7B8B-1986-F1C0-7AAA3E357FB6}"/>
              </a:ext>
            </a:extLst>
          </p:cNvPr>
          <p:cNvSpPr txBox="1"/>
          <p:nvPr/>
        </p:nvSpPr>
        <p:spPr>
          <a:xfrm>
            <a:off x="6976628" y="3050966"/>
            <a:ext cx="329769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Hạ 3; 3 chia 3 được 1, viết 1.</a:t>
            </a:r>
          </a:p>
        </p:txBody>
      </p:sp>
      <p:sp>
        <p:nvSpPr>
          <p:cNvPr id="50" name="PHẠM DUYÊN 30 - 9Slide.vn">
            <a:extLst>
              <a:ext uri="{FF2B5EF4-FFF2-40B4-BE49-F238E27FC236}">
                <a16:creationId xmlns:a16="http://schemas.microsoft.com/office/drawing/2014/main" id="{39BBCF9E-B4C2-BB87-524D-C889C413F035}"/>
              </a:ext>
            </a:extLst>
          </p:cNvPr>
          <p:cNvSpPr txBox="1"/>
          <p:nvPr/>
        </p:nvSpPr>
        <p:spPr>
          <a:xfrm>
            <a:off x="6976628" y="3474787"/>
            <a:ext cx="361797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1 nhân 3 bằng 3; 3 trừ 3 bằng 0.</a:t>
            </a:r>
          </a:p>
        </p:txBody>
      </p:sp>
      <p:sp>
        <p:nvSpPr>
          <p:cNvPr id="53" name="PHẠM DUYÊN 31 - 9Slide.vn">
            <a:extLst>
              <a:ext uri="{FF2B5EF4-FFF2-40B4-BE49-F238E27FC236}">
                <a16:creationId xmlns:a16="http://schemas.microsoft.com/office/drawing/2014/main" id="{1AC9CB2A-2574-FA16-BA2D-6967C436707C}"/>
              </a:ext>
            </a:extLst>
          </p:cNvPr>
          <p:cNvSpPr/>
          <p:nvPr/>
        </p:nvSpPr>
        <p:spPr>
          <a:xfrm>
            <a:off x="6732344" y="4356724"/>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4" name="PHẠM DUYÊN 32 - 9Slide.vn">
            <a:extLst>
              <a:ext uri="{FF2B5EF4-FFF2-40B4-BE49-F238E27FC236}">
                <a16:creationId xmlns:a16="http://schemas.microsoft.com/office/drawing/2014/main" id="{28B19B33-19C2-5C22-374E-6BF164611CCC}"/>
              </a:ext>
            </a:extLst>
          </p:cNvPr>
          <p:cNvSpPr txBox="1"/>
          <p:nvPr/>
        </p:nvSpPr>
        <p:spPr>
          <a:xfrm>
            <a:off x="6976628" y="4184317"/>
            <a:ext cx="329769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Hạ 6; 6 chia 3 được 2, viết 2.</a:t>
            </a:r>
          </a:p>
        </p:txBody>
      </p:sp>
      <p:sp>
        <p:nvSpPr>
          <p:cNvPr id="55" name="PHẠM DUYÊN 33 - 9Slide.vn">
            <a:extLst>
              <a:ext uri="{FF2B5EF4-FFF2-40B4-BE49-F238E27FC236}">
                <a16:creationId xmlns:a16="http://schemas.microsoft.com/office/drawing/2014/main" id="{D832B730-D034-3D6D-4063-6188414107DF}"/>
              </a:ext>
            </a:extLst>
          </p:cNvPr>
          <p:cNvSpPr txBox="1"/>
          <p:nvPr/>
        </p:nvSpPr>
        <p:spPr>
          <a:xfrm>
            <a:off x="6976628" y="4630761"/>
            <a:ext cx="361797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2 nhân 3 bằng 6; 6 trừ 6 bằng 0.</a:t>
            </a:r>
          </a:p>
        </p:txBody>
      </p:sp>
      <p:sp>
        <p:nvSpPr>
          <p:cNvPr id="56" name="PHẠM DUYÊN 34 - 9Slide.vn">
            <a:extLst>
              <a:ext uri="{FF2B5EF4-FFF2-40B4-BE49-F238E27FC236}">
                <a16:creationId xmlns:a16="http://schemas.microsoft.com/office/drawing/2014/main" id="{E96B41A4-B29B-AECE-6547-F23530D461E7}"/>
              </a:ext>
            </a:extLst>
          </p:cNvPr>
          <p:cNvSpPr/>
          <p:nvPr/>
        </p:nvSpPr>
        <p:spPr>
          <a:xfrm>
            <a:off x="6732344" y="5490076"/>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7" name="PHẠM DUYÊN 35 - 9Slide.vn">
            <a:extLst>
              <a:ext uri="{FF2B5EF4-FFF2-40B4-BE49-F238E27FC236}">
                <a16:creationId xmlns:a16="http://schemas.microsoft.com/office/drawing/2014/main" id="{649CA692-B4C6-9D6B-8FB4-91821C7A3B19}"/>
              </a:ext>
            </a:extLst>
          </p:cNvPr>
          <p:cNvSpPr txBox="1"/>
          <p:nvPr/>
        </p:nvSpPr>
        <p:spPr>
          <a:xfrm>
            <a:off x="6976628" y="5317669"/>
            <a:ext cx="329769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Hạ 5; 5 chia 3 được 1, viết 1.</a:t>
            </a:r>
          </a:p>
        </p:txBody>
      </p:sp>
      <p:sp>
        <p:nvSpPr>
          <p:cNvPr id="58" name="PHẠM DUYÊN 36 - 9Slide.vn">
            <a:extLst>
              <a:ext uri="{FF2B5EF4-FFF2-40B4-BE49-F238E27FC236}">
                <a16:creationId xmlns:a16="http://schemas.microsoft.com/office/drawing/2014/main" id="{AFE6EC61-8E6F-C9D0-C934-CC4853D304BF}"/>
              </a:ext>
            </a:extLst>
          </p:cNvPr>
          <p:cNvSpPr txBox="1"/>
          <p:nvPr/>
        </p:nvSpPr>
        <p:spPr>
          <a:xfrm>
            <a:off x="6976628" y="5786735"/>
            <a:ext cx="361797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1 nhân 3 bằng 3; 5 trừ 3 bằng 2.</a:t>
            </a:r>
          </a:p>
        </p:txBody>
      </p:sp>
    </p:spTree>
    <p:extLst>
      <p:ext uri="{BB962C8B-B14F-4D97-AF65-F5344CB8AC3E}">
        <p14:creationId xmlns:p14="http://schemas.microsoft.com/office/powerpoint/2010/main" val="183799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2"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1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1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circle(in)">
                                      <p:cBhvr>
                                        <p:cTn id="70" dur="1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circle(in)">
                                      <p:cBhvr>
                                        <p:cTn id="75" dur="1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left)">
                                      <p:cBhvr>
                                        <p:cTn id="80" dur="500"/>
                                        <p:tgtEl>
                                          <p:spTgt spid="4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left)">
                                      <p:cBhvr>
                                        <p:cTn id="83" dur="500"/>
                                        <p:tgtEl>
                                          <p:spTgt spid="49"/>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left)">
                                      <p:cBhvr>
                                        <p:cTn id="86" dur="500"/>
                                        <p:tgtEl>
                                          <p:spTgt spid="50"/>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1000"/>
                                        <p:tgtEl>
                                          <p:spTgt spid="43"/>
                                        </p:tgtEl>
                                      </p:cBhvr>
                                    </p:animEffect>
                                    <p:anim calcmode="lin" valueType="num">
                                      <p:cBhvr>
                                        <p:cTn id="92" dur="1000" fill="hold"/>
                                        <p:tgtEl>
                                          <p:spTgt spid="43"/>
                                        </p:tgtEl>
                                        <p:attrNameLst>
                                          <p:attrName>ppt_x</p:attrName>
                                        </p:attrNameLst>
                                      </p:cBhvr>
                                      <p:tavLst>
                                        <p:tav tm="0">
                                          <p:val>
                                            <p:strVal val="#ppt_x"/>
                                          </p:val>
                                        </p:tav>
                                        <p:tav tm="100000">
                                          <p:val>
                                            <p:strVal val="#ppt_x"/>
                                          </p:val>
                                        </p:tav>
                                      </p:tavLst>
                                    </p:anim>
                                    <p:anim calcmode="lin" valueType="num">
                                      <p:cBhvr>
                                        <p:cTn id="9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circle(in)">
                                      <p:cBhvr>
                                        <p:cTn id="98" dur="1500"/>
                                        <p:tgtEl>
                                          <p:spTgt spid="42"/>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circle(in)">
                                      <p:cBhvr>
                                        <p:cTn id="103" dur="15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ipe(left)">
                                      <p:cBhvr>
                                        <p:cTn id="108" dur="500"/>
                                        <p:tgtEl>
                                          <p:spTgt spid="53"/>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left)">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1000"/>
                                        <p:tgtEl>
                                          <p:spTgt spid="45"/>
                                        </p:tgtEl>
                                      </p:cBhvr>
                                    </p:animEffect>
                                    <p:anim calcmode="lin" valueType="num">
                                      <p:cBhvr>
                                        <p:cTn id="120" dur="1000" fill="hold"/>
                                        <p:tgtEl>
                                          <p:spTgt spid="45"/>
                                        </p:tgtEl>
                                        <p:attrNameLst>
                                          <p:attrName>ppt_x</p:attrName>
                                        </p:attrNameLst>
                                      </p:cBhvr>
                                      <p:tavLst>
                                        <p:tav tm="0">
                                          <p:val>
                                            <p:strVal val="#ppt_x"/>
                                          </p:val>
                                        </p:tav>
                                        <p:tav tm="100000">
                                          <p:val>
                                            <p:strVal val="#ppt_x"/>
                                          </p:val>
                                        </p:tav>
                                      </p:tavLst>
                                    </p:anim>
                                    <p:anim calcmode="lin" valueType="num">
                                      <p:cBhvr>
                                        <p:cTn id="1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6"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circle(in)">
                                      <p:cBhvr>
                                        <p:cTn id="126" dur="1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ntr" presetSubtype="16"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circle(in)">
                                      <p:cBhvr>
                                        <p:cTn id="131" dur="1500"/>
                                        <p:tgtEl>
                                          <p:spTgt spid="4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wipe(left)">
                                      <p:cBhvr>
                                        <p:cTn id="136" dur="500"/>
                                        <p:tgtEl>
                                          <p:spTgt spid="56"/>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wipe(left)">
                                      <p:cBhvr>
                                        <p:cTn id="139" dur="500"/>
                                        <p:tgtEl>
                                          <p:spTgt spid="57"/>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wipe(left)">
                                      <p:cBhvr>
                                        <p:cTn id="142" dur="500"/>
                                        <p:tgtEl>
                                          <p:spTgt spid="58"/>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barn(inVertical)">
                                      <p:cBhvr>
                                        <p:cTn id="147" dur="500"/>
                                        <p:tgtEl>
                                          <p:spTgt spid="36"/>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barn(inVertical)">
                                      <p:cBhvr>
                                        <p:cTn id="150" dur="500"/>
                                        <p:tgtEl>
                                          <p:spTgt spid="37"/>
                                        </p:tgtEl>
                                      </p:cBhvr>
                                    </p:animEffect>
                                  </p:childTnLst>
                                </p:cTn>
                              </p:par>
                            </p:childTnLst>
                          </p:cTn>
                        </p:par>
                        <p:par>
                          <p:cTn id="151" fill="hold">
                            <p:stCondLst>
                              <p:cond delay="500"/>
                            </p:stCondLst>
                            <p:childTnLst>
                              <p:par>
                                <p:cTn id="152" presetID="14" presetClass="exit" presetSubtype="10" fill="hold" nodeType="afterEffect">
                                  <p:stCondLst>
                                    <p:cond delay="0"/>
                                  </p:stCondLst>
                                  <p:childTnLst>
                                    <p:animEffect transition="out" filter="randombar(horizontal)">
                                      <p:cBhvr>
                                        <p:cTn id="153" dur="500"/>
                                        <p:tgtEl>
                                          <p:spTgt spid="5"/>
                                        </p:tgtEl>
                                      </p:cBhvr>
                                    </p:animEffect>
                                    <p:set>
                                      <p:cBhvr>
                                        <p:cTn id="15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p:bldP spid="4" grpId="0"/>
      <p:bldP spid="11" grpId="0"/>
      <p:bldP spid="22" grpId="0"/>
      <p:bldP spid="26" grpId="0"/>
      <p:bldP spid="28" grpId="0"/>
      <p:bldP spid="29" grpId="0"/>
      <p:bldP spid="30" grpId="0"/>
      <p:bldP spid="34" grpId="0"/>
      <p:bldP spid="9" grpId="0"/>
      <p:bldP spid="36" grpId="0" animBg="1"/>
      <p:bldP spid="37" grpId="0"/>
      <p:bldP spid="38" grpId="0"/>
      <p:bldP spid="39" grpId="0"/>
      <p:bldP spid="42" grpId="0"/>
      <p:bldP spid="43" grpId="0"/>
      <p:bldP spid="44" grpId="0"/>
      <p:bldP spid="45" grpId="0"/>
      <p:bldP spid="46" grpId="0"/>
      <p:bldP spid="47" grpId="0"/>
      <p:bldP spid="48" grpId="0" animBg="1"/>
      <p:bldP spid="49" grpId="0"/>
      <p:bldP spid="50" grpId="0"/>
      <p:bldP spid="53" grpId="0" animBg="1"/>
      <p:bldP spid="54" grpId="0"/>
      <p:bldP spid="55" grpId="0"/>
      <p:bldP spid="56" grpId="0" animBg="1"/>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2 249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4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7" name="PHẠM DUYÊN 4 - 9Slide.vn">
            <a:extLst>
              <a:ext uri="{FF2B5EF4-FFF2-40B4-BE49-F238E27FC236}">
                <a16:creationId xmlns:a16="http://schemas.microsoft.com/office/drawing/2014/main" id="{1B74595E-5B3B-92B4-5667-6DE0D0C9D60A}"/>
              </a:ext>
            </a:extLst>
          </p:cNvPr>
          <p:cNvSpPr txBox="1"/>
          <p:nvPr/>
        </p:nvSpPr>
        <p:spPr>
          <a:xfrm>
            <a:off x="3322022"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5</a:t>
            </a:r>
          </a:p>
        </p:txBody>
      </p:sp>
      <p:cxnSp>
        <p:nvCxnSpPr>
          <p:cNvPr id="8" name="PHẠM DUYÊN 5 - 9Slide.vn">
            <a:extLst>
              <a:ext uri="{FF2B5EF4-FFF2-40B4-BE49-F238E27FC236}">
                <a16:creationId xmlns:a16="http://schemas.microsoft.com/office/drawing/2014/main" id="{D6035949-DC5F-33F9-CF17-4414F9EE5C2B}"/>
              </a:ext>
            </a:extLst>
          </p:cNvPr>
          <p:cNvCxnSpPr>
            <a:cxnSpLocks/>
          </p:cNvCxnSpPr>
          <p:nvPr/>
        </p:nvCxnSpPr>
        <p:spPr>
          <a:xfrm>
            <a:off x="3193387" y="24633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0" name="PHẠM DUYÊN 6 - 9Slide.vn">
            <a:extLst>
              <a:ext uri="{FF2B5EF4-FFF2-40B4-BE49-F238E27FC236}">
                <a16:creationId xmlns:a16="http://schemas.microsoft.com/office/drawing/2014/main" id="{5C8244BC-C875-027B-13A0-7BC5F60FED2A}"/>
              </a:ext>
            </a:extLst>
          </p:cNvPr>
          <p:cNvCxnSpPr>
            <a:cxnSpLocks/>
          </p:cNvCxnSpPr>
          <p:nvPr/>
        </p:nvCxnSpPr>
        <p:spPr>
          <a:xfrm>
            <a:off x="3204122" y="29328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3" name="PHẠM DUYÊN 7 - 9Slide.vn">
            <a:extLst>
              <a:ext uri="{FF2B5EF4-FFF2-40B4-BE49-F238E27FC236}">
                <a16:creationId xmlns:a16="http://schemas.microsoft.com/office/drawing/2014/main" id="{25929B9A-6957-9743-66E2-237C675A60DF}"/>
              </a:ext>
            </a:extLst>
          </p:cNvPr>
          <p:cNvSpPr txBox="1"/>
          <p:nvPr/>
        </p:nvSpPr>
        <p:spPr>
          <a:xfrm>
            <a:off x="3350167" y="2294103"/>
            <a:ext cx="277056"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4</a:t>
            </a:r>
          </a:p>
        </p:txBody>
      </p:sp>
      <p:sp>
        <p:nvSpPr>
          <p:cNvPr id="14" name="PHẠM DUYÊN 8 - 9Slide.vn">
            <a:extLst>
              <a:ext uri="{FF2B5EF4-FFF2-40B4-BE49-F238E27FC236}">
                <a16:creationId xmlns:a16="http://schemas.microsoft.com/office/drawing/2014/main" id="{69558543-E183-931E-7BFE-A1412B77EF7E}"/>
              </a:ext>
            </a:extLst>
          </p:cNvPr>
          <p:cNvSpPr txBox="1"/>
          <p:nvPr/>
        </p:nvSpPr>
        <p:spPr>
          <a:xfrm>
            <a:off x="2094338"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2</a:t>
            </a:r>
          </a:p>
        </p:txBody>
      </p:sp>
      <p:sp>
        <p:nvSpPr>
          <p:cNvPr id="16" name="PHẠM DUYÊN 9 - 9Slide.vn">
            <a:extLst>
              <a:ext uri="{FF2B5EF4-FFF2-40B4-BE49-F238E27FC236}">
                <a16:creationId xmlns:a16="http://schemas.microsoft.com/office/drawing/2014/main" id="{14EADA47-B7A8-942A-95AA-FC2B3E80BAEB}"/>
              </a:ext>
            </a:extLst>
          </p:cNvPr>
          <p:cNvSpPr txBox="1"/>
          <p:nvPr/>
        </p:nvSpPr>
        <p:spPr>
          <a:xfrm>
            <a:off x="2436076"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4</a:t>
            </a:r>
          </a:p>
        </p:txBody>
      </p:sp>
      <p:sp>
        <p:nvSpPr>
          <p:cNvPr id="17" name="PHẠM DUYÊN 10 - 9Slide.vn">
            <a:extLst>
              <a:ext uri="{FF2B5EF4-FFF2-40B4-BE49-F238E27FC236}">
                <a16:creationId xmlns:a16="http://schemas.microsoft.com/office/drawing/2014/main" id="{A03A8B02-982C-445A-3C0C-2D5ACC37636B}"/>
              </a:ext>
            </a:extLst>
          </p:cNvPr>
          <p:cNvSpPr txBox="1"/>
          <p:nvPr/>
        </p:nvSpPr>
        <p:spPr>
          <a:xfrm>
            <a:off x="2777815"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9</a:t>
            </a:r>
          </a:p>
        </p:txBody>
      </p:sp>
      <p:sp>
        <p:nvSpPr>
          <p:cNvPr id="18" name="PHẠM DUYÊN 11 - 9Slide.vn">
            <a:extLst>
              <a:ext uri="{FF2B5EF4-FFF2-40B4-BE49-F238E27FC236}">
                <a16:creationId xmlns:a16="http://schemas.microsoft.com/office/drawing/2014/main" id="{DFE74AE1-C376-DF27-4412-D438D84A251E}"/>
              </a:ext>
            </a:extLst>
          </p:cNvPr>
          <p:cNvSpPr txBox="1"/>
          <p:nvPr/>
        </p:nvSpPr>
        <p:spPr>
          <a:xfrm>
            <a:off x="1752600"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2</a:t>
            </a:r>
          </a:p>
        </p:txBody>
      </p:sp>
      <p:sp>
        <p:nvSpPr>
          <p:cNvPr id="19" name="PHẠM DUYÊN 12 - 9Slide.vn">
            <a:extLst>
              <a:ext uri="{FF2B5EF4-FFF2-40B4-BE49-F238E27FC236}">
                <a16:creationId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PHẠM DUYÊN 13 - 9Slide.vn">
                <a:extLst>
                  <a:ext uri="{FF2B5EF4-FFF2-40B4-BE49-F238E27FC236}">
                    <a16:creationId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2 249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4 =  </a:t>
                </a:r>
                <a:r>
                  <a:rPr lang="en-US" sz="32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562 (dư 1)</a:t>
                </a:r>
              </a:p>
            </p:txBody>
          </p:sp>
        </mc:Choice>
        <mc:Fallback xmlns="">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t="-14583" b="-32292"/>
                </a:stretch>
              </a:blipFill>
            </p:spPr>
            <p:txBody>
              <a:bodyPr/>
              <a:lstStyle/>
              <a:p>
                <a:r>
                  <a:rPr lang="en-US">
                    <a:noFill/>
                  </a:rPr>
                  <a:t> </a:t>
                </a:r>
              </a:p>
            </p:txBody>
          </p:sp>
        </mc:Fallback>
      </mc:AlternateContent>
      <p:sp>
        <p:nvSpPr>
          <p:cNvPr id="21" name="PHẠM DUYÊN 14 - 9Slide.vn">
            <a:extLst>
              <a:ext uri="{FF2B5EF4-FFF2-40B4-BE49-F238E27FC236}">
                <a16:creationId xmlns:a16="http://schemas.microsoft.com/office/drawing/2014/main" id="{524FD0CB-DBC3-2775-2C96-E0ED3968ECFD}"/>
              </a:ext>
            </a:extLst>
          </p:cNvPr>
          <p:cNvSpPr txBox="1"/>
          <p:nvPr/>
        </p:nvSpPr>
        <p:spPr>
          <a:xfrm>
            <a:off x="3660720"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6</a:t>
            </a:r>
          </a:p>
        </p:txBody>
      </p:sp>
      <p:sp>
        <p:nvSpPr>
          <p:cNvPr id="23" name="PHẠM DUYÊN 15 - 9Slide.vn">
            <a:extLst>
              <a:ext uri="{FF2B5EF4-FFF2-40B4-BE49-F238E27FC236}">
                <a16:creationId xmlns:a16="http://schemas.microsoft.com/office/drawing/2014/main" id="{9D035A68-7B27-B25F-C2FE-73A554C17830}"/>
              </a:ext>
            </a:extLst>
          </p:cNvPr>
          <p:cNvSpPr txBox="1"/>
          <p:nvPr/>
        </p:nvSpPr>
        <p:spPr>
          <a:xfrm>
            <a:off x="2094338" y="2863658"/>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2</a:t>
            </a:r>
          </a:p>
        </p:txBody>
      </p:sp>
      <p:sp>
        <p:nvSpPr>
          <p:cNvPr id="27" name="PHẠM DUYÊN 16 - 9Slide.vn">
            <a:extLst>
              <a:ext uri="{FF2B5EF4-FFF2-40B4-BE49-F238E27FC236}">
                <a16:creationId xmlns:a16="http://schemas.microsoft.com/office/drawing/2014/main" id="{801D9121-3650-A0CC-E22A-253D00E827C9}"/>
              </a:ext>
            </a:extLst>
          </p:cNvPr>
          <p:cNvSpPr txBox="1"/>
          <p:nvPr/>
        </p:nvSpPr>
        <p:spPr>
          <a:xfrm>
            <a:off x="3999418"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2</a:t>
            </a:r>
          </a:p>
        </p:txBody>
      </p:sp>
      <p:sp>
        <p:nvSpPr>
          <p:cNvPr id="31" name="PHẠM DUYÊN 17 - 9Slide.vn">
            <a:extLst>
              <a:ext uri="{FF2B5EF4-FFF2-40B4-BE49-F238E27FC236}">
                <a16:creationId xmlns:a16="http://schemas.microsoft.com/office/drawing/2014/main" id="{C2C56202-175D-2E12-F797-815F825BE707}"/>
              </a:ext>
            </a:extLst>
          </p:cNvPr>
          <p:cNvSpPr txBox="1"/>
          <p:nvPr/>
        </p:nvSpPr>
        <p:spPr>
          <a:xfrm>
            <a:off x="2433878" y="2863658"/>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4</a:t>
            </a:r>
          </a:p>
        </p:txBody>
      </p:sp>
      <p:sp>
        <p:nvSpPr>
          <p:cNvPr id="32" name="PHẠM DUYÊN 18 - 9Slide.vn">
            <a:extLst>
              <a:ext uri="{FF2B5EF4-FFF2-40B4-BE49-F238E27FC236}">
                <a16:creationId xmlns:a16="http://schemas.microsoft.com/office/drawing/2014/main" id="{3A0A1C46-818C-AF8A-10BC-9B5BE5516F1D}"/>
              </a:ext>
            </a:extLst>
          </p:cNvPr>
          <p:cNvSpPr txBox="1"/>
          <p:nvPr/>
        </p:nvSpPr>
        <p:spPr>
          <a:xfrm>
            <a:off x="2433878" y="3483114"/>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33" name="PHẠM DUYÊN 19 - 9Slide.vn">
            <a:extLst>
              <a:ext uri="{FF2B5EF4-FFF2-40B4-BE49-F238E27FC236}">
                <a16:creationId xmlns:a16="http://schemas.microsoft.com/office/drawing/2014/main" id="{0D712F6F-4AA1-50B6-9CBE-F1A6EFE004E3}"/>
              </a:ext>
            </a:extLst>
          </p:cNvPr>
          <p:cNvSpPr txBox="1"/>
          <p:nvPr/>
        </p:nvSpPr>
        <p:spPr>
          <a:xfrm>
            <a:off x="2777815" y="3483114"/>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9</a:t>
            </a:r>
          </a:p>
        </p:txBody>
      </p:sp>
      <p:sp>
        <p:nvSpPr>
          <p:cNvPr id="35" name="PHẠM DUYÊN 20 - 9Slide.vn">
            <a:extLst>
              <a:ext uri="{FF2B5EF4-FFF2-40B4-BE49-F238E27FC236}">
                <a16:creationId xmlns:a16="http://schemas.microsoft.com/office/drawing/2014/main" id="{2B802B23-C9FE-DF1D-CD73-BE31292BA7AB}"/>
              </a:ext>
            </a:extLst>
          </p:cNvPr>
          <p:cNvSpPr txBox="1"/>
          <p:nvPr/>
        </p:nvSpPr>
        <p:spPr>
          <a:xfrm>
            <a:off x="2777815" y="4092714"/>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1</a:t>
            </a:r>
          </a:p>
        </p:txBody>
      </p:sp>
      <p:sp>
        <p:nvSpPr>
          <p:cNvPr id="40" name="PHẠM DUYÊN 21 - 9Slide.vn">
            <a:extLst>
              <a:ext uri="{FF2B5EF4-FFF2-40B4-BE49-F238E27FC236}">
                <a16:creationId xmlns:a16="http://schemas.microsoft.com/office/drawing/2014/main" id="{ACAC2666-B93E-F574-AFE0-622E0CB0338C}"/>
              </a:ext>
            </a:extLst>
          </p:cNvPr>
          <p:cNvSpPr/>
          <p:nvPr/>
        </p:nvSpPr>
        <p:spPr>
          <a:xfrm>
            <a:off x="5791200" y="2077407"/>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1" name="PHẠM DUYÊN 22 - 9Slide.vn">
            <a:extLst>
              <a:ext uri="{FF2B5EF4-FFF2-40B4-BE49-F238E27FC236}">
                <a16:creationId xmlns:a16="http://schemas.microsoft.com/office/drawing/2014/main" id="{6AE31221-2884-D95D-B838-4D6881C5071A}"/>
              </a:ext>
            </a:extLst>
          </p:cNvPr>
          <p:cNvSpPr txBox="1"/>
          <p:nvPr/>
        </p:nvSpPr>
        <p:spPr>
          <a:xfrm>
            <a:off x="6035484" y="1905000"/>
            <a:ext cx="303320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22 chia 4 được 5, viết 5.</a:t>
            </a:r>
          </a:p>
        </p:txBody>
      </p:sp>
      <p:sp>
        <p:nvSpPr>
          <p:cNvPr id="51" name="PHẠM DUYÊN 23 - 9Slide.vn">
            <a:extLst>
              <a:ext uri="{FF2B5EF4-FFF2-40B4-BE49-F238E27FC236}">
                <a16:creationId xmlns:a16="http://schemas.microsoft.com/office/drawing/2014/main" id="{6404D86B-F4CE-E4DF-7EE6-DA184B9DE5EC}"/>
              </a:ext>
            </a:extLst>
          </p:cNvPr>
          <p:cNvSpPr txBox="1"/>
          <p:nvPr/>
        </p:nvSpPr>
        <p:spPr>
          <a:xfrm>
            <a:off x="6035484" y="2328821"/>
            <a:ext cx="4392549"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5 nhân 4 bằng 20; 22 trừ 20 bằng 2.</a:t>
            </a:r>
          </a:p>
        </p:txBody>
      </p:sp>
      <p:sp>
        <p:nvSpPr>
          <p:cNvPr id="52" name="PHẠM DUYÊN 24 - 9Slide.vn">
            <a:extLst>
              <a:ext uri="{FF2B5EF4-FFF2-40B4-BE49-F238E27FC236}">
                <a16:creationId xmlns:a16="http://schemas.microsoft.com/office/drawing/2014/main" id="{6FCFA1D6-EAC6-FCD8-0585-C33D678F93E2}"/>
              </a:ext>
            </a:extLst>
          </p:cNvPr>
          <p:cNvSpPr/>
          <p:nvPr/>
        </p:nvSpPr>
        <p:spPr>
          <a:xfrm>
            <a:off x="5791200" y="3210758"/>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9" name="PHẠM DUYÊN 25 - 9Slide.vn">
            <a:extLst>
              <a:ext uri="{FF2B5EF4-FFF2-40B4-BE49-F238E27FC236}">
                <a16:creationId xmlns:a16="http://schemas.microsoft.com/office/drawing/2014/main" id="{C57E80B2-DAF2-CF5C-DB4C-DB9AACF318BB}"/>
              </a:ext>
            </a:extLst>
          </p:cNvPr>
          <p:cNvSpPr txBox="1"/>
          <p:nvPr/>
        </p:nvSpPr>
        <p:spPr>
          <a:xfrm>
            <a:off x="6035484" y="3038351"/>
            <a:ext cx="487505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Hạ 4; được 24; 24 chia 4 được 6, viết 6.</a:t>
            </a:r>
          </a:p>
        </p:txBody>
      </p:sp>
      <p:sp>
        <p:nvSpPr>
          <p:cNvPr id="60" name="PHẠM DUYÊN 26 - 9Slide.vn">
            <a:extLst>
              <a:ext uri="{FF2B5EF4-FFF2-40B4-BE49-F238E27FC236}">
                <a16:creationId xmlns:a16="http://schemas.microsoft.com/office/drawing/2014/main" id="{207A47AC-6B27-0545-0A41-CAD8F7DBE9E2}"/>
              </a:ext>
            </a:extLst>
          </p:cNvPr>
          <p:cNvSpPr txBox="1"/>
          <p:nvPr/>
        </p:nvSpPr>
        <p:spPr>
          <a:xfrm>
            <a:off x="6035484" y="3484795"/>
            <a:ext cx="4392549"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6 nhân 4 bằng 24; 24 trừ 24 bằng 0.</a:t>
            </a:r>
          </a:p>
        </p:txBody>
      </p:sp>
      <p:sp>
        <p:nvSpPr>
          <p:cNvPr id="61" name="PHẠM DUYÊN 27 - 9Slide.vn">
            <a:extLst>
              <a:ext uri="{FF2B5EF4-FFF2-40B4-BE49-F238E27FC236}">
                <a16:creationId xmlns:a16="http://schemas.microsoft.com/office/drawing/2014/main" id="{98D7ECEA-5069-8278-E111-4D5292F7A232}"/>
              </a:ext>
            </a:extLst>
          </p:cNvPr>
          <p:cNvSpPr/>
          <p:nvPr/>
        </p:nvSpPr>
        <p:spPr>
          <a:xfrm>
            <a:off x="5791200" y="4344110"/>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62" name="PHẠM DUYÊN 28 - 9Slide.vn">
            <a:extLst>
              <a:ext uri="{FF2B5EF4-FFF2-40B4-BE49-F238E27FC236}">
                <a16:creationId xmlns:a16="http://schemas.microsoft.com/office/drawing/2014/main" id="{897B7F8E-57EF-0A84-39EA-B357D69C88BF}"/>
              </a:ext>
            </a:extLst>
          </p:cNvPr>
          <p:cNvSpPr txBox="1"/>
          <p:nvPr/>
        </p:nvSpPr>
        <p:spPr>
          <a:xfrm>
            <a:off x="6035484" y="4171703"/>
            <a:ext cx="3297698" cy="461665"/>
          </a:xfrm>
          <a:prstGeom prst="rect">
            <a:avLst/>
          </a:prstGeom>
          <a:noFill/>
        </p:spPr>
        <p:txBody>
          <a:bodyPr wrap="none" rtlCol="0">
            <a:spAutoFit/>
          </a:bodyPr>
          <a:lstStyle>
            <a:defPPr>
              <a:defRPr lang="en-US"/>
            </a:defPPr>
            <a:lvl1pPr>
              <a:defRPr sz="4400" spc="-60"/>
            </a:lvl1pPr>
          </a:lstStyle>
          <a:p>
            <a:r>
              <a:rPr lang="en-US" sz="2400" spc="-120">
                <a:latin typeface="Times New Roman" panose="02020603050405020304" pitchFamily="18" charset="0"/>
                <a:cs typeface="Times New Roman" panose="02020603050405020304" pitchFamily="18" charset="0"/>
              </a:rPr>
              <a:t>Hạ 9; 9 chia 4 được 2, viết 2.</a:t>
            </a:r>
          </a:p>
        </p:txBody>
      </p:sp>
      <p:sp>
        <p:nvSpPr>
          <p:cNvPr id="63" name="PHẠM DUYÊN 29 - 9Slide.vn">
            <a:extLst>
              <a:ext uri="{FF2B5EF4-FFF2-40B4-BE49-F238E27FC236}">
                <a16:creationId xmlns:a16="http://schemas.microsoft.com/office/drawing/2014/main" id="{E69CB31B-0D8B-B243-2DBC-A34640501618}"/>
              </a:ext>
            </a:extLst>
          </p:cNvPr>
          <p:cNvSpPr txBox="1"/>
          <p:nvPr/>
        </p:nvSpPr>
        <p:spPr>
          <a:xfrm>
            <a:off x="6035484" y="4640769"/>
            <a:ext cx="394627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2 nhân 4 bằng 8; 9 trừ 8 bằng 1.</a:t>
            </a:r>
          </a:p>
        </p:txBody>
      </p:sp>
      <p:pic>
        <p:nvPicPr>
          <p:cNvPr id="64" name="PHẠM DUYÊN 30 - 9Slide.vn">
            <a:extLst>
              <a:ext uri="{FF2B5EF4-FFF2-40B4-BE49-F238E27FC236}">
                <a16:creationId xmlns:a16="http://schemas.microsoft.com/office/drawing/2014/main" id="{3BCCC66E-5A0A-8CEA-C5AF-A8211DCA6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2074">
            <a:off x="1802713" y="2229386"/>
            <a:ext cx="277056" cy="221644"/>
          </a:xfrm>
          <a:prstGeom prst="rect">
            <a:avLst/>
          </a:prstGeom>
        </p:spPr>
      </p:pic>
    </p:spTree>
    <p:extLst>
      <p:ext uri="{BB962C8B-B14F-4D97-AF65-F5344CB8AC3E}">
        <p14:creationId xmlns:p14="http://schemas.microsoft.com/office/powerpoint/2010/main" val="27473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p:cTn id="35" dur="500" fill="hold"/>
                                        <p:tgtEl>
                                          <p:spTgt spid="64"/>
                                        </p:tgtEl>
                                        <p:attrNameLst>
                                          <p:attrName>ppt_w</p:attrName>
                                        </p:attrNameLst>
                                      </p:cBhvr>
                                      <p:tavLst>
                                        <p:tav tm="0">
                                          <p:val>
                                            <p:fltVal val="0"/>
                                          </p:val>
                                        </p:tav>
                                        <p:tav tm="100000">
                                          <p:val>
                                            <p:strVal val="#ppt_w"/>
                                          </p:val>
                                        </p:tav>
                                      </p:tavLst>
                                    </p:anim>
                                    <p:anim calcmode="lin" valueType="num">
                                      <p:cBhvr>
                                        <p:cTn id="36" dur="500" fill="hold"/>
                                        <p:tgtEl>
                                          <p:spTgt spid="64"/>
                                        </p:tgtEl>
                                        <p:attrNameLst>
                                          <p:attrName>ppt_h</p:attrName>
                                        </p:attrNameLst>
                                      </p:cBhvr>
                                      <p:tavLst>
                                        <p:tav tm="0">
                                          <p:val>
                                            <p:fltVal val="0"/>
                                          </p:val>
                                        </p:tav>
                                        <p:tav tm="100000">
                                          <p:val>
                                            <p:strVal val="#ppt_h"/>
                                          </p:val>
                                        </p:tav>
                                      </p:tavLst>
                                    </p:anim>
                                    <p:animEffect transition="in" filter="fad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16667E-6 -3.7037E-6 L 0.02761 0.00139 " pathEditMode="relative" rAng="0" ptsTypes="AA">
                                      <p:cBhvr>
                                        <p:cTn id="41" dur="2000" fill="hold"/>
                                        <p:tgtEl>
                                          <p:spTgt spid="64"/>
                                        </p:tgtEl>
                                        <p:attrNameLst>
                                          <p:attrName>ppt_x</p:attrName>
                                          <p:attrName>ppt_y</p:attrName>
                                        </p:attrNameLst>
                                      </p:cBhvr>
                                      <p:rCtr x="1380" y="69"/>
                                    </p:animMotion>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1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1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left)">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1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circle(in)">
                                      <p:cBhvr>
                                        <p:cTn id="79" dur="1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wipe(left)">
                                      <p:cBhvr>
                                        <p:cTn id="87" dur="500"/>
                                        <p:tgtEl>
                                          <p:spTgt spid="59"/>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wipe(left)">
                                      <p:cBhvr>
                                        <p:cTn id="90" dur="500"/>
                                        <p:tgtEl>
                                          <p:spTgt spid="60"/>
                                        </p:tgtEl>
                                      </p:cBhvr>
                                    </p:animEffect>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circle(in)">
                                      <p:cBhvr>
                                        <p:cTn id="102" dur="1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circle(in)">
                                      <p:cBhvr>
                                        <p:cTn id="107" dur="1500"/>
                                        <p:tgtEl>
                                          <p:spTgt spid="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wipe(left)">
                                      <p:cBhvr>
                                        <p:cTn id="112" dur="500"/>
                                        <p:tgtEl>
                                          <p:spTgt spid="61"/>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wipe(left)">
                                      <p:cBhvr>
                                        <p:cTn id="115" dur="500"/>
                                        <p:tgtEl>
                                          <p:spTgt spid="62"/>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wipe(left)">
                                      <p:cBhvr>
                                        <p:cTn id="118" dur="500"/>
                                        <p:tgtEl>
                                          <p:spTgt spid="63"/>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barn(inVertical)">
                                      <p:cBhvr>
                                        <p:cTn id="123" dur="500"/>
                                        <p:tgtEl>
                                          <p:spTgt spid="19"/>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barn(inVertical)">
                                      <p:cBhvr>
                                        <p:cTn id="1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3" grpId="0"/>
      <p:bldP spid="14" grpId="0"/>
      <p:bldP spid="16" grpId="0"/>
      <p:bldP spid="17" grpId="0"/>
      <p:bldP spid="18" grpId="0"/>
      <p:bldP spid="19" grpId="0" animBg="1"/>
      <p:bldP spid="20" grpId="0"/>
      <p:bldP spid="21" grpId="0"/>
      <p:bldP spid="23" grpId="0"/>
      <p:bldP spid="27" grpId="0"/>
      <p:bldP spid="31" grpId="0"/>
      <p:bldP spid="32" grpId="0"/>
      <p:bldP spid="33" grpId="0"/>
      <p:bldP spid="35" grpId="0"/>
      <p:bldP spid="40" grpId="0" animBg="1"/>
      <p:bldP spid="41" grpId="0"/>
      <p:bldP spid="51" grpId="0"/>
      <p:bldP spid="52" grpId="0" animBg="1"/>
      <p:bldP spid="59" grpId="0"/>
      <p:bldP spid="60" grpId="0"/>
      <p:bldP spid="61" grpId="0" animBg="1"/>
      <p:bldP spid="62"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1 275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3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A0DDB8"/>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2" name="PHẠM DUYÊN 3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4" name="PHẠM DUYÊN 4 - 9Slide.vn">
            <a:extLst>
              <a:ext uri="{FF2B5EF4-FFF2-40B4-BE49-F238E27FC236}">
                <a16:creationId xmlns:a16="http://schemas.microsoft.com/office/drawing/2014/main" id="{B9F40242-E70E-32A0-C334-27F4E914A3EC}"/>
              </a:ext>
            </a:extLst>
          </p:cNvPr>
          <p:cNvSpPr txBox="1"/>
          <p:nvPr/>
        </p:nvSpPr>
        <p:spPr>
          <a:xfrm>
            <a:off x="3775500"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4</a:t>
            </a:r>
          </a:p>
        </p:txBody>
      </p:sp>
      <p:cxnSp>
        <p:nvCxnSpPr>
          <p:cNvPr id="6" name="PHẠM DUYÊN 5 - 9Slide.vn">
            <a:extLst>
              <a:ext uri="{FF2B5EF4-FFF2-40B4-BE49-F238E27FC236}">
                <a16:creationId xmlns:a16="http://schemas.microsoft.com/office/drawing/2014/main" id="{DD326DAA-64C1-16F9-7D7F-C4205AFAF1A4}"/>
              </a:ext>
            </a:extLst>
          </p:cNvPr>
          <p:cNvCxnSpPr>
            <a:cxnSpLocks/>
          </p:cNvCxnSpPr>
          <p:nvPr/>
        </p:nvCxnSpPr>
        <p:spPr>
          <a:xfrm>
            <a:off x="3646865" y="24633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5" name="PHẠM DUYÊN 6 - 9Slide.vn">
            <a:extLst>
              <a:ext uri="{FF2B5EF4-FFF2-40B4-BE49-F238E27FC236}">
                <a16:creationId xmlns:a16="http://schemas.microsoft.com/office/drawing/2014/main" id="{4A8E73A6-987C-85D7-8BF5-5B51217ABECC}"/>
              </a:ext>
            </a:extLst>
          </p:cNvPr>
          <p:cNvCxnSpPr>
            <a:cxnSpLocks/>
          </p:cNvCxnSpPr>
          <p:nvPr/>
        </p:nvCxnSpPr>
        <p:spPr>
          <a:xfrm>
            <a:off x="3657600" y="29328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7 - 9Slide.vn">
            <a:extLst>
              <a:ext uri="{FF2B5EF4-FFF2-40B4-BE49-F238E27FC236}">
                <a16:creationId xmlns:a16="http://schemas.microsoft.com/office/drawing/2014/main" id="{D01635EF-1BE5-A8FA-1D00-3B4933F64F5E}"/>
              </a:ext>
            </a:extLst>
          </p:cNvPr>
          <p:cNvSpPr txBox="1"/>
          <p:nvPr/>
        </p:nvSpPr>
        <p:spPr>
          <a:xfrm>
            <a:off x="3803645" y="2294103"/>
            <a:ext cx="277056"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3</a:t>
            </a:r>
          </a:p>
        </p:txBody>
      </p:sp>
      <p:sp>
        <p:nvSpPr>
          <p:cNvPr id="26" name="PHẠM DUYÊN 8 - 9Slide.vn">
            <a:extLst>
              <a:ext uri="{FF2B5EF4-FFF2-40B4-BE49-F238E27FC236}">
                <a16:creationId xmlns:a16="http://schemas.microsoft.com/office/drawing/2014/main" id="{863B3F8B-4B68-125C-4F8A-D27CBFECE586}"/>
              </a:ext>
            </a:extLst>
          </p:cNvPr>
          <p:cNvSpPr txBox="1"/>
          <p:nvPr/>
        </p:nvSpPr>
        <p:spPr>
          <a:xfrm>
            <a:off x="2547816"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2</a:t>
            </a:r>
          </a:p>
        </p:txBody>
      </p:sp>
      <p:sp>
        <p:nvSpPr>
          <p:cNvPr id="28" name="PHẠM DUYÊN 9 - 9Slide.vn">
            <a:extLst>
              <a:ext uri="{FF2B5EF4-FFF2-40B4-BE49-F238E27FC236}">
                <a16:creationId xmlns:a16="http://schemas.microsoft.com/office/drawing/2014/main" id="{C81E9B38-3D64-CFFA-A8BA-ABEE0446D161}"/>
              </a:ext>
            </a:extLst>
          </p:cNvPr>
          <p:cNvSpPr txBox="1"/>
          <p:nvPr/>
        </p:nvSpPr>
        <p:spPr>
          <a:xfrm>
            <a:off x="2889554"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7</a:t>
            </a:r>
          </a:p>
        </p:txBody>
      </p:sp>
      <p:sp>
        <p:nvSpPr>
          <p:cNvPr id="30" name="PHẠM DUYÊN 10 - 9Slide.vn">
            <a:extLst>
              <a:ext uri="{FF2B5EF4-FFF2-40B4-BE49-F238E27FC236}">
                <a16:creationId xmlns:a16="http://schemas.microsoft.com/office/drawing/2014/main" id="{3388CE4C-6560-8041-867F-9E3CEC0CB429}"/>
              </a:ext>
            </a:extLst>
          </p:cNvPr>
          <p:cNvSpPr txBox="1"/>
          <p:nvPr/>
        </p:nvSpPr>
        <p:spPr>
          <a:xfrm>
            <a:off x="3231293"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5</a:t>
            </a:r>
          </a:p>
        </p:txBody>
      </p:sp>
      <p:sp>
        <p:nvSpPr>
          <p:cNvPr id="34" name="PHẠM DUYÊN 11 - 9Slide.vn">
            <a:extLst>
              <a:ext uri="{FF2B5EF4-FFF2-40B4-BE49-F238E27FC236}">
                <a16:creationId xmlns:a16="http://schemas.microsoft.com/office/drawing/2014/main" id="{82B74811-B875-E3F6-F82B-53BC5706F5E5}"/>
              </a:ext>
            </a:extLst>
          </p:cNvPr>
          <p:cNvSpPr txBox="1"/>
          <p:nvPr/>
        </p:nvSpPr>
        <p:spPr>
          <a:xfrm>
            <a:off x="2206078" y="2294103"/>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1</a:t>
            </a:r>
          </a:p>
        </p:txBody>
      </p:sp>
      <p:sp>
        <p:nvSpPr>
          <p:cNvPr id="36" name="PHẠM DUYÊN 12 - 9Slide.vn">
            <a:extLst>
              <a:ext uri="{FF2B5EF4-FFF2-40B4-BE49-F238E27FC236}">
                <a16:creationId xmlns:a16="http://schemas.microsoft.com/office/drawing/2014/main" id="{7148990F-2E4E-CB17-B1F7-AE48D3959AF5}"/>
              </a:ext>
            </a:extLst>
          </p:cNvPr>
          <p:cNvSpPr/>
          <p:nvPr/>
        </p:nvSpPr>
        <p:spPr>
          <a:xfrm>
            <a:off x="3868331" y="5334000"/>
            <a:ext cx="4453331" cy="708660"/>
          </a:xfrm>
          <a:prstGeom prst="roundRect">
            <a:avLst>
              <a:gd name="adj" fmla="val 40049"/>
            </a:avLst>
          </a:prstGeom>
          <a:solidFill>
            <a:schemeClr val="accent6">
              <a:lumMod val="20000"/>
              <a:lumOff val="80000"/>
            </a:schemeClr>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PHẠM DUYÊN 13 - 9Slide.vn">
                <a:extLst>
                  <a:ext uri="{FF2B5EF4-FFF2-40B4-BE49-F238E27FC236}">
                    <a16:creationId xmlns:a16="http://schemas.microsoft.com/office/drawing/2014/main" id="{29408500-FC26-DEB0-E9A4-5EB9918ABC5F}"/>
                  </a:ext>
                </a:extLst>
              </p:cNvPr>
              <p:cNvSpPr txBox="1"/>
              <p:nvPr/>
            </p:nvSpPr>
            <p:spPr>
              <a:xfrm>
                <a:off x="3943739" y="5359300"/>
                <a:ext cx="4304522" cy="707886"/>
              </a:xfrm>
              <a:prstGeom prst="rect">
                <a:avLst/>
              </a:prstGeom>
              <a:noFill/>
            </p:spPr>
            <p:txBody>
              <a:bodyPr wrap="square" rtlCol="0">
                <a:spAutoFit/>
              </a:bodyPr>
              <a:lstStyle/>
              <a:p>
                <a:pPr algn="ctr"/>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1 275 </a:t>
                </a:r>
                <a14:m>
                  <m:oMath xmlns:m="http://schemas.openxmlformats.org/officeDocument/2006/math">
                    <m:r>
                      <a:rPr lang="en-US" sz="4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Times New Roman" panose="02020603050405020304" pitchFamily="18" charset="0"/>
                    <a:ea typeface="Cambria" panose="02040503050406030204" pitchFamily="18" charset="0"/>
                    <a:cs typeface="Times New Roman" panose="02020603050405020304" pitchFamily="18" charset="0"/>
                  </a:rPr>
                  <a:t> 3 =  </a:t>
                </a:r>
                <a:r>
                  <a:rPr lang="en-US" sz="4000" b="1">
                    <a:solidFill>
                      <a:srgbClr val="0070C0"/>
                    </a:solidFill>
                    <a:latin typeface="Times New Roman" panose="02020603050405020304" pitchFamily="18" charset="0"/>
                    <a:ea typeface="Cambria" panose="02040503050406030204" pitchFamily="18" charset="0"/>
                    <a:cs typeface="Times New Roman" panose="02020603050405020304" pitchFamily="18" charset="0"/>
                  </a:rPr>
                  <a:t>425</a:t>
                </a:r>
              </a:p>
            </p:txBody>
          </p:sp>
        </mc:Choice>
        <mc:Fallback xmlns="">
          <p:sp>
            <p:nvSpPr>
              <p:cNvPr id="37" name="PHẠM DUYÊN 13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3943739" y="5359300"/>
                <a:ext cx="4304522" cy="707886"/>
              </a:xfrm>
              <a:prstGeom prst="rect">
                <a:avLst/>
              </a:prstGeom>
              <a:blipFill>
                <a:blip r:embed="rId5"/>
                <a:stretch>
                  <a:fillRect t="-15517" b="-36207"/>
                </a:stretch>
              </a:blipFill>
            </p:spPr>
            <p:txBody>
              <a:bodyPr/>
              <a:lstStyle/>
              <a:p>
                <a:r>
                  <a:rPr lang="en-US">
                    <a:noFill/>
                  </a:rPr>
                  <a:t> </a:t>
                </a:r>
              </a:p>
            </p:txBody>
          </p:sp>
        </mc:Fallback>
      </mc:AlternateContent>
      <p:sp>
        <p:nvSpPr>
          <p:cNvPr id="38" name="PHẠM DUYÊN 14 - 9Slide.vn">
            <a:extLst>
              <a:ext uri="{FF2B5EF4-FFF2-40B4-BE49-F238E27FC236}">
                <a16:creationId xmlns:a16="http://schemas.microsoft.com/office/drawing/2014/main" id="{593BF0C7-E8C4-0A15-00B4-56610433BEED}"/>
              </a:ext>
            </a:extLst>
          </p:cNvPr>
          <p:cNvSpPr txBox="1"/>
          <p:nvPr/>
        </p:nvSpPr>
        <p:spPr>
          <a:xfrm>
            <a:off x="4114198"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2</a:t>
            </a:r>
          </a:p>
        </p:txBody>
      </p:sp>
      <p:sp>
        <p:nvSpPr>
          <p:cNvPr id="39" name="PHẠM DUYÊN 15 - 9Slide.vn">
            <a:extLst>
              <a:ext uri="{FF2B5EF4-FFF2-40B4-BE49-F238E27FC236}">
                <a16:creationId xmlns:a16="http://schemas.microsoft.com/office/drawing/2014/main" id="{71CAA7FA-C9FE-892C-C621-213025F1EAA6}"/>
              </a:ext>
            </a:extLst>
          </p:cNvPr>
          <p:cNvSpPr txBox="1"/>
          <p:nvPr/>
        </p:nvSpPr>
        <p:spPr>
          <a:xfrm>
            <a:off x="2547816" y="2863658"/>
            <a:ext cx="285542"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42" name="PHẠM DUYÊN 16 - 9Slide.vn">
            <a:extLst>
              <a:ext uri="{FF2B5EF4-FFF2-40B4-BE49-F238E27FC236}">
                <a16:creationId xmlns:a16="http://schemas.microsoft.com/office/drawing/2014/main" id="{206588D1-8849-12F4-2BBE-596EC3AE66CF}"/>
              </a:ext>
            </a:extLst>
          </p:cNvPr>
          <p:cNvSpPr txBox="1"/>
          <p:nvPr/>
        </p:nvSpPr>
        <p:spPr>
          <a:xfrm>
            <a:off x="4452896" y="2863658"/>
            <a:ext cx="277056" cy="707886"/>
          </a:xfrm>
          <a:prstGeom prst="rect">
            <a:avLst/>
          </a:prstGeom>
          <a:noFill/>
        </p:spPr>
        <p:txBody>
          <a:bodyPr wrap="square" rtlCol="0">
            <a:spAutoFit/>
          </a:bodyPr>
          <a:lstStyle/>
          <a:p>
            <a:pPr algn="ctr"/>
            <a:r>
              <a:rPr lang="en-US" sz="4000" b="1">
                <a:solidFill>
                  <a:schemeClr val="accent6">
                    <a:lumMod val="75000"/>
                  </a:schemeClr>
                </a:solidFill>
                <a:latin typeface="Times New Roman" panose="02020603050405020304" pitchFamily="18" charset="0"/>
                <a:cs typeface="Times New Roman" panose="02020603050405020304" pitchFamily="18" charset="0"/>
              </a:rPr>
              <a:t>5</a:t>
            </a:r>
          </a:p>
        </p:txBody>
      </p:sp>
      <p:sp>
        <p:nvSpPr>
          <p:cNvPr id="43" name="PHẠM DUYÊN 17 - 9Slide.vn">
            <a:extLst>
              <a:ext uri="{FF2B5EF4-FFF2-40B4-BE49-F238E27FC236}">
                <a16:creationId xmlns:a16="http://schemas.microsoft.com/office/drawing/2014/main" id="{A788FAFF-4FCB-4E5A-944A-38A07A75611E}"/>
              </a:ext>
            </a:extLst>
          </p:cNvPr>
          <p:cNvSpPr txBox="1"/>
          <p:nvPr/>
        </p:nvSpPr>
        <p:spPr>
          <a:xfrm>
            <a:off x="2887356" y="2863658"/>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7</a:t>
            </a:r>
          </a:p>
        </p:txBody>
      </p:sp>
      <p:sp>
        <p:nvSpPr>
          <p:cNvPr id="44" name="PHẠM DUYÊN 18 - 9Slide.vn">
            <a:extLst>
              <a:ext uri="{FF2B5EF4-FFF2-40B4-BE49-F238E27FC236}">
                <a16:creationId xmlns:a16="http://schemas.microsoft.com/office/drawing/2014/main" id="{248329B8-3A4F-F367-7051-F7FAD3FBF819}"/>
              </a:ext>
            </a:extLst>
          </p:cNvPr>
          <p:cNvSpPr txBox="1"/>
          <p:nvPr/>
        </p:nvSpPr>
        <p:spPr>
          <a:xfrm>
            <a:off x="2887356" y="3483114"/>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1</a:t>
            </a:r>
          </a:p>
        </p:txBody>
      </p:sp>
      <p:sp>
        <p:nvSpPr>
          <p:cNvPr id="45" name="PHẠM DUYÊN 19 - 9Slide.vn">
            <a:extLst>
              <a:ext uri="{FF2B5EF4-FFF2-40B4-BE49-F238E27FC236}">
                <a16:creationId xmlns:a16="http://schemas.microsoft.com/office/drawing/2014/main" id="{ADA8DA85-FEFA-25F3-C0A1-28A9909DE2AA}"/>
              </a:ext>
            </a:extLst>
          </p:cNvPr>
          <p:cNvSpPr txBox="1"/>
          <p:nvPr/>
        </p:nvSpPr>
        <p:spPr>
          <a:xfrm>
            <a:off x="3231293" y="3483114"/>
            <a:ext cx="285542" cy="707886"/>
          </a:xfrm>
          <a:prstGeom prst="rect">
            <a:avLst/>
          </a:prstGeom>
          <a:noFill/>
        </p:spPr>
        <p:txBody>
          <a:bodyPr wrap="square" rtlCol="0">
            <a:spAutoFit/>
          </a:bodyPr>
          <a:lstStyle/>
          <a:p>
            <a:pPr algn="ctr"/>
            <a:r>
              <a:rPr lang="en-US" sz="4000" b="1">
                <a:solidFill>
                  <a:srgbClr val="1F6B60"/>
                </a:solidFill>
                <a:latin typeface="Times New Roman" panose="02020603050405020304" pitchFamily="18" charset="0"/>
                <a:cs typeface="Times New Roman" panose="02020603050405020304" pitchFamily="18" charset="0"/>
              </a:rPr>
              <a:t>5</a:t>
            </a:r>
          </a:p>
        </p:txBody>
      </p:sp>
      <p:sp>
        <p:nvSpPr>
          <p:cNvPr id="46" name="PHẠM DUYÊN 20 - 9Slide.vn">
            <a:extLst>
              <a:ext uri="{FF2B5EF4-FFF2-40B4-BE49-F238E27FC236}">
                <a16:creationId xmlns:a16="http://schemas.microsoft.com/office/drawing/2014/main" id="{F588E15F-5409-6B6A-A315-CBBBE2A01A88}"/>
              </a:ext>
            </a:extLst>
          </p:cNvPr>
          <p:cNvSpPr txBox="1"/>
          <p:nvPr/>
        </p:nvSpPr>
        <p:spPr>
          <a:xfrm>
            <a:off x="3231293" y="4092714"/>
            <a:ext cx="277056" cy="707886"/>
          </a:xfrm>
          <a:prstGeom prst="rect">
            <a:avLst/>
          </a:prstGeom>
          <a:noFill/>
        </p:spPr>
        <p:txBody>
          <a:bodyPr wrap="square" rtlCol="0">
            <a:spAutoFit/>
          </a:bodyPr>
          <a:lstStyle/>
          <a:p>
            <a:pPr algn="ctr"/>
            <a:r>
              <a:rPr lang="en-US" sz="4000" b="1">
                <a:solidFill>
                  <a:srgbClr val="D34911"/>
                </a:solidFill>
                <a:latin typeface="Times New Roman" panose="02020603050405020304" pitchFamily="18" charset="0"/>
                <a:cs typeface="Times New Roman" panose="02020603050405020304" pitchFamily="18" charset="0"/>
              </a:rPr>
              <a:t>0</a:t>
            </a:r>
          </a:p>
        </p:txBody>
      </p:sp>
      <p:sp>
        <p:nvSpPr>
          <p:cNvPr id="48" name="PHẠM DUYÊN 21 - 9Slide.vn">
            <a:extLst>
              <a:ext uri="{FF2B5EF4-FFF2-40B4-BE49-F238E27FC236}">
                <a16:creationId xmlns:a16="http://schemas.microsoft.com/office/drawing/2014/main" id="{544CC93F-E4E6-0C8A-AFC0-EB62AB6B7FFD}"/>
              </a:ext>
            </a:extLst>
          </p:cNvPr>
          <p:cNvSpPr/>
          <p:nvPr/>
        </p:nvSpPr>
        <p:spPr>
          <a:xfrm>
            <a:off x="6400800" y="2077407"/>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9" name="PHẠM DUYÊN 22 - 9Slide.vn">
            <a:extLst>
              <a:ext uri="{FF2B5EF4-FFF2-40B4-BE49-F238E27FC236}">
                <a16:creationId xmlns:a16="http://schemas.microsoft.com/office/drawing/2014/main" id="{A43F166B-7B8B-1986-F1C0-7AAA3E357FB6}"/>
              </a:ext>
            </a:extLst>
          </p:cNvPr>
          <p:cNvSpPr txBox="1"/>
          <p:nvPr/>
        </p:nvSpPr>
        <p:spPr>
          <a:xfrm>
            <a:off x="6645084" y="1905000"/>
            <a:ext cx="303320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12 chia 3 được 4, viết 4.</a:t>
            </a:r>
          </a:p>
        </p:txBody>
      </p:sp>
      <p:sp>
        <p:nvSpPr>
          <p:cNvPr id="50" name="PHẠM DUYÊN 23 - 9Slide.vn">
            <a:extLst>
              <a:ext uri="{FF2B5EF4-FFF2-40B4-BE49-F238E27FC236}">
                <a16:creationId xmlns:a16="http://schemas.microsoft.com/office/drawing/2014/main" id="{39BBCF9E-B4C2-BB87-524D-C889C413F035}"/>
              </a:ext>
            </a:extLst>
          </p:cNvPr>
          <p:cNvSpPr txBox="1"/>
          <p:nvPr/>
        </p:nvSpPr>
        <p:spPr>
          <a:xfrm>
            <a:off x="6645084" y="2328821"/>
            <a:ext cx="4392549"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4 nhân 3 bằng 12; 12 trừ 12 bằng 0.</a:t>
            </a:r>
          </a:p>
        </p:txBody>
      </p:sp>
      <p:sp>
        <p:nvSpPr>
          <p:cNvPr id="53" name="PHẠM DUYÊN 24 - 9Slide.vn">
            <a:extLst>
              <a:ext uri="{FF2B5EF4-FFF2-40B4-BE49-F238E27FC236}">
                <a16:creationId xmlns:a16="http://schemas.microsoft.com/office/drawing/2014/main" id="{1AC9CB2A-2574-FA16-BA2D-6967C436707C}"/>
              </a:ext>
            </a:extLst>
          </p:cNvPr>
          <p:cNvSpPr/>
          <p:nvPr/>
        </p:nvSpPr>
        <p:spPr>
          <a:xfrm>
            <a:off x="6400800" y="3210758"/>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4" name="PHẠM DUYÊN 25 - 9Slide.vn">
            <a:extLst>
              <a:ext uri="{FF2B5EF4-FFF2-40B4-BE49-F238E27FC236}">
                <a16:creationId xmlns:a16="http://schemas.microsoft.com/office/drawing/2014/main" id="{28B19B33-19C2-5C22-374E-6BF164611CCC}"/>
              </a:ext>
            </a:extLst>
          </p:cNvPr>
          <p:cNvSpPr txBox="1"/>
          <p:nvPr/>
        </p:nvSpPr>
        <p:spPr>
          <a:xfrm>
            <a:off x="6645084" y="3038351"/>
            <a:ext cx="3605474"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Hạ 7; 7 chia 3 được 2, viết 2.</a:t>
            </a:r>
          </a:p>
        </p:txBody>
      </p:sp>
      <p:sp>
        <p:nvSpPr>
          <p:cNvPr id="55" name="PHẠM DUYÊN 26 - 9Slide.vn">
            <a:extLst>
              <a:ext uri="{FF2B5EF4-FFF2-40B4-BE49-F238E27FC236}">
                <a16:creationId xmlns:a16="http://schemas.microsoft.com/office/drawing/2014/main" id="{D832B730-D034-3D6D-4063-6188414107DF}"/>
              </a:ext>
            </a:extLst>
          </p:cNvPr>
          <p:cNvSpPr txBox="1"/>
          <p:nvPr/>
        </p:nvSpPr>
        <p:spPr>
          <a:xfrm>
            <a:off x="6645084" y="3484795"/>
            <a:ext cx="394627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2 nhân 3 bằng 6; 7 trừ 6 bằng 1.</a:t>
            </a:r>
          </a:p>
        </p:txBody>
      </p:sp>
      <p:sp>
        <p:nvSpPr>
          <p:cNvPr id="56" name="PHẠM DUYÊN 27 - 9Slide.vn">
            <a:extLst>
              <a:ext uri="{FF2B5EF4-FFF2-40B4-BE49-F238E27FC236}">
                <a16:creationId xmlns:a16="http://schemas.microsoft.com/office/drawing/2014/main" id="{E96B41A4-B29B-AECE-6547-F23530D461E7}"/>
              </a:ext>
            </a:extLst>
          </p:cNvPr>
          <p:cNvSpPr/>
          <p:nvPr/>
        </p:nvSpPr>
        <p:spPr>
          <a:xfrm>
            <a:off x="6400800" y="4344110"/>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7" name="PHẠM DUYÊN 28 - 9Slide.vn">
            <a:extLst>
              <a:ext uri="{FF2B5EF4-FFF2-40B4-BE49-F238E27FC236}">
                <a16:creationId xmlns:a16="http://schemas.microsoft.com/office/drawing/2014/main" id="{649CA692-B4C6-9D6B-8FB4-91821C7A3B19}"/>
              </a:ext>
            </a:extLst>
          </p:cNvPr>
          <p:cNvSpPr txBox="1"/>
          <p:nvPr/>
        </p:nvSpPr>
        <p:spPr>
          <a:xfrm>
            <a:off x="6645084" y="4171703"/>
            <a:ext cx="4875053"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Hạ 5; được 15; 15 chia 3 được 5, viết 5.</a:t>
            </a:r>
          </a:p>
        </p:txBody>
      </p:sp>
      <p:sp>
        <p:nvSpPr>
          <p:cNvPr id="58" name="PHẠM DUYÊN 29 - 9Slide.vn">
            <a:extLst>
              <a:ext uri="{FF2B5EF4-FFF2-40B4-BE49-F238E27FC236}">
                <a16:creationId xmlns:a16="http://schemas.microsoft.com/office/drawing/2014/main" id="{AFE6EC61-8E6F-C9D0-C934-CC4853D304BF}"/>
              </a:ext>
            </a:extLst>
          </p:cNvPr>
          <p:cNvSpPr txBox="1"/>
          <p:nvPr/>
        </p:nvSpPr>
        <p:spPr>
          <a:xfrm>
            <a:off x="6645084" y="4640769"/>
            <a:ext cx="4392549" cy="461665"/>
          </a:xfrm>
          <a:prstGeom prst="rect">
            <a:avLst/>
          </a:prstGeom>
          <a:noFill/>
        </p:spPr>
        <p:txBody>
          <a:bodyPr wrap="none" rtlCol="0">
            <a:spAutoFit/>
          </a:bodyPr>
          <a:lstStyle>
            <a:defPPr>
              <a:defRPr lang="en-US"/>
            </a:defPPr>
            <a:lvl1pPr>
              <a:defRPr sz="4400" spc="-60"/>
            </a:lvl1pPr>
          </a:lstStyle>
          <a:p>
            <a:r>
              <a:rPr lang="en-US" sz="2400" spc="-40">
                <a:latin typeface="Times New Roman" panose="02020603050405020304" pitchFamily="18" charset="0"/>
                <a:cs typeface="Times New Roman" panose="02020603050405020304" pitchFamily="18" charset="0"/>
              </a:rPr>
              <a:t>5 nhân 3 bằng 15; 15 trừ 15 bằng 0.</a:t>
            </a:r>
          </a:p>
        </p:txBody>
      </p:sp>
      <p:pic>
        <p:nvPicPr>
          <p:cNvPr id="7" name="PHẠM DUYÊN 30 - 9Slide.vn">
            <a:extLst>
              <a:ext uri="{FF2B5EF4-FFF2-40B4-BE49-F238E27FC236}">
                <a16:creationId xmlns:a16="http://schemas.microsoft.com/office/drawing/2014/main" id="{0A3BE956-490B-5920-EDA7-C64A20D6F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2074">
            <a:off x="2256191" y="2229386"/>
            <a:ext cx="277056" cy="221644"/>
          </a:xfrm>
          <a:prstGeom prst="rect">
            <a:avLst/>
          </a:prstGeom>
        </p:spPr>
      </p:pic>
    </p:spTree>
    <p:extLst>
      <p:ext uri="{BB962C8B-B14F-4D97-AF65-F5344CB8AC3E}">
        <p14:creationId xmlns:p14="http://schemas.microsoft.com/office/powerpoint/2010/main" val="206758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3.7037E-6 L 0.02761 0.00139 " pathEditMode="relative" rAng="0" ptsTypes="AA">
                                      <p:cBhvr>
                                        <p:cTn id="36" dur="2000" fill="hold"/>
                                        <p:tgtEl>
                                          <p:spTgt spid="7"/>
                                        </p:tgtEl>
                                        <p:attrNameLst>
                                          <p:attrName>ppt_x</p:attrName>
                                          <p:attrName>ppt_y</p:attrName>
                                        </p:attrNameLst>
                                      </p:cBhvr>
                                      <p:rCtr x="1380" y="69"/>
                                    </p:animMotion>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1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left)">
                                      <p:cBhvr>
                                        <p:cTn id="54" dur="500"/>
                                        <p:tgtEl>
                                          <p:spTgt spid="4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left)">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1000"/>
                                        <p:tgtEl>
                                          <p:spTgt spid="43"/>
                                        </p:tgtEl>
                                      </p:cBhvr>
                                    </p:animEffect>
                                    <p:anim calcmode="lin" valueType="num">
                                      <p:cBhvr>
                                        <p:cTn id="63" dur="1000" fill="hold"/>
                                        <p:tgtEl>
                                          <p:spTgt spid="43"/>
                                        </p:tgtEl>
                                        <p:attrNameLst>
                                          <p:attrName>ppt_x</p:attrName>
                                        </p:attrNameLst>
                                      </p:cBhvr>
                                      <p:tavLst>
                                        <p:tav tm="0">
                                          <p:val>
                                            <p:strVal val="#ppt_x"/>
                                          </p:val>
                                        </p:tav>
                                        <p:tav tm="100000">
                                          <p:val>
                                            <p:strVal val="#ppt_x"/>
                                          </p:val>
                                        </p:tav>
                                      </p:tavLst>
                                    </p:anim>
                                    <p:anim calcmode="lin" valueType="num">
                                      <p:cBhvr>
                                        <p:cTn id="6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circle(in)">
                                      <p:cBhvr>
                                        <p:cTn id="69" dur="1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circle(in)">
                                      <p:cBhvr>
                                        <p:cTn id="74" dur="1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left)">
                                      <p:cBhvr>
                                        <p:cTn id="79" dur="500"/>
                                        <p:tgtEl>
                                          <p:spTgt spid="5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left)">
                                      <p:cBhvr>
                                        <p:cTn id="82" dur="500"/>
                                        <p:tgtEl>
                                          <p:spTgt spid="5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left)">
                                      <p:cBhvr>
                                        <p:cTn id="85" dur="5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1000"/>
                                        <p:tgtEl>
                                          <p:spTgt spid="45"/>
                                        </p:tgtEl>
                                      </p:cBhvr>
                                    </p:animEffect>
                                    <p:anim calcmode="lin" valueType="num">
                                      <p:cBhvr>
                                        <p:cTn id="91" dur="1000" fill="hold"/>
                                        <p:tgtEl>
                                          <p:spTgt spid="45"/>
                                        </p:tgtEl>
                                        <p:attrNameLst>
                                          <p:attrName>ppt_x</p:attrName>
                                        </p:attrNameLst>
                                      </p:cBhvr>
                                      <p:tavLst>
                                        <p:tav tm="0">
                                          <p:val>
                                            <p:strVal val="#ppt_x"/>
                                          </p:val>
                                        </p:tav>
                                        <p:tav tm="100000">
                                          <p:val>
                                            <p:strVal val="#ppt_x"/>
                                          </p:val>
                                        </p:tav>
                                      </p:tavLst>
                                    </p:anim>
                                    <p:anim calcmode="lin" valueType="num">
                                      <p:cBhvr>
                                        <p:cTn id="9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circle(in)">
                                      <p:cBhvr>
                                        <p:cTn id="97" dur="1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circle(in)">
                                      <p:cBhvr>
                                        <p:cTn id="102" dur="1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wipe(left)">
                                      <p:cBhvr>
                                        <p:cTn id="107" dur="500"/>
                                        <p:tgtEl>
                                          <p:spTgt spid="56"/>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wipe(left)">
                                      <p:cBhvr>
                                        <p:cTn id="110" dur="500"/>
                                        <p:tgtEl>
                                          <p:spTgt spid="5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wipe(left)">
                                      <p:cBhvr>
                                        <p:cTn id="113" dur="500"/>
                                        <p:tgtEl>
                                          <p:spTgt spid="5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barn(inVertical)">
                                      <p:cBhvr>
                                        <p:cTn id="118" dur="500"/>
                                        <p:tgtEl>
                                          <p:spTgt spid="3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barn(inVertical)">
                                      <p:cBhvr>
                                        <p:cTn id="1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6" grpId="0"/>
      <p:bldP spid="28" grpId="0"/>
      <p:bldP spid="30" grpId="0"/>
      <p:bldP spid="34" grpId="0"/>
      <p:bldP spid="36" grpId="0" animBg="1"/>
      <p:bldP spid="37" grpId="0"/>
      <p:bldP spid="38" grpId="0"/>
      <p:bldP spid="39" grpId="0"/>
      <p:bldP spid="42" grpId="0"/>
      <p:bldP spid="43" grpId="0"/>
      <p:bldP spid="44" grpId="0"/>
      <p:bldP spid="45" grpId="0"/>
      <p:bldP spid="46" grpId="0"/>
      <p:bldP spid="48" grpId="0" animBg="1"/>
      <p:bldP spid="49" grpId="0"/>
      <p:bldP spid="50" grpId="0"/>
      <p:bldP spid="53" grpId="0" animBg="1"/>
      <p:bldP spid="54" grpId="0"/>
      <p:bldP spid="55" grpId="0"/>
      <p:bldP spid="56" grpId="0" animBg="1"/>
      <p:bldP spid="57"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4C1DDC60-D098-8E12-B164-8E2C36EBDF9E}"/>
              </a:ext>
            </a:extLst>
          </p:cNvPr>
          <p:cNvPicPr>
            <a:picLocks noChangeAspect="1"/>
          </p:cNvPicPr>
          <p:nvPr/>
        </p:nvPicPr>
        <p:blipFill>
          <a:blip r:embed="rId2"/>
          <a:stretch>
            <a:fillRect/>
          </a:stretch>
        </p:blipFill>
        <p:spPr>
          <a:xfrm>
            <a:off x="4979437" y="573422"/>
            <a:ext cx="2233126" cy="1102978"/>
          </a:xfrm>
          <a:prstGeom prst="rect">
            <a:avLst/>
          </a:prstGeom>
        </p:spPr>
      </p:pic>
      <p:sp>
        <p:nvSpPr>
          <p:cNvPr id="6" name="PHẠM DUYÊN 2 - 9Slide.vn">
            <a:extLst>
              <a:ext uri="{FF2B5EF4-FFF2-40B4-BE49-F238E27FC236}">
                <a16:creationId xmlns:a16="http://schemas.microsoft.com/office/drawing/2014/main" id="{C7D3B8BC-634E-00C5-4976-0C5E1C1A5CB8}"/>
              </a:ext>
            </a:extLst>
          </p:cNvPr>
          <p:cNvSpPr txBox="1"/>
          <p:nvPr/>
        </p:nvSpPr>
        <p:spPr>
          <a:xfrm>
            <a:off x="1828800" y="1679250"/>
            <a:ext cx="7696200" cy="52322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Thực hiện phép chia </a:t>
            </a:r>
            <a:r>
              <a:rPr lang="en-US" altLang="zh-CN" sz="3400" b="0" spc="-140">
                <a:solidFill>
                  <a:srgbClr val="DF3D64"/>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từ trái qua phải</a:t>
            </a:r>
            <a:r>
              <a:rPr lang="en-US" altLang="zh-CN" sz="3400" b="0" spc="-14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a:t>
            </a:r>
            <a:endParaRPr lang="zh-CN" altLang="en-US" sz="3400" b="0" spc="-140" dirty="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grpSp>
        <p:nvGrpSpPr>
          <p:cNvPr id="7" name="PHẠM DUYÊN 3 - 9Slide.vn">
            <a:extLst>
              <a:ext uri="{FF2B5EF4-FFF2-40B4-BE49-F238E27FC236}">
                <a16:creationId xmlns:a16="http://schemas.microsoft.com/office/drawing/2014/main" id="{185ED843-3482-484B-0478-4620776C7CBB}"/>
              </a:ext>
            </a:extLst>
          </p:cNvPr>
          <p:cNvGrpSpPr>
            <a:grpSpLocks/>
          </p:cNvGrpSpPr>
          <p:nvPr/>
        </p:nvGrpSpPr>
        <p:grpSpPr bwMode="auto">
          <a:xfrm>
            <a:off x="1051902" y="1678169"/>
            <a:ext cx="556160" cy="556160"/>
            <a:chOff x="82987" y="82987"/>
            <a:chExt cx="597814" cy="597814"/>
          </a:xfrm>
          <a:effectLst>
            <a:outerShdw blurRad="254000" dist="63500" dir="2700000" algn="tl" rotWithShape="0">
              <a:prstClr val="black">
                <a:alpha val="30000"/>
              </a:prstClr>
            </a:outerShdw>
          </a:effectLst>
        </p:grpSpPr>
        <p:sp>
          <p:nvSpPr>
            <p:cNvPr id="8" name="39">
              <a:extLst>
                <a:ext uri="{FF2B5EF4-FFF2-40B4-BE49-F238E27FC236}">
                  <a16:creationId xmlns:a16="http://schemas.microsoft.com/office/drawing/2014/main" id="{382CE666-B653-D640-BAF3-45095B2887E2}"/>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 </a:t>
              </a:r>
              <a:endParaRPr lang="zh-CN"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pic>
          <p:nvPicPr>
            <p:cNvPr id="9" name="Picture 9">
              <a:extLst>
                <a:ext uri="{FF2B5EF4-FFF2-40B4-BE49-F238E27FC236}">
                  <a16:creationId xmlns:a16="http://schemas.microsoft.com/office/drawing/2014/main" id="{EEE34130-7B8A-648A-37A9-5D73BEDB5D9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PHẠM DUYÊN 4 - 9Slide.vn">
            <a:extLst>
              <a:ext uri="{FF2B5EF4-FFF2-40B4-BE49-F238E27FC236}">
                <a16:creationId xmlns:a16="http://schemas.microsoft.com/office/drawing/2014/main" id="{97D57052-AB7A-B136-DFD2-ACBEA03FD971}"/>
              </a:ext>
            </a:extLst>
          </p:cNvPr>
          <p:cNvSpPr txBox="1"/>
          <p:nvPr/>
        </p:nvSpPr>
        <p:spPr>
          <a:xfrm>
            <a:off x="1828800" y="2616783"/>
            <a:ext cx="9525000" cy="104644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Nếu một phép chia thành phần có dư thì hạ số dư xuống hàng dưới cho phép chia thành phần tiếp theo.</a:t>
            </a:r>
            <a:endParaRPr lang="zh-CN" altLang="en-US" sz="3400" b="0" spc="-140" dirty="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grpSp>
        <p:nvGrpSpPr>
          <p:cNvPr id="11" name="PHẠM DUYÊN 5 - 9Slide.vn">
            <a:extLst>
              <a:ext uri="{FF2B5EF4-FFF2-40B4-BE49-F238E27FC236}">
                <a16:creationId xmlns:a16="http://schemas.microsoft.com/office/drawing/2014/main" id="{7FB975E6-9F20-5998-FB66-BA8E3F477915}"/>
              </a:ext>
            </a:extLst>
          </p:cNvPr>
          <p:cNvGrpSpPr>
            <a:grpSpLocks/>
          </p:cNvGrpSpPr>
          <p:nvPr/>
        </p:nvGrpSpPr>
        <p:grpSpPr bwMode="auto">
          <a:xfrm>
            <a:off x="1051902" y="2616783"/>
            <a:ext cx="556160" cy="556160"/>
            <a:chOff x="82987" y="82987"/>
            <a:chExt cx="597814" cy="597814"/>
          </a:xfrm>
          <a:effectLst>
            <a:outerShdw blurRad="254000" dist="63500" dir="2700000" algn="tl" rotWithShape="0">
              <a:prstClr val="black">
                <a:alpha val="30000"/>
              </a:prstClr>
            </a:outerShdw>
          </a:effectLst>
        </p:grpSpPr>
        <p:sp>
          <p:nvSpPr>
            <p:cNvPr id="12" name="39">
              <a:extLst>
                <a:ext uri="{FF2B5EF4-FFF2-40B4-BE49-F238E27FC236}">
                  <a16:creationId xmlns:a16="http://schemas.microsoft.com/office/drawing/2014/main" id="{8CD04B7F-018B-C635-8CE3-31A04332EC6E}"/>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 </a:t>
              </a:r>
              <a:endParaRPr lang="zh-CN"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pic>
          <p:nvPicPr>
            <p:cNvPr id="13" name="Picture 9">
              <a:extLst>
                <a:ext uri="{FF2B5EF4-FFF2-40B4-BE49-F238E27FC236}">
                  <a16:creationId xmlns:a16="http://schemas.microsoft.com/office/drawing/2014/main" id="{93C4EE7D-8C98-88A3-D9EF-C96400CCBE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PHẠM DUYÊN 6 - 9Slide.vn">
            <a:extLst>
              <a:ext uri="{FF2B5EF4-FFF2-40B4-BE49-F238E27FC236}">
                <a16:creationId xmlns:a16="http://schemas.microsoft.com/office/drawing/2014/main" id="{446B01B2-4415-D682-2D2E-4E561816064D}"/>
              </a:ext>
            </a:extLst>
          </p:cNvPr>
          <p:cNvSpPr txBox="1"/>
          <p:nvPr/>
        </p:nvSpPr>
        <p:spPr>
          <a:xfrm>
            <a:off x="1828800" y="5236121"/>
            <a:ext cx="9525000" cy="52322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Các phép chia vừa thực hiện đều có số dư khác 0.</a:t>
            </a:r>
            <a:endParaRPr lang="zh-CN" altLang="en-US" sz="3400" b="0" spc="-140" dirty="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grpSp>
        <p:nvGrpSpPr>
          <p:cNvPr id="15" name="PHẠM DUYÊN 7 - 9Slide.vn">
            <a:extLst>
              <a:ext uri="{FF2B5EF4-FFF2-40B4-BE49-F238E27FC236}">
                <a16:creationId xmlns:a16="http://schemas.microsoft.com/office/drawing/2014/main" id="{285536B2-32CE-7EE6-BEE9-6C85F6010C98}"/>
              </a:ext>
            </a:extLst>
          </p:cNvPr>
          <p:cNvGrpSpPr>
            <a:grpSpLocks/>
          </p:cNvGrpSpPr>
          <p:nvPr/>
        </p:nvGrpSpPr>
        <p:grpSpPr bwMode="auto">
          <a:xfrm>
            <a:off x="1051902" y="5235040"/>
            <a:ext cx="556160" cy="556160"/>
            <a:chOff x="82987" y="82987"/>
            <a:chExt cx="597814" cy="597814"/>
          </a:xfrm>
          <a:effectLst>
            <a:outerShdw blurRad="254000" dist="63500" dir="2700000" algn="tl" rotWithShape="0">
              <a:prstClr val="black">
                <a:alpha val="30000"/>
              </a:prstClr>
            </a:outerShdw>
          </a:effectLst>
        </p:grpSpPr>
        <p:sp>
          <p:nvSpPr>
            <p:cNvPr id="16" name="39">
              <a:extLst>
                <a:ext uri="{FF2B5EF4-FFF2-40B4-BE49-F238E27FC236}">
                  <a16:creationId xmlns:a16="http://schemas.microsoft.com/office/drawing/2014/main" id="{AF0DEA1A-59FC-F3B0-0174-9A8A9FA0DDA0}"/>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 </a:t>
              </a:r>
              <a:endParaRPr lang="zh-CN"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pic>
          <p:nvPicPr>
            <p:cNvPr id="17" name="Picture 9">
              <a:extLst>
                <a:ext uri="{FF2B5EF4-FFF2-40B4-BE49-F238E27FC236}">
                  <a16:creationId xmlns:a16="http://schemas.microsoft.com/office/drawing/2014/main" id="{3472AF20-A919-D4F7-1ED9-F9722F0B133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PHẠM DUYÊN 8 - 9Slide.vn">
            <a:extLst>
              <a:ext uri="{FF2B5EF4-FFF2-40B4-BE49-F238E27FC236}">
                <a16:creationId xmlns:a16="http://schemas.microsoft.com/office/drawing/2014/main" id="{8A7ECC6B-E697-311E-4731-D4CCB71B66BB}"/>
              </a:ext>
            </a:extLst>
          </p:cNvPr>
          <p:cNvSpPr txBox="1"/>
          <p:nvPr/>
        </p:nvSpPr>
        <p:spPr>
          <a:xfrm>
            <a:off x="1828800" y="3939640"/>
            <a:ext cx="9525000" cy="104644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Trường hợp số đang xét bé hơn số chia thì hạ tiếp chữ số của hàng tiếp theo xuống ghép cặp.</a:t>
            </a:r>
            <a:endParaRPr lang="zh-CN" altLang="en-US" sz="3400" b="0" spc="-140" dirty="0">
              <a:solidFill>
                <a:schemeClr val="tx1">
                  <a:lumMod val="75000"/>
                  <a:lumOff val="25000"/>
                </a:schemeClr>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grpSp>
        <p:nvGrpSpPr>
          <p:cNvPr id="3" name="PHẠM DUYÊN 9 - 9Slide.vn">
            <a:extLst>
              <a:ext uri="{FF2B5EF4-FFF2-40B4-BE49-F238E27FC236}">
                <a16:creationId xmlns:a16="http://schemas.microsoft.com/office/drawing/2014/main" id="{96C4EE4B-C8A8-107E-4949-0F1CB7D2A1BD}"/>
              </a:ext>
            </a:extLst>
          </p:cNvPr>
          <p:cNvGrpSpPr>
            <a:grpSpLocks/>
          </p:cNvGrpSpPr>
          <p:nvPr/>
        </p:nvGrpSpPr>
        <p:grpSpPr bwMode="auto">
          <a:xfrm>
            <a:off x="1051902" y="3938559"/>
            <a:ext cx="556160" cy="556160"/>
            <a:chOff x="82987" y="82987"/>
            <a:chExt cx="597814" cy="597814"/>
          </a:xfrm>
          <a:effectLst>
            <a:outerShdw blurRad="254000" dist="63500" dir="2700000" algn="tl" rotWithShape="0">
              <a:prstClr val="black">
                <a:alpha val="30000"/>
              </a:prstClr>
            </a:outerShdw>
          </a:effectLst>
        </p:grpSpPr>
        <p:sp>
          <p:nvSpPr>
            <p:cNvPr id="4" name="39">
              <a:extLst>
                <a:ext uri="{FF2B5EF4-FFF2-40B4-BE49-F238E27FC236}">
                  <a16:creationId xmlns:a16="http://schemas.microsoft.com/office/drawing/2014/main" id="{C4CC944C-F676-4D0A-CC01-101F94B24CF6}"/>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rPr>
                <a:t> </a:t>
              </a:r>
              <a:endParaRPr lang="zh-CN" altLang="zh-CN" sz="2400" dirty="0">
                <a:solidFill>
                  <a:srgbClr val="FFFFFF"/>
                </a:solidFill>
                <a:latin typeface="Times New Roman" panose="02020603050405020304" pitchFamily="18" charset="0"/>
                <a:ea typeface="字魂107号-萌趣欢乐体" panose="00000500000000000000" pitchFamily="2" charset="-122"/>
                <a:cs typeface="Times New Roman" panose="02020603050405020304" pitchFamily="18" charset="0"/>
                <a:sym typeface="字魂107号-萌趣欢乐体" panose="00000500000000000000" pitchFamily="2" charset="-122"/>
              </a:endParaRPr>
            </a:p>
          </p:txBody>
        </p:sp>
        <p:pic>
          <p:nvPicPr>
            <p:cNvPr id="20" name="Picture 9">
              <a:extLst>
                <a:ext uri="{FF2B5EF4-FFF2-40B4-BE49-F238E27FC236}">
                  <a16:creationId xmlns:a16="http://schemas.microsoft.com/office/drawing/2014/main" id="{9DCA05DA-77A9-8F19-C83F-C127E01B18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10648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5F70A420-50CE-C0FC-AA75-20E10D1B9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77" y="2181549"/>
            <a:ext cx="4619171" cy="2309586"/>
          </a:xfrm>
          <a:prstGeom prst="rect">
            <a:avLst/>
          </a:prstGeom>
        </p:spPr>
      </p:pic>
    </p:spTree>
    <p:extLst>
      <p:ext uri="{BB962C8B-B14F-4D97-AF65-F5344CB8AC3E}">
        <p14:creationId xmlns:p14="http://schemas.microsoft.com/office/powerpoint/2010/main" val="197111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1891</TotalTime>
  <Words>929</Words>
  <Application>Microsoft Office PowerPoint</Application>
  <PresentationFormat>Widescreen</PresentationFormat>
  <Paragraphs>189</Paragraphs>
  <Slides>19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Cambria Math</vt:lpstr>
      <vt:lpstr>#9Slide03 Sofia Pro Soft Bold</vt:lpstr>
      <vt:lpstr>字魂107号-萌趣欢乐体</vt:lpstr>
      <vt:lpstr>VL Amelia BT</vt:lpstr>
      <vt:lpstr>Arial-Rounded</vt:lpstr>
      <vt:lpstr>#9Slide03 Talling</vt:lpstr>
      <vt:lpstr>字魂105号-简雅黑</vt:lpstr>
      <vt:lpstr>UTM Deutsch Gothic</vt:lpstr>
      <vt:lpstr>Calibri</vt:lpstr>
      <vt:lpstr>#9Slide03 Sofia Pro Soft</vt:lpstr>
      <vt:lpstr>Cambria</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Administrator</cp:lastModifiedBy>
  <cp:revision>879</cp:revision>
  <dcterms:created xsi:type="dcterms:W3CDTF">2021-11-18T08:18:08Z</dcterms:created>
  <dcterms:modified xsi:type="dcterms:W3CDTF">2024-03-03T07:43:34Z</dcterms:modified>
  <cp:category>9Slide.vn</cp:category>
</cp:coreProperties>
</file>